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84%D0%B3%D0%B8%D0%BF%D0%B5%D1%82%D1%81%D1%8C%D0%BA%D1%96_%D0%BF%D1%96%D1%80%D0%B0%D0%BC%D1%96%D0%B4%D0%B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772400" cy="1470025"/>
          </a:xfrm>
        </p:spPr>
        <p:txBody>
          <a:bodyPr/>
          <a:lstStyle/>
          <a:p>
            <a:r>
              <a:rPr lang="ru-RU" b="1" dirty="0" err="1">
                <a:hlinkClick r:id="rId2"/>
              </a:rPr>
              <a:t>Єгипетські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піраміди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1272467416_all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5"/>
            <a:ext cx="3760603" cy="23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2012-12-19_095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1" y="1124744"/>
            <a:ext cx="4864596" cy="36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l422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15" y="3789040"/>
            <a:ext cx="3849515" cy="28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Рабочий стол\74306547_large_4346067_Meritetispyram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690">
            <a:off x="593767" y="4647264"/>
            <a:ext cx="3624582" cy="19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3924300" y="4977036"/>
            <a:ext cx="8686800" cy="838200"/>
          </a:xfrm>
        </p:spPr>
        <p:txBody>
          <a:bodyPr/>
          <a:lstStyle/>
          <a:p>
            <a:r>
              <a:rPr lang="uk-UA" dirty="0" smtClean="0"/>
              <a:t>Цікаві факти)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308032" cy="674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Єгипет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багатою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, яка </a:t>
            </a:r>
            <a:r>
              <a:rPr lang="ru-RU" dirty="0" err="1"/>
              <a:t>приховує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таємниць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відділяє</a:t>
            </a:r>
            <a:r>
              <a:rPr lang="ru-RU" dirty="0"/>
              <a:t> </a:t>
            </a:r>
            <a:r>
              <a:rPr lang="ru-RU" dirty="0" err="1"/>
              <a:t>нинішнє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колись </a:t>
            </a:r>
            <a:r>
              <a:rPr lang="ru-RU" dirty="0" err="1"/>
              <a:t>існуючої</a:t>
            </a:r>
            <a:r>
              <a:rPr lang="ru-RU" dirty="0"/>
              <a:t> </a:t>
            </a:r>
            <a:r>
              <a:rPr lang="ru-RU" dirty="0" err="1"/>
              <a:t>могутньої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Єгиптяни</a:t>
            </a:r>
            <a:r>
              <a:rPr lang="ru-RU" dirty="0" smtClean="0"/>
              <a:t> </a:t>
            </a:r>
            <a:r>
              <a:rPr lang="ru-RU" dirty="0" err="1"/>
              <a:t>перші</a:t>
            </a:r>
            <a:r>
              <a:rPr lang="ru-RU" dirty="0"/>
              <a:t> з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винайшли</a:t>
            </a:r>
            <a:r>
              <a:rPr lang="ru-RU" dirty="0"/>
              <a:t> </a:t>
            </a:r>
            <a:r>
              <a:rPr lang="ru-RU" dirty="0" err="1"/>
              <a:t>писемність</a:t>
            </a:r>
            <a:r>
              <a:rPr lang="ru-RU" dirty="0"/>
              <a:t>, ну і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чорнило</a:t>
            </a:r>
            <a:r>
              <a:rPr lang="ru-RU" dirty="0"/>
              <a:t> і </a:t>
            </a:r>
            <a:r>
              <a:rPr lang="ru-RU" dirty="0" err="1"/>
              <a:t>папір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один </a:t>
            </a:r>
            <a:r>
              <a:rPr lang="ru-RU" dirty="0" err="1"/>
              <a:t>цікавий</a:t>
            </a:r>
            <a:r>
              <a:rPr lang="ru-RU" dirty="0"/>
              <a:t> факт про </a:t>
            </a:r>
            <a:r>
              <a:rPr lang="ru-RU" dirty="0" err="1"/>
              <a:t>Єгипет</a:t>
            </a:r>
            <a:r>
              <a:rPr lang="ru-RU" dirty="0"/>
              <a:t>,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подушки, на </a:t>
            </a:r>
            <a:r>
              <a:rPr lang="ru-RU" dirty="0" err="1"/>
              <a:t>яких</a:t>
            </a:r>
            <a:r>
              <a:rPr lang="ru-RU" dirty="0"/>
              <a:t> спали </a:t>
            </a:r>
            <a:r>
              <a:rPr lang="ru-RU" dirty="0" err="1"/>
              <a:t>єгиптяни</a:t>
            </a:r>
            <a:r>
              <a:rPr lang="ru-RU" dirty="0"/>
              <a:t>, </a:t>
            </a:r>
            <a:r>
              <a:rPr lang="ru-RU" dirty="0" err="1"/>
              <a:t>наповнювалися</a:t>
            </a:r>
            <a:r>
              <a:rPr lang="ru-RU" dirty="0"/>
              <a:t> </a:t>
            </a:r>
            <a:r>
              <a:rPr lang="ru-RU" dirty="0" err="1"/>
              <a:t>дрібним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</a:t>
            </a:r>
            <a:r>
              <a:rPr lang="ru-RU" dirty="0" err="1"/>
              <a:t>ігнорували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ru-RU" dirty="0"/>
              <a:t>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 є </a:t>
            </a:r>
            <a:r>
              <a:rPr lang="ru-RU" dirty="0" err="1"/>
              <a:t>батьківщиною</a:t>
            </a:r>
            <a:r>
              <a:rPr lang="ru-RU" dirty="0"/>
              <a:t> </a:t>
            </a:r>
            <a:r>
              <a:rPr lang="ru-RU" dirty="0" err="1"/>
              <a:t>винної</a:t>
            </a:r>
            <a:r>
              <a:rPr lang="ru-RU" dirty="0"/>
              <a:t> </a:t>
            </a:r>
            <a:r>
              <a:rPr lang="ru-RU" dirty="0" err="1"/>
              <a:t>моди</a:t>
            </a:r>
            <a:r>
              <a:rPr lang="ru-RU" dirty="0"/>
              <a:t>, але перший </a:t>
            </a:r>
            <a:r>
              <a:rPr lang="ru-RU" dirty="0" err="1"/>
              <a:t>винний</a:t>
            </a:r>
            <a:r>
              <a:rPr lang="ru-RU" dirty="0"/>
              <a:t> </a:t>
            </a:r>
            <a:r>
              <a:rPr lang="ru-RU" dirty="0" err="1"/>
              <a:t>льох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знайдений</a:t>
            </a:r>
            <a:r>
              <a:rPr lang="ru-RU" dirty="0"/>
              <a:t> в </a:t>
            </a:r>
            <a:r>
              <a:rPr lang="ru-RU" dirty="0" err="1"/>
              <a:t>Єгипті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0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442460" y="4689004"/>
            <a:ext cx="8686800" cy="838200"/>
          </a:xfrm>
        </p:spPr>
        <p:txBody>
          <a:bodyPr/>
          <a:lstStyle/>
          <a:p>
            <a:r>
              <a:rPr lang="uk-UA" dirty="0" smtClean="0"/>
              <a:t>Цікаві факти))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244408" cy="6597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Єгиптяни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, першими почали </a:t>
            </a:r>
            <a:r>
              <a:rPr lang="ru-RU" dirty="0" err="1"/>
              <a:t>варити</a:t>
            </a:r>
            <a:r>
              <a:rPr lang="ru-RU" dirty="0"/>
              <a:t> </a:t>
            </a:r>
            <a:r>
              <a:rPr lang="ru-RU" dirty="0" smtClean="0"/>
              <a:t>пиво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Єгиптяни</a:t>
            </a:r>
            <a:r>
              <a:rPr lang="ru-RU" dirty="0" smtClean="0"/>
              <a:t> </a:t>
            </a:r>
            <a:r>
              <a:rPr lang="ru-RU" dirty="0"/>
              <a:t>першими стали </a:t>
            </a:r>
            <a:r>
              <a:rPr lang="ru-RU" dirty="0" err="1"/>
              <a:t>виплавляти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Єгиптяни</a:t>
            </a:r>
            <a:r>
              <a:rPr lang="ru-RU" dirty="0" smtClean="0"/>
              <a:t> </a:t>
            </a:r>
            <a:r>
              <a:rPr lang="ru-RU" dirty="0"/>
              <a:t>першими ввели у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перуку</a:t>
            </a:r>
            <a:r>
              <a:rPr lang="ru-RU" dirty="0"/>
              <a:t>, яку вони </a:t>
            </a:r>
            <a:r>
              <a:rPr lang="ru-RU" dirty="0" err="1"/>
              <a:t>надягали</a:t>
            </a:r>
            <a:r>
              <a:rPr lang="ru-RU" dirty="0"/>
              <a:t> на коротко </a:t>
            </a:r>
            <a:r>
              <a:rPr lang="ru-RU" dirty="0" err="1"/>
              <a:t>стрижені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-Цемент </a:t>
            </a:r>
            <a:r>
              <a:rPr lang="ru-RU" dirty="0"/>
              <a:t>так само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винайдений</a:t>
            </a:r>
            <a:r>
              <a:rPr lang="ru-RU" dirty="0"/>
              <a:t> </a:t>
            </a:r>
            <a:r>
              <a:rPr lang="ru-RU" dirty="0" err="1"/>
              <a:t>єгиптянами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ru-RU" dirty="0" err="1"/>
              <a:t>Голубів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першими стали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єгиптяни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Єгиптяни</a:t>
            </a:r>
            <a:r>
              <a:rPr lang="ru-RU" dirty="0" smtClean="0"/>
              <a:t> </a:t>
            </a:r>
            <a:r>
              <a:rPr lang="ru-RU" dirty="0"/>
              <a:t>першими почали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протизаплідні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-365 </a:t>
            </a:r>
            <a:r>
              <a:rPr lang="ru-RU" dirty="0" err="1"/>
              <a:t>календарних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і 24-годинний день –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єгиптян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2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Дякую за увагу =)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6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107406">
            <a:off x="3334843" y="403419"/>
            <a:ext cx="6084220" cy="6048672"/>
          </a:xfr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Єгипетські</a:t>
            </a:r>
            <a:r>
              <a:rPr lang="ru-RU" b="1" dirty="0" smtClean="0"/>
              <a:t> </a:t>
            </a:r>
            <a:r>
              <a:rPr lang="ru-RU" b="1" dirty="0" err="1"/>
              <a:t>піраміди</a:t>
            </a:r>
            <a:r>
              <a:rPr lang="ru-RU" dirty="0"/>
              <a:t> —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архітектурна</a:t>
            </a: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пам'ятка</a:t>
            </a:r>
            <a:r>
              <a:rPr lang="ru-RU" dirty="0" smtClean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, </a:t>
            </a:r>
            <a:r>
              <a:rPr lang="ru-RU" dirty="0" err="1"/>
              <a:t>одне</a:t>
            </a:r>
            <a:r>
              <a:rPr lang="ru-RU" dirty="0"/>
              <a:t> з семи чудес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Піраміди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пірамідальної</a:t>
            </a:r>
            <a:r>
              <a:rPr lang="ru-RU" dirty="0"/>
              <a:t>, </a:t>
            </a:r>
            <a:r>
              <a:rPr lang="ru-RU" dirty="0" err="1"/>
              <a:t>ступінчатої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баштоподібної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збудовані</a:t>
            </a:r>
            <a:r>
              <a:rPr lang="ru-RU" dirty="0"/>
              <a:t> як </a:t>
            </a:r>
            <a:r>
              <a:rPr lang="ru-RU" dirty="0" err="1"/>
              <a:t>гробниці</a:t>
            </a:r>
            <a:r>
              <a:rPr lang="ru-RU" dirty="0"/>
              <a:t> для </a:t>
            </a:r>
            <a:r>
              <a:rPr lang="ru-RU" dirty="0" err="1"/>
              <a:t>фараонів</a:t>
            </a:r>
            <a:r>
              <a:rPr lang="ru-RU" dirty="0"/>
              <a:t> </a:t>
            </a:r>
            <a:r>
              <a:rPr lang="ru-RU" dirty="0" err="1" smtClean="0"/>
              <a:t>Давньог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 smtClean="0"/>
              <a:t>Єгипту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в </a:t>
            </a:r>
            <a:r>
              <a:rPr lang="ru-RU" dirty="0" err="1"/>
              <a:t>Єгипті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118 </a:t>
            </a:r>
            <a:r>
              <a:rPr lang="ru-RU" dirty="0" err="1"/>
              <a:t>пірамід</a:t>
            </a:r>
            <a:r>
              <a:rPr lang="ru-RU" dirty="0"/>
              <a:t> (на 2008 </a:t>
            </a:r>
            <a:r>
              <a:rPr lang="ru-RU" dirty="0" err="1"/>
              <a:t>рік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При </a:t>
            </a:r>
            <a:r>
              <a:rPr lang="ru-RU" dirty="0" err="1"/>
              <a:t>згадці</a:t>
            </a:r>
            <a:r>
              <a:rPr lang="ru-RU" dirty="0"/>
              <a:t> </a:t>
            </a:r>
            <a:r>
              <a:rPr lang="ru-RU" dirty="0" err="1"/>
              <a:t>єгипетських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, як правило,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Гізі</a:t>
            </a:r>
            <a:r>
              <a:rPr lang="ru-RU" dirty="0"/>
              <a:t>,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Каїру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вони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єдиними</a:t>
            </a:r>
            <a:r>
              <a:rPr lang="ru-RU" dirty="0"/>
              <a:t> </a:t>
            </a:r>
            <a:r>
              <a:rPr lang="ru-RU" dirty="0" err="1"/>
              <a:t>пірамідами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1304600875_1302176038_cituyzx-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50">
            <a:off x="215246" y="4509526"/>
            <a:ext cx="3007709" cy="22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piramida_dzhos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822">
            <a:off x="488083" y="2457591"/>
            <a:ext cx="2716452" cy="22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pyramids-at-sunset-wallpapers_4602_1280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902">
            <a:off x="216909" y="356197"/>
            <a:ext cx="27903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Найбільші</a:t>
            </a:r>
            <a:r>
              <a:rPr lang="ru-RU" b="1" dirty="0"/>
              <a:t> </a:t>
            </a:r>
            <a:r>
              <a:rPr lang="ru-RU" b="1" dirty="0" err="1"/>
              <a:t>піраміди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30251"/>
              </p:ext>
            </p:extLst>
          </p:nvPr>
        </p:nvGraphicFramePr>
        <p:xfrm>
          <a:off x="395536" y="764704"/>
          <a:ext cx="8496945" cy="6072088"/>
        </p:xfrm>
        <a:graphic>
          <a:graphicData uri="http://schemas.openxmlformats.org/drawingml/2006/table">
            <a:tbl>
              <a:tblPr/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65563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Фараон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Датування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Місцезнаходження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Розмір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Примітки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3661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Хуфу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(Хеопса</a:t>
                      </a:r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~ 2589–2566 до н. 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Гіза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230 м, </a:t>
                      </a:r>
                      <a:r>
                        <a:rPr 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h=146 </a:t>
                      </a:r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Хеопса, Велика Піраміда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1748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Хафра</a:t>
                      </a:r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Хафрена</a:t>
                      </a:r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~ 2558–2532 до н. 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Гіза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210 м, </a:t>
                      </a:r>
                      <a:r>
                        <a:rPr 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h=143 </a:t>
                      </a:r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24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Джосер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~ 2630–2612 до н. 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Саккара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121 × 109 м h=62 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</a:t>
                      </a:r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Ступінчата</a:t>
                      </a:r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24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Снофру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~ 2612–2589 до н. 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219 м h= 105 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«Рожева»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24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Снофру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~ 2612–2589 до н. 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189 м h= 105 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«Ламана»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24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Снофру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~ 2612–2589 до н. 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Мейдум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144 м h= 94 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</a:t>
                      </a:r>
                      <a:r>
                        <a:rPr lang="ru-RU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Ламана</a:t>
                      </a:r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9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060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піраміди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1"/>
            <a:ext cx="9129152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Перша </a:t>
            </a:r>
            <a:r>
              <a:rPr lang="ru-RU" dirty="0" err="1"/>
              <a:t>піраміда</a:t>
            </a:r>
            <a:r>
              <a:rPr lang="ru-RU" dirty="0"/>
              <a:t> — </a:t>
            </a:r>
            <a:r>
              <a:rPr lang="ru-RU" dirty="0" err="1"/>
              <a:t>ступінчата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Джосера</a:t>
            </a:r>
            <a:r>
              <a:rPr lang="ru-RU" dirty="0"/>
              <a:t>, </a:t>
            </a:r>
            <a:r>
              <a:rPr lang="ru-RU" dirty="0" err="1"/>
              <a:t>побудована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2670 року до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,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один на одну </a:t>
            </a:r>
            <a:r>
              <a:rPr lang="ru-RU" dirty="0" err="1"/>
              <a:t>щораз</a:t>
            </a:r>
            <a:r>
              <a:rPr lang="ru-RU" dirty="0"/>
              <a:t> </a:t>
            </a:r>
            <a:r>
              <a:rPr lang="ru-RU" dirty="0" err="1"/>
              <a:t>менших</a:t>
            </a:r>
            <a:r>
              <a:rPr lang="ru-RU" dirty="0"/>
              <a:t> по масштабу плит. Сама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Джосера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Саккарі</a:t>
            </a:r>
            <a:r>
              <a:rPr lang="ru-RU" dirty="0"/>
              <a:t>,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древнього</a:t>
            </a:r>
            <a:r>
              <a:rPr lang="ru-RU" dirty="0"/>
              <a:t> </a:t>
            </a:r>
            <a:r>
              <a:rPr lang="ru-RU" dirty="0" err="1"/>
              <a:t>Мемфіса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становить 62 </a:t>
            </a:r>
            <a:r>
              <a:rPr lang="ru-RU" dirty="0" err="1"/>
              <a:t>метри</a:t>
            </a:r>
            <a:r>
              <a:rPr lang="ru-RU" dirty="0"/>
              <a:t>.</a:t>
            </a:r>
          </a:p>
        </p:txBody>
      </p:sp>
      <p:pic>
        <p:nvPicPr>
          <p:cNvPr id="4098" name="Picture 2" descr="C:\Documents and Settings\User\Рабочий стол\800px-Saqqara_BW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5256584" cy="26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0"/>
            <a:ext cx="5904656" cy="695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піраміда</a:t>
            </a:r>
            <a:r>
              <a:rPr lang="ru-RU" dirty="0"/>
              <a:t> Хеопса.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становила 147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відсутнє</a:t>
            </a:r>
            <a:r>
              <a:rPr lang="ru-RU" dirty="0"/>
              <a:t> </a:t>
            </a:r>
            <a:r>
              <a:rPr lang="ru-RU" dirty="0" err="1"/>
              <a:t>облицювання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натепер</a:t>
            </a:r>
            <a:r>
              <a:rPr lang="ru-RU" dirty="0"/>
              <a:t> </a:t>
            </a:r>
            <a:r>
              <a:rPr lang="ru-RU" dirty="0" err="1"/>
              <a:t>зменшилася</a:t>
            </a:r>
            <a:r>
              <a:rPr lang="ru-RU" dirty="0"/>
              <a:t> на 7,5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 — 230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</a:t>
            </a:r>
            <a:r>
              <a:rPr lang="en-US" dirty="0"/>
              <a:t>XXVII </a:t>
            </a:r>
            <a:r>
              <a:rPr lang="ru-RU" dirty="0" err="1"/>
              <a:t>столітті</a:t>
            </a:r>
            <a:r>
              <a:rPr lang="ru-RU" dirty="0"/>
              <a:t> до </a:t>
            </a:r>
            <a:r>
              <a:rPr lang="ru-RU" dirty="0" smtClean="0"/>
              <a:t>    н</a:t>
            </a:r>
            <a:r>
              <a:rPr lang="ru-RU" dirty="0"/>
              <a:t>. е. </a:t>
            </a:r>
            <a:r>
              <a:rPr lang="ru-RU" dirty="0" err="1"/>
              <a:t>Припускають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тривало</a:t>
            </a:r>
            <a:r>
              <a:rPr lang="ru-RU" dirty="0"/>
              <a:t> 23 роки.</a:t>
            </a:r>
          </a:p>
        </p:txBody>
      </p:sp>
      <p:pic>
        <p:nvPicPr>
          <p:cNvPr id="5122" name="Picture 2" descr="C:\Documents and Settings\User\Рабочий стол\1236092319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55">
            <a:off x="25956" y="919579"/>
            <a:ext cx="3308052" cy="23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09200930post9peyzazhi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777">
            <a:off x="-35401" y="383319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3312368" cy="6669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Піраміда</a:t>
            </a:r>
            <a:r>
              <a:rPr lang="ru-RU" dirty="0" smtClean="0"/>
              <a:t> </a:t>
            </a:r>
            <a:r>
              <a:rPr lang="ru-RU" dirty="0" err="1"/>
              <a:t>складена</a:t>
            </a:r>
            <a:r>
              <a:rPr lang="ru-RU" dirty="0"/>
              <a:t> з 2,3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кам'яних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підігнані</a:t>
            </a:r>
            <a:r>
              <a:rPr lang="ru-RU" dirty="0"/>
              <a:t> один до одного з </a:t>
            </a:r>
            <a:r>
              <a:rPr lang="ru-RU" dirty="0" err="1"/>
              <a:t>неперевершеною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використовувався</a:t>
            </a:r>
            <a:r>
              <a:rPr lang="ru-RU" dirty="0"/>
              <a:t> цемент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сполучні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блок </a:t>
            </a:r>
            <a:r>
              <a:rPr lang="ru-RU" dirty="0" err="1"/>
              <a:t>важить</a:t>
            </a:r>
            <a:r>
              <a:rPr lang="ru-RU" dirty="0"/>
              <a:t> 2 </a:t>
            </a:r>
            <a:r>
              <a:rPr lang="ru-RU" dirty="0" err="1"/>
              <a:t>тонни</a:t>
            </a:r>
            <a:r>
              <a:rPr lang="ru-RU" dirty="0"/>
              <a:t>. </a:t>
            </a:r>
            <a:r>
              <a:rPr lang="ru-RU" dirty="0" err="1"/>
              <a:t>Піраміда</a:t>
            </a:r>
            <a:r>
              <a:rPr lang="ru-RU" dirty="0"/>
              <a:t> є практично </a:t>
            </a:r>
            <a:r>
              <a:rPr lang="ru-RU" dirty="0" err="1"/>
              <a:t>монолітним</a:t>
            </a:r>
            <a:r>
              <a:rPr lang="ru-RU" dirty="0"/>
              <a:t> </a:t>
            </a:r>
            <a:r>
              <a:rPr lang="ru-RU" dirty="0" err="1"/>
              <a:t>спорудженням</a:t>
            </a:r>
            <a:r>
              <a:rPr lang="ru-RU" dirty="0"/>
              <a:t> —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поховальної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і </a:t>
            </a:r>
            <a:r>
              <a:rPr lang="ru-RU" dirty="0" err="1"/>
              <a:t>провідних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коридорів</a:t>
            </a:r>
            <a:r>
              <a:rPr lang="ru-RU" dirty="0"/>
              <a:t>, в </a:t>
            </a:r>
            <a:r>
              <a:rPr lang="ru-RU" dirty="0" err="1"/>
              <a:t>піраміді</a:t>
            </a:r>
            <a:r>
              <a:rPr lang="ru-RU" dirty="0"/>
              <a:t> практично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простору.</a:t>
            </a:r>
          </a:p>
        </p:txBody>
      </p:sp>
      <p:pic>
        <p:nvPicPr>
          <p:cNvPr id="6146" name="Picture 2" descr="C:\Documents and Settings\User\Рабочий стол\Great_Pyramid_of_G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95" y="8776"/>
            <a:ext cx="3500205" cy="26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2012-12-19_095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84" y="1495134"/>
            <a:ext cx="3017605" cy="22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User\Рабочий стол\05d810ec56cd24a42ae77d843b763b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75" y="3933056"/>
            <a:ext cx="5650755" cy="28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Внутрішня</a:t>
            </a:r>
            <a:r>
              <a:rPr lang="ru-RU" b="1" dirty="0"/>
              <a:t> </a:t>
            </a:r>
            <a:r>
              <a:rPr lang="ru-RU" b="1" dirty="0" err="1"/>
              <a:t>конструкція</a:t>
            </a:r>
            <a:r>
              <a:rPr lang="ru-RU" b="1" dirty="0"/>
              <a:t> </a:t>
            </a:r>
            <a:r>
              <a:rPr lang="ru-RU" b="1" dirty="0" err="1"/>
              <a:t>пірамід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91600" cy="4293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За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Єгипетські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два </a:t>
            </a:r>
            <a:r>
              <a:rPr lang="ru-RU" dirty="0" err="1"/>
              <a:t>класи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1) </a:t>
            </a:r>
            <a:r>
              <a:rPr lang="ru-RU" dirty="0" err="1"/>
              <a:t>Монолітичні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з </a:t>
            </a:r>
            <a:r>
              <a:rPr lang="ru-RU" dirty="0" err="1"/>
              <a:t>підігнаних</a:t>
            </a:r>
            <a:r>
              <a:rPr lang="ru-RU" dirty="0"/>
              <a:t> </a:t>
            </a:r>
            <a:r>
              <a:rPr lang="ru-RU" dirty="0" err="1"/>
              <a:t>кам'яних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(</a:t>
            </a:r>
            <a:r>
              <a:rPr lang="ru-RU" dirty="0" err="1"/>
              <a:t>піраміди</a:t>
            </a:r>
            <a:r>
              <a:rPr lang="ru-RU" dirty="0"/>
              <a:t> Хеопса, </a:t>
            </a:r>
            <a:r>
              <a:rPr lang="ru-RU" dirty="0" err="1"/>
              <a:t>Джосера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піку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 err="1"/>
              <a:t>династії</a:t>
            </a:r>
            <a:r>
              <a:rPr lang="ru-RU" dirty="0"/>
              <a:t>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систему </a:t>
            </a:r>
            <a:r>
              <a:rPr lang="ru-RU" dirty="0" err="1"/>
              <a:t>коридорів</a:t>
            </a:r>
            <a:r>
              <a:rPr lang="ru-RU" dirty="0"/>
              <a:t> з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внутрішніми</a:t>
            </a:r>
            <a:r>
              <a:rPr lang="ru-RU" dirty="0"/>
              <a:t> </a:t>
            </a:r>
            <a:r>
              <a:rPr lang="ru-RU" dirty="0" err="1"/>
              <a:t>поховальними</a:t>
            </a:r>
            <a:r>
              <a:rPr lang="ru-RU" dirty="0"/>
              <a:t> камерами. Входи в </a:t>
            </a:r>
            <a:r>
              <a:rPr lang="ru-RU" dirty="0" err="1"/>
              <a:t>піраміду</a:t>
            </a:r>
            <a:r>
              <a:rPr lang="ru-RU" dirty="0"/>
              <a:t> </a:t>
            </a:r>
            <a:r>
              <a:rPr lang="ru-RU" dirty="0" err="1"/>
              <a:t>розміщувались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над землею.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замасковані</a:t>
            </a:r>
            <a:r>
              <a:rPr lang="ru-RU" dirty="0"/>
              <a:t>, але </a:t>
            </a:r>
            <a:r>
              <a:rPr lang="ru-RU" dirty="0" err="1"/>
              <a:t>інколи</a:t>
            </a:r>
            <a:r>
              <a:rPr lang="ru-RU" dirty="0"/>
              <a:t> й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позначались</a:t>
            </a:r>
            <a:r>
              <a:rPr lang="ru-RU" dirty="0"/>
              <a:t> </a:t>
            </a:r>
            <a:r>
              <a:rPr lang="ru-RU" dirty="0" err="1"/>
              <a:t>шліфуванням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плит </a:t>
            </a:r>
            <a:r>
              <a:rPr lang="ru-RU" dirty="0" err="1"/>
              <a:t>облицювання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Піраміди</a:t>
            </a:r>
            <a:r>
              <a:rPr lang="ru-RU" dirty="0"/>
              <a:t> з </a:t>
            </a:r>
            <a:r>
              <a:rPr lang="ru-RU" dirty="0" err="1"/>
              <a:t>каменю</a:t>
            </a:r>
            <a:r>
              <a:rPr lang="ru-RU" dirty="0"/>
              <a:t> на </a:t>
            </a:r>
            <a:r>
              <a:rPr lang="ru-RU" dirty="0" err="1"/>
              <a:t>будівельному</a:t>
            </a:r>
            <a:r>
              <a:rPr lang="ru-RU" dirty="0"/>
              <a:t> </a:t>
            </a:r>
            <a:r>
              <a:rPr lang="ru-RU" dirty="0" err="1"/>
              <a:t>розчині</a:t>
            </a:r>
            <a:r>
              <a:rPr lang="ru-RU" dirty="0"/>
              <a:t> (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та </a:t>
            </a:r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en-US" dirty="0"/>
              <a:t>VI </a:t>
            </a:r>
            <a:r>
              <a:rPr lang="ru-RU" dirty="0"/>
              <a:t>та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) </a:t>
            </a:r>
            <a:r>
              <a:rPr lang="ru-RU" dirty="0" err="1"/>
              <a:t>збереглись</a:t>
            </a:r>
            <a:r>
              <a:rPr lang="ru-RU" dirty="0"/>
              <a:t> </a:t>
            </a:r>
            <a:r>
              <a:rPr lang="ru-RU" dirty="0" err="1"/>
              <a:t>гірше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систему </a:t>
            </a:r>
            <a:r>
              <a:rPr lang="ru-RU" dirty="0" err="1"/>
              <a:t>коридорів</a:t>
            </a:r>
            <a:r>
              <a:rPr lang="ru-RU" dirty="0"/>
              <a:t> та </a:t>
            </a:r>
            <a:r>
              <a:rPr lang="ru-RU" dirty="0" err="1"/>
              <a:t>поховальних</a:t>
            </a:r>
            <a:r>
              <a:rPr lang="ru-RU" dirty="0"/>
              <a:t> камер.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Documents and Settings\User\Рабочий стол\piramide_l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104456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800px-Saqqara_BW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3610"/>
            <a:ext cx="3672408" cy="19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8686800" cy="838200"/>
          </a:xfrm>
        </p:spPr>
        <p:txBody>
          <a:bodyPr/>
          <a:lstStyle/>
          <a:p>
            <a:r>
              <a:rPr lang="uk-UA" dirty="0" smtClean="0"/>
              <a:t>Сім чудес 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54055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Єгипетські</a:t>
            </a:r>
            <a:r>
              <a:rPr lang="ru-RU" dirty="0" smtClean="0"/>
              <a:t> </a:t>
            </a:r>
            <a:r>
              <a:rPr lang="ru-RU" dirty="0" err="1"/>
              <a:t>піраміди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з Семи чудес </a:t>
            </a:r>
            <a:r>
              <a:rPr lang="ru-RU" dirty="0" err="1"/>
              <a:t>світу</a:t>
            </a:r>
            <a:r>
              <a:rPr lang="ru-RU" dirty="0"/>
              <a:t>, яке </a:t>
            </a:r>
            <a:r>
              <a:rPr lang="ru-RU" dirty="0" err="1"/>
              <a:t>дійшло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.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не рабами, а </a:t>
            </a:r>
            <a:r>
              <a:rPr lang="ru-RU" dirty="0" err="1"/>
              <a:t>звичайними</a:t>
            </a:r>
            <a:r>
              <a:rPr lang="ru-RU" dirty="0"/>
              <a:t> людьми, в знак </a:t>
            </a:r>
            <a:r>
              <a:rPr lang="ru-RU" dirty="0" err="1"/>
              <a:t>поклоніння</a:t>
            </a:r>
            <a:r>
              <a:rPr lang="ru-RU" dirty="0"/>
              <a:t> </a:t>
            </a:r>
            <a:r>
              <a:rPr lang="ru-RU" dirty="0" err="1"/>
              <a:t>правлячому</a:t>
            </a:r>
            <a:r>
              <a:rPr lang="ru-RU" dirty="0"/>
              <a:t> фараону, при </a:t>
            </a:r>
            <a:r>
              <a:rPr lang="ru-RU" dirty="0" err="1"/>
              <a:t>чому</a:t>
            </a:r>
            <a:r>
              <a:rPr lang="ru-RU" dirty="0"/>
              <a:t> сама служба на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справа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 smtClean="0"/>
              <a:t>добровільною</a:t>
            </a:r>
            <a:r>
              <a:rPr lang="ru-RU" dirty="0"/>
              <a:t>. Початкова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Хеопса (вершина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збереглася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) становила 146,6 м.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пішло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2,3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кам’яних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важив</a:t>
            </a:r>
            <a:r>
              <a:rPr lang="ru-RU" dirty="0"/>
              <a:t> 2,5 т. Блоки </a:t>
            </a:r>
            <a:r>
              <a:rPr lang="ru-RU" dirty="0" err="1"/>
              <a:t>з’єднувалися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без </a:t>
            </a:r>
            <a:r>
              <a:rPr lang="ru-RU" dirty="0" err="1"/>
              <a:t>допомоги</a:t>
            </a:r>
            <a:r>
              <a:rPr lang="ru-RU" dirty="0"/>
              <a:t> цементу, але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підігнані</a:t>
            </a:r>
            <a:r>
              <a:rPr lang="ru-RU" dirty="0"/>
              <a:t> один до одного так </a:t>
            </a:r>
            <a:r>
              <a:rPr lang="ru-RU" dirty="0" err="1"/>
              <a:t>щільно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стики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пропхати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волосину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396536" cy="69573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підрахунками</a:t>
            </a:r>
            <a:r>
              <a:rPr lang="ru-RU" dirty="0"/>
              <a:t> Наполеона, </a:t>
            </a:r>
            <a:r>
              <a:rPr lang="ru-RU" dirty="0" err="1"/>
              <a:t>кам’яних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 в </a:t>
            </a:r>
            <a:r>
              <a:rPr lang="ru-RU" dirty="0" err="1"/>
              <a:t>Гізі</a:t>
            </a:r>
            <a:r>
              <a:rPr lang="ru-RU" dirty="0"/>
              <a:t> </a:t>
            </a:r>
            <a:r>
              <a:rPr lang="ru-RU" dirty="0" err="1"/>
              <a:t>вистачило</a:t>
            </a:r>
            <a:r>
              <a:rPr lang="ru-RU" dirty="0"/>
              <a:t> б,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огородити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Францію</a:t>
            </a:r>
            <a:r>
              <a:rPr lang="ru-RU" dirty="0"/>
              <a:t> </a:t>
            </a:r>
            <a:r>
              <a:rPr lang="ru-RU" dirty="0" err="1"/>
              <a:t>стіною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 в 3 </a:t>
            </a:r>
            <a:r>
              <a:rPr lang="ru-RU" dirty="0" err="1"/>
              <a:t>метри</a:t>
            </a:r>
            <a:r>
              <a:rPr lang="ru-RU" dirty="0"/>
              <a:t> і </a:t>
            </a:r>
            <a:r>
              <a:rPr lang="ru-RU" dirty="0" err="1"/>
              <a:t>товщиною</a:t>
            </a:r>
            <a:r>
              <a:rPr lang="ru-RU" dirty="0"/>
              <a:t> в 30 </a:t>
            </a:r>
            <a:r>
              <a:rPr lang="ru-RU" dirty="0" err="1"/>
              <a:t>сантиметрів</a:t>
            </a:r>
            <a:r>
              <a:rPr lang="ru-RU" dirty="0"/>
              <a:t>. На </a:t>
            </a:r>
            <a:r>
              <a:rPr lang="ru-RU" dirty="0" err="1"/>
              <a:t>верхівках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Сенусерта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err="1"/>
              <a:t>називалась</a:t>
            </a:r>
            <a:r>
              <a:rPr lang="ru-RU" dirty="0"/>
              <a:t> “</a:t>
            </a:r>
            <a:r>
              <a:rPr lang="ru-RU" dirty="0" err="1"/>
              <a:t>Сенусерт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дивиться на </a:t>
            </a:r>
            <a:r>
              <a:rPr lang="ru-RU" dirty="0" err="1"/>
              <a:t>Єгипет</a:t>
            </a:r>
            <a:r>
              <a:rPr lang="ru-RU" dirty="0"/>
              <a:t>”.</a:t>
            </a:r>
            <a:br>
              <a:rPr lang="ru-RU" dirty="0"/>
            </a:br>
            <a:r>
              <a:rPr lang="ru-RU" dirty="0" smtClean="0"/>
              <a:t>Лише </a:t>
            </a:r>
            <a:r>
              <a:rPr lang="ru-RU" dirty="0"/>
              <a:t>в 1889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 Хеопса перестала бути </a:t>
            </a:r>
            <a:r>
              <a:rPr lang="ru-RU" dirty="0" err="1"/>
              <a:t>найвищою</a:t>
            </a:r>
            <a:r>
              <a:rPr lang="ru-RU" dirty="0"/>
              <a:t> </a:t>
            </a:r>
            <a:r>
              <a:rPr lang="ru-RU" dirty="0" err="1"/>
              <a:t>будівлею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поступившись </a:t>
            </a:r>
            <a:r>
              <a:rPr lang="ru-RU" dirty="0" err="1"/>
              <a:t>першістю</a:t>
            </a:r>
            <a:r>
              <a:rPr lang="ru-RU" dirty="0"/>
              <a:t> </a:t>
            </a:r>
            <a:r>
              <a:rPr lang="ru-RU" dirty="0" err="1"/>
              <a:t>Ейфелевій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.</a:t>
            </a:r>
          </a:p>
        </p:txBody>
      </p:sp>
      <p:pic>
        <p:nvPicPr>
          <p:cNvPr id="8194" name="Picture 2" descr="C:\Documents and Settings\User\Рабочий стол\Egyptian.Pyramid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528"/>
            <a:ext cx="35694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47760787_1243660711_heop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4231"/>
            <a:ext cx="3864050" cy="25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418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Єгипетські піраміди </vt:lpstr>
      <vt:lpstr>Презентация PowerPoint</vt:lpstr>
      <vt:lpstr>Найбільші піраміди </vt:lpstr>
      <vt:lpstr>Великі піраміди </vt:lpstr>
      <vt:lpstr>Презентация PowerPoint</vt:lpstr>
      <vt:lpstr>Презентация PowerPoint</vt:lpstr>
      <vt:lpstr>Внутрішня конструкція пірамід </vt:lpstr>
      <vt:lpstr>Сім чудес світу</vt:lpstr>
      <vt:lpstr>Презентация PowerPoint</vt:lpstr>
      <vt:lpstr>Цікаві факти)</vt:lpstr>
      <vt:lpstr>Цікаві факти))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Єгипетські піраміди </dc:title>
  <cp:lastModifiedBy>User</cp:lastModifiedBy>
  <cp:revision>8</cp:revision>
  <dcterms:modified xsi:type="dcterms:W3CDTF">2013-12-10T19:27:06Z</dcterms:modified>
</cp:coreProperties>
</file>