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108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d" isContent="1" isInverted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d" isContent="1" isInverted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d" isContent="1" isInverted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d" isContent="1" isInverted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d" isContent="1" isInverted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d" isContent="1" isInverted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08.03.2014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d" isContent="1" isInverted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d" isContent="1" isInverted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d" isContent="1" isInverted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d" isContent="1" isInverted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d" isContent="1" isInverted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08.03.2014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prism dir="d" isContent="1" isInverted="1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://uk.wikipedia.org/wiki/%D0%AF%D0%BF%D0%BE%D0%BD%D1%81%D1%8C%D0%BA%D0%B0_%D0%BC%D0%BE%D0%B2%D0%B0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7" y="404664"/>
            <a:ext cx="9101811" cy="56886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5196" y="1628800"/>
            <a:ext cx="47525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Кабукі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(яп. </a:t>
            </a:r>
            <a:r>
              <a:rPr lang="ja-JP" alt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歌舞伎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пісня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танець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майстерність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 — один з 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видів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традиційного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театру 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Японії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7" name="Ансамбль Ниппония. - Кабук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4392" y="4675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d"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365104"/>
            <a:ext cx="7704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Підготувала Попова Анастасія</a:t>
            </a:r>
          </a:p>
          <a:p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чениця 11-Б класу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284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d"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188640"/>
            <a:ext cx="51125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Жанр </a:t>
            </a:r>
            <a:r>
              <a:rPr lang="uk-UA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кабукі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утворився в XVII столітті на основі народних пісень і танців. Початок жанру поклала Окуні, служниця святилища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Ідзумо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Тайся, котра у 1602 р. стала виконувати новий вид театралізованого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танця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висохлому руслі ріки неподалік Кіото.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746" y="659758"/>
            <a:ext cx="4041254" cy="61982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783901"/>
            <a:ext cx="2071948" cy="276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50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d"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9752" y="116632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1629 по 1652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504" y="588750"/>
            <a:ext cx="87849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Дещо груба і, навіть, шалена атмосфера театральних вистав кабукі привернула до себе увагу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сьоґунату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Токуґава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і в 1629 році, у цілях збереження суспільної моралі, жінкам було заборонено виступати на сцені. Деякі історики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ввжають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що уряд також був занепокоєний популярністю вистав, що висвітлювали життя звичайних людей, а не героїв давнини, і скандалами, пов'язаними з 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кабукі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у які були втягнені деякі урядовці.</a:t>
            </a: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велику популярність 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кабукі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місце жінок-виконавиць ролей зайняли юнаки. Разом з цим змінився і характер вистав — більше уваги приділялося драматичному мистецтву, ніж танцю. Однак, це мало вплинуло на моральну сторону вистав, до того ж хлопці-актори були не менш доступні для публіки, ніж їх попередниці. Вистави часто припинялися бешкетами, що зумовило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сьоґунат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заборонити виступи юнаків на сцені 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кабукі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1652 році.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3789040"/>
            <a:ext cx="82105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62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d"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43808" y="116632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Чоловічий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7768" y="516742"/>
            <a:ext cx="88204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1653 р. в трупах кабукі могли виступати тільки зрілі чоловіки, що спричинило розвиток витонченого, глибоко стилізованого виду </a:t>
            </a:r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кабукі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— яро-кабукі. Ця метаморфоза відбулася під впливом також популярного в той час в Японії комічного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кьоґен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Практично до сьогодні всі ролі кабукі виконуються чоловіками. Актори, які спеціалізуються на виконанні жіночих ролей називаються </a:t>
            </a:r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онаґата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або </a:t>
            </a:r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ояма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Два інших стиля виконання називаються </a:t>
            </a:r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араґото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яп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ja-JP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荒事</a:t>
            </a:r>
            <a:r>
              <a:rPr lang="uk-UA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«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грубий стиль») і </a:t>
            </a:r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ваґото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яп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ja-JP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和事</a:t>
            </a:r>
            <a:r>
              <a:rPr lang="uk-UA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«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м'який, гармонійний стиль»). Серед акторів </a:t>
            </a:r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кабукі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існують справжні театральні династії, які спеціалізуються на певних стилях гри.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068960"/>
            <a:ext cx="3139069" cy="36238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393" y="3379064"/>
            <a:ext cx="2699792" cy="19484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40" y="4018238"/>
            <a:ext cx="2669282" cy="267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2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d"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99792" y="116632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Кабукі у теперішній час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240" y="516741"/>
            <a:ext cx="86409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сучасній Японії </a:t>
            </a:r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кабукі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лишається доволі популярним жанром — він найпопулярніший вид театрального мистецтва серед усіх традиційних японських драматичних жанрів. Багато провідних акторів </a:t>
            </a:r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кабукі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часто знімаються у кіно і на телебаченні.</a:t>
            </a:r>
          </a:p>
          <a:p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деяких театральних трупах жіночі ролі знов стали виконувати жінки, а після Другої Світової війни був сформований повністю жіночий колектив кабукі </a:t>
            </a:r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Ітікава</a:t>
            </a:r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Кабукі-дза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24 листопада 2005 року кабукі ввійшов у «Третю Декларацію шедеврів усного спадку людства» ЮНЕСКО.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" y="3140968"/>
            <a:ext cx="3408252" cy="33997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335072"/>
            <a:ext cx="3019069" cy="30115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646" y="3590996"/>
            <a:ext cx="2481064" cy="249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19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d"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88640"/>
            <a:ext cx="8892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 кабукі у теперішній час складається із трьох типів вистав: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Дзідаі-моно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яп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ja-JP" alt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時代物</a:t>
            </a:r>
            <a:r>
              <a:rPr lang="uk-UA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 — «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історичні» п'єси, створені до періоду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Сенґоку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Сева-моно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яп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ja-JP" alt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世話物</a:t>
            </a:r>
            <a:r>
              <a:rPr lang="uk-UA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 — «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простонародні», створені після періоду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Сенґоку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Сьоаґото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яп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ja-JP" alt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所作事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 — танцювально-драматичні п'єси.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496964"/>
            <a:ext cx="3781687" cy="42354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496963"/>
            <a:ext cx="2995492" cy="423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39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d"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88640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Сцена в театрі </a:t>
            </a:r>
            <a:r>
              <a:rPr lang="uk-UA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кабукі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має своєрідну будову. Її авансцена </a:t>
            </a:r>
            <a:r>
              <a:rPr lang="uk-UA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ханаміті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яп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Японська мова"/>
              </a:rPr>
              <a:t>.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ja-JP" alt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花道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букв. «квіткова стежка»), якою актори виходять на сцену та з неї під час театрального дійства, розташована просто у глядацькому залі. 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532" y="1844824"/>
            <a:ext cx="7078940" cy="487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12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d"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5555" y="402928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Головним елементом театру Кабукі є маски та грим.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62542"/>
            <a:ext cx="7070405" cy="26160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789040"/>
            <a:ext cx="179070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00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d"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буки театр япония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467544" y="188640"/>
            <a:ext cx="8208912" cy="615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755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d"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231</Words>
  <Application>Microsoft Office PowerPoint</Application>
  <PresentationFormat>Экран (4:3)</PresentationFormat>
  <Paragraphs>18</Paragraphs>
  <Slides>10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дом</cp:lastModifiedBy>
  <cp:revision>6</cp:revision>
  <dcterms:modified xsi:type="dcterms:W3CDTF">2014-03-08T14:49:05Z</dcterms:modified>
</cp:coreProperties>
</file>