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77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8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7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71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18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6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49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2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64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85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00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014B8-F144-40F3-9731-9C76C2B841B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75355-D014-4E3A-A4C2-88C5E6738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36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0000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20688"/>
            <a:ext cx="3840427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836712"/>
            <a:ext cx="2229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Rock Climbing</a:t>
            </a:r>
            <a:endParaRPr lang="ru-RU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12" y="620688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3523" y="712888"/>
            <a:ext cx="1983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Sand Boarding</a:t>
            </a:r>
            <a:endParaRPr lang="ru-RU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52428"/>
            <a:ext cx="43815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38747" y="3767554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Sand Kiting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303119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762500" cy="315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48680"/>
            <a:ext cx="1735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Scootering</a:t>
            </a:r>
            <a:endParaRPr lang="ru-RU" sz="2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59" y="476672"/>
            <a:ext cx="3725990" cy="5584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44774" y="553102"/>
            <a:ext cx="197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Skateboarding</a:t>
            </a:r>
            <a:endParaRPr lang="ru-RU" sz="2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8569"/>
            <a:ext cx="3384376" cy="2252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90531" y="3810648"/>
            <a:ext cx="1557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Snowkiting</a:t>
            </a:r>
            <a:endParaRPr lang="ru-RU" sz="24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4238979"/>
            <a:ext cx="3530803" cy="2377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81182" y="4283253"/>
            <a:ext cx="2576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Wingsuit</a:t>
            </a:r>
            <a:r>
              <a:rPr lang="en-US" sz="2400" dirty="0" smtClean="0"/>
              <a:t> sky diving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5132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Extreme Sport Compil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3" y="620688"/>
            <a:ext cx="8192191" cy="4608512"/>
          </a:xfrm>
        </p:spPr>
      </p:pic>
    </p:spTree>
    <p:extLst>
      <p:ext uri="{BB962C8B-B14F-4D97-AF65-F5344CB8AC3E}">
        <p14:creationId xmlns:p14="http://schemas.microsoft.com/office/powerpoint/2010/main" val="25266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Extreme sports (also called action sports, </a:t>
            </a:r>
            <a:r>
              <a:rPr lang="en-US" dirty="0" err="1" smtClean="0"/>
              <a:t>aggro</a:t>
            </a:r>
            <a:r>
              <a:rPr lang="en-US" dirty="0" smtClean="0"/>
              <a:t> sports, and adventure sports) is a popular term for certain activities perceived as having a high level of inherent danger.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187356" cy="2621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50405"/>
            <a:ext cx="3937894" cy="2621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409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Bodyboarding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Bodyboarding</a:t>
            </a:r>
            <a:r>
              <a:rPr lang="en-US" dirty="0" smtClean="0"/>
              <a:t> is a kind of wave surfing. But instead of surfboard u have a rectangular piece of hydrodynamic foam. Shape of board depends on riding style, and rider himself. Wiki says that </a:t>
            </a:r>
            <a:r>
              <a:rPr lang="en-US" dirty="0" err="1" smtClean="0"/>
              <a:t>bodyboarding</a:t>
            </a:r>
            <a:r>
              <a:rPr lang="en-US" dirty="0" smtClean="0"/>
              <a:t> is fastest growing extreme water sports all over the world.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625752" cy="3083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33" y="3645024"/>
            <a:ext cx="4276725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5350"/>
            <a:ext cx="7620000" cy="506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801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jumping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 </a:t>
            </a:r>
            <a:r>
              <a:rPr lang="en-US" dirty="0" err="1" smtClean="0"/>
              <a:t>Jumping:is</a:t>
            </a:r>
            <a:r>
              <a:rPr lang="en-US" dirty="0" smtClean="0"/>
              <a:t> very extreme activity that includes a parachute (can be used both parachute and </a:t>
            </a:r>
            <a:r>
              <a:rPr lang="en-US" dirty="0" err="1" smtClean="0"/>
              <a:t>wingsuit</a:t>
            </a:r>
            <a:r>
              <a:rPr lang="en-US" dirty="0" smtClean="0"/>
              <a:t>) to jump from fixed objects, with unopened parachute like skydiving. The acronym “B.A.S.E.” stands for: Building, Antenna, Span, Earth – four categories of objects from which B.A.S.E. jumper can jump.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9" y="481157"/>
            <a:ext cx="5172075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7"/>
            <a:ext cx="2995811" cy="3515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717032"/>
            <a:ext cx="3771247" cy="2826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09" y="3501008"/>
            <a:ext cx="3810000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9252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Canoeing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Canoeing: extreme canoeing (</a:t>
            </a:r>
            <a:r>
              <a:rPr lang="en-US" dirty="0" err="1" smtClean="0"/>
              <a:t>a.k.a</a:t>
            </a:r>
            <a:r>
              <a:rPr lang="en-US" dirty="0" smtClean="0"/>
              <a:t> whitewater canoeing or whitewater racing). These extreme guys race </a:t>
            </a:r>
            <a:r>
              <a:rPr lang="en-US" dirty="0" err="1" smtClean="0"/>
              <a:t>specialised</a:t>
            </a:r>
            <a:r>
              <a:rPr lang="en-US" dirty="0" smtClean="0"/>
              <a:t> canoes and kayaks down a dangerous whitewater rivers. There is also such a class like Extreme Canoe racing, that includes much more complicated rapids, leave it for real pros </a:t>
            </a:r>
            <a:r>
              <a:rPr lang="ru-RU" dirty="0" smtClean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5532711" cy="3674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75" y="3033818"/>
            <a:ext cx="5712296" cy="3400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5" y="1700808"/>
            <a:ext cx="829172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7478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Motorsport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Extreme Motorsport: includes activities like </a:t>
            </a:r>
            <a:r>
              <a:rPr lang="en-US" dirty="0" err="1" smtClean="0"/>
              <a:t>supercross</a:t>
            </a:r>
            <a:r>
              <a:rPr lang="en-US" dirty="0" smtClean="0"/>
              <a:t>, motocross, freestyle motocross.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21919"/>
            <a:ext cx="421196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70" y="3681029"/>
            <a:ext cx="443959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4744"/>
            <a:ext cx="4895850" cy="244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7615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7725"/>
            <a:ext cx="2857500" cy="516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9628" y="5425500"/>
            <a:ext cx="1557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Parkour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28" y="847725"/>
            <a:ext cx="4397525" cy="3157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29228" y="868568"/>
            <a:ext cx="1773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Hang Gliding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4191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3820398"/>
            <a:ext cx="1227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Jet Skis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723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4054338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51533" y="764704"/>
            <a:ext cx="1955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Ice Climbing</a:t>
            </a:r>
            <a:endParaRPr lang="ru-RU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54" y="548680"/>
            <a:ext cx="3173338" cy="317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81244" y="556002"/>
            <a:ext cx="1750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Kitesurfing</a:t>
            </a:r>
            <a:endParaRPr lang="ru-RU" sz="28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73016"/>
            <a:ext cx="2873896" cy="2873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29316" y="3611446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BMX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691325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901039" cy="587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548680"/>
            <a:ext cx="938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Trials</a:t>
            </a:r>
            <a:endParaRPr lang="ru-RU" sz="2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322078" cy="2895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2772863"/>
            <a:ext cx="2576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Mountain Biking</a:t>
            </a:r>
            <a:endParaRPr lang="ru-RU" sz="28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2857500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6" y="3501008"/>
            <a:ext cx="1783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Paragliding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07517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1E1E1E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232</Words>
  <Application>Microsoft Office PowerPoint</Application>
  <PresentationFormat>Экран (4:3)</PresentationFormat>
  <Paragraphs>25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Bodyboarding</vt:lpstr>
      <vt:lpstr>BASE jumping</vt:lpstr>
      <vt:lpstr>Canoeing</vt:lpstr>
      <vt:lpstr>Extreme Motorsport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2013-12-15T13:34:01Z</dcterms:created>
  <dcterms:modified xsi:type="dcterms:W3CDTF">2013-12-15T15:53:18Z</dcterms:modified>
</cp:coreProperties>
</file>