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E71C57B-4B89-4139-9101-FA286ED4D095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BCA79D0-7300-4D0E-A663-AB76BBBBC4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71C57B-4B89-4139-9101-FA286ED4D095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CA79D0-7300-4D0E-A663-AB76BBBBC4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71C57B-4B89-4139-9101-FA286ED4D095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CA79D0-7300-4D0E-A663-AB76BBBBC4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71C57B-4B89-4139-9101-FA286ED4D095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CA79D0-7300-4D0E-A663-AB76BBBBC4F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71C57B-4B89-4139-9101-FA286ED4D095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CA79D0-7300-4D0E-A663-AB76BBBBC4F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71C57B-4B89-4139-9101-FA286ED4D095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CA79D0-7300-4D0E-A663-AB76BBBBC4F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71C57B-4B89-4139-9101-FA286ED4D095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CA79D0-7300-4D0E-A663-AB76BBBBC4F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71C57B-4B89-4139-9101-FA286ED4D095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CA79D0-7300-4D0E-A663-AB76BBBBC4F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71C57B-4B89-4139-9101-FA286ED4D095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CA79D0-7300-4D0E-A663-AB76BBBBC4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E71C57B-4B89-4139-9101-FA286ED4D095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CA79D0-7300-4D0E-A663-AB76BBBBC4F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E71C57B-4B89-4139-9101-FA286ED4D095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BCA79D0-7300-4D0E-A663-AB76BBBBC4F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E71C57B-4B89-4139-9101-FA286ED4D095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BCA79D0-7300-4D0E-A663-AB76BBBBC4F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Сонячні</a:t>
            </a:r>
            <a:r>
              <a:rPr lang="ru-RU" dirty="0"/>
              <a:t> </a:t>
            </a:r>
            <a:r>
              <a:rPr lang="ru-RU" dirty="0" err="1"/>
              <a:t>опіки</a:t>
            </a:r>
            <a:r>
              <a:rPr lang="ru-RU" dirty="0"/>
              <a:t>. </a:t>
            </a:r>
            <a:r>
              <a:rPr lang="ru-RU" dirty="0" err="1"/>
              <a:t>Захист</a:t>
            </a:r>
            <a:r>
              <a:rPr lang="ru-RU" dirty="0"/>
              <a:t> і </a:t>
            </a:r>
            <a:r>
              <a:rPr lang="ru-RU" dirty="0" err="1"/>
              <a:t>лікування</a:t>
            </a:r>
            <a:r>
              <a:rPr lang="ru-RU" dirty="0"/>
              <a:t> </a:t>
            </a:r>
            <a:r>
              <a:rPr lang="ru-RU" dirty="0" err="1"/>
              <a:t>сонячних</a:t>
            </a:r>
            <a:r>
              <a:rPr lang="ru-RU" dirty="0"/>
              <a:t> </a:t>
            </a:r>
            <a:r>
              <a:rPr lang="ru-RU" dirty="0" err="1"/>
              <a:t>опіків</a:t>
            </a:r>
            <a:r>
              <a:rPr lang="ru-RU" dirty="0"/>
              <a:t> </a:t>
            </a:r>
            <a:br>
              <a:rPr lang="ru-RU" dirty="0"/>
            </a:b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9990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• </a:t>
            </a:r>
            <a:r>
              <a:rPr lang="ru-RU" dirty="0" err="1"/>
              <a:t>Засмагати</a:t>
            </a:r>
            <a:r>
              <a:rPr lang="ru-RU" dirty="0"/>
              <a:t> </a:t>
            </a:r>
            <a:r>
              <a:rPr lang="ru-RU" dirty="0" err="1"/>
              <a:t>бажано</a:t>
            </a:r>
            <a:r>
              <a:rPr lang="ru-RU" dirty="0"/>
              <a:t> не </a:t>
            </a:r>
            <a:r>
              <a:rPr lang="ru-RU" dirty="0" err="1"/>
              <a:t>лежачи</a:t>
            </a:r>
            <a:r>
              <a:rPr lang="ru-RU" dirty="0"/>
              <a:t>, а в </a:t>
            </a:r>
            <a:r>
              <a:rPr lang="ru-RU" dirty="0" err="1"/>
              <a:t>русі</a:t>
            </a:r>
            <a:r>
              <a:rPr lang="ru-RU" dirty="0"/>
              <a:t>. Ваше </a:t>
            </a:r>
            <a:r>
              <a:rPr lang="ru-RU" dirty="0" err="1"/>
              <a:t>нерухоме</a:t>
            </a:r>
            <a:r>
              <a:rPr lang="ru-RU" dirty="0"/>
              <a:t> </a:t>
            </a:r>
            <a:r>
              <a:rPr lang="ru-RU" dirty="0" err="1"/>
              <a:t>тіло</a:t>
            </a:r>
            <a:r>
              <a:rPr lang="ru-RU" dirty="0"/>
              <a:t> в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випадку</a:t>
            </a:r>
            <a:r>
              <a:rPr lang="ru-RU" dirty="0"/>
              <a:t> </a:t>
            </a:r>
            <a:r>
              <a:rPr lang="ru-RU" dirty="0" err="1"/>
              <a:t>атакують</a:t>
            </a:r>
            <a:r>
              <a:rPr lang="ru-RU" dirty="0"/>
              <a:t> </a:t>
            </a:r>
            <a:r>
              <a:rPr lang="ru-RU" dirty="0" err="1"/>
              <a:t>великі</a:t>
            </a:r>
            <a:r>
              <a:rPr lang="ru-RU" dirty="0"/>
              <a:t> </a:t>
            </a:r>
            <a:r>
              <a:rPr lang="ru-RU" dirty="0" err="1"/>
              <a:t>дози</a:t>
            </a:r>
            <a:r>
              <a:rPr lang="ru-RU" dirty="0"/>
              <a:t> </a:t>
            </a:r>
            <a:r>
              <a:rPr lang="ru-RU" dirty="0" err="1"/>
              <a:t>ультрафіолетових</a:t>
            </a:r>
            <a:r>
              <a:rPr lang="ru-RU" dirty="0"/>
              <a:t> </a:t>
            </a:r>
            <a:r>
              <a:rPr lang="ru-RU" dirty="0" err="1"/>
              <a:t>променів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одним і </a:t>
            </a:r>
            <a:r>
              <a:rPr lang="ru-RU" dirty="0" err="1"/>
              <a:t>тим</a:t>
            </a:r>
            <a:r>
              <a:rPr lang="ru-RU" dirty="0"/>
              <a:t> же кутом,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призводить</a:t>
            </a:r>
            <a:r>
              <a:rPr lang="ru-RU" dirty="0"/>
              <a:t> до </a:t>
            </a:r>
            <a:r>
              <a:rPr lang="ru-RU" dirty="0" err="1"/>
              <a:t>більшої</a:t>
            </a:r>
            <a:r>
              <a:rPr lang="ru-RU" dirty="0"/>
              <a:t> </a:t>
            </a:r>
            <a:r>
              <a:rPr lang="ru-RU" dirty="0" err="1"/>
              <a:t>ймовірності</a:t>
            </a:r>
            <a:r>
              <a:rPr lang="ru-RU" dirty="0"/>
              <a:t>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опіків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1115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ru-RU" dirty="0" err="1"/>
              <a:t>почервоніння</a:t>
            </a:r>
            <a:r>
              <a:rPr lang="ru-RU" dirty="0"/>
              <a:t> </a:t>
            </a:r>
            <a:r>
              <a:rPr lang="ru-RU" dirty="0" err="1"/>
              <a:t>шкіри</a:t>
            </a:r>
            <a:r>
              <a:rPr lang="ru-RU" dirty="0"/>
              <a:t>;</a:t>
            </a:r>
          </a:p>
          <a:p>
            <a:pPr fontAlgn="base"/>
            <a:r>
              <a:rPr lang="ru-RU" dirty="0" err="1"/>
              <a:t>хворобливість</a:t>
            </a:r>
            <a:r>
              <a:rPr lang="ru-RU" dirty="0"/>
              <a:t> </a:t>
            </a:r>
            <a:r>
              <a:rPr lang="ru-RU" dirty="0" err="1"/>
              <a:t>шкіри</a:t>
            </a:r>
            <a:r>
              <a:rPr lang="ru-RU" dirty="0"/>
              <a:t>;</a:t>
            </a:r>
          </a:p>
          <a:p>
            <a:pPr fontAlgn="base"/>
            <a:r>
              <a:rPr lang="ru-RU" dirty="0" err="1"/>
              <a:t>припухлість</a:t>
            </a:r>
            <a:r>
              <a:rPr lang="ru-RU" dirty="0"/>
              <a:t> </a:t>
            </a:r>
            <a:r>
              <a:rPr lang="ru-RU" dirty="0" err="1"/>
              <a:t>місця</a:t>
            </a:r>
            <a:r>
              <a:rPr lang="ru-RU" dirty="0"/>
              <a:t> </a:t>
            </a:r>
            <a:r>
              <a:rPr lang="ru-RU" dirty="0" err="1"/>
              <a:t>ураження</a:t>
            </a:r>
            <a:r>
              <a:rPr lang="ru-RU" dirty="0"/>
              <a:t>;</a:t>
            </a:r>
          </a:p>
          <a:p>
            <a:pPr fontAlgn="base"/>
            <a:r>
              <a:rPr lang="ru-RU" dirty="0"/>
              <a:t>при </a:t>
            </a:r>
            <a:r>
              <a:rPr lang="ru-RU" dirty="0" err="1"/>
              <a:t>великій</a:t>
            </a:r>
            <a:r>
              <a:rPr lang="ru-RU" dirty="0"/>
              <a:t> </a:t>
            </a:r>
            <a:r>
              <a:rPr lang="ru-RU" dirty="0" err="1"/>
              <a:t>площі</a:t>
            </a:r>
            <a:r>
              <a:rPr lang="ru-RU" dirty="0"/>
              <a:t> </a:t>
            </a:r>
            <a:r>
              <a:rPr lang="ru-RU" dirty="0" err="1"/>
              <a:t>ураження</a:t>
            </a:r>
            <a:r>
              <a:rPr lang="ru-RU" dirty="0"/>
              <a:t> – </a:t>
            </a:r>
            <a:r>
              <a:rPr lang="ru-RU" dirty="0" err="1"/>
              <a:t>слабкість</a:t>
            </a:r>
            <a:r>
              <a:rPr lang="ru-RU" dirty="0"/>
              <a:t> і </a:t>
            </a:r>
            <a:r>
              <a:rPr lang="ru-RU" dirty="0" err="1"/>
              <a:t>підвищення</a:t>
            </a:r>
            <a:r>
              <a:rPr lang="ru-RU" dirty="0"/>
              <a:t> </a:t>
            </a:r>
            <a:r>
              <a:rPr lang="ru-RU" dirty="0" err="1"/>
              <a:t>температури</a:t>
            </a:r>
            <a:r>
              <a:rPr lang="ru-RU" dirty="0"/>
              <a:t>.</a:t>
            </a:r>
          </a:p>
          <a:p>
            <a:pPr fontAlgn="base"/>
            <a:r>
              <a:rPr lang="ru-RU" b="1" dirty="0" err="1"/>
              <a:t>Сонячний</a:t>
            </a:r>
            <a:r>
              <a:rPr lang="ru-RU" b="1" dirty="0"/>
              <a:t> </a:t>
            </a:r>
            <a:r>
              <a:rPr lang="ru-RU" b="1" dirty="0" err="1"/>
              <a:t>опік</a:t>
            </a:r>
            <a:r>
              <a:rPr lang="ru-RU" dirty="0"/>
              <a:t> 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супроводжуватися</a:t>
            </a:r>
            <a:r>
              <a:rPr lang="ru-RU" dirty="0"/>
              <a:t> </a:t>
            </a:r>
            <a:r>
              <a:rPr lang="ru-RU" dirty="0" err="1"/>
              <a:t>тепловим</a:t>
            </a:r>
            <a:r>
              <a:rPr lang="ru-RU" dirty="0"/>
              <a:t> </a:t>
            </a:r>
            <a:r>
              <a:rPr lang="ru-RU" dirty="0" err="1"/>
              <a:t>ураженням</a:t>
            </a:r>
            <a:r>
              <a:rPr lang="ru-RU" dirty="0"/>
              <a:t> </a:t>
            </a:r>
            <a:r>
              <a:rPr lang="ru-RU" dirty="0" err="1"/>
              <a:t>організму</a:t>
            </a:r>
            <a:r>
              <a:rPr lang="ru-RU" dirty="0"/>
              <a:t> – </a:t>
            </a:r>
            <a:r>
              <a:rPr lang="ru-RU" dirty="0" err="1"/>
              <a:t>тоді</a:t>
            </a:r>
            <a:r>
              <a:rPr lang="ru-RU" dirty="0"/>
              <a:t> </a:t>
            </a:r>
            <a:r>
              <a:rPr lang="ru-RU" dirty="0" err="1"/>
              <a:t>додадуться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й </a:t>
            </a:r>
            <a:r>
              <a:rPr lang="ru-RU" dirty="0" err="1"/>
              <a:t>симптоми</a:t>
            </a:r>
            <a:r>
              <a:rPr lang="ru-RU" dirty="0"/>
              <a:t> </a:t>
            </a:r>
            <a:r>
              <a:rPr lang="ru-RU" dirty="0" err="1"/>
              <a:t>сонячного</a:t>
            </a:r>
            <a:r>
              <a:rPr lang="ru-RU" dirty="0"/>
              <a:t> удару.</a:t>
            </a:r>
          </a:p>
          <a:p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Симптоми</a:t>
            </a:r>
            <a:r>
              <a:rPr lang="ru-RU" b="1" dirty="0"/>
              <a:t> </a:t>
            </a:r>
            <a:r>
              <a:rPr lang="ru-RU" b="1" dirty="0" err="1" smtClean="0"/>
              <a:t>сонячного</a:t>
            </a:r>
            <a:r>
              <a:rPr lang="ru-RU" b="1" dirty="0" smtClean="0"/>
              <a:t> </a:t>
            </a:r>
            <a:r>
              <a:rPr lang="ru-RU" b="1" dirty="0" err="1"/>
              <a:t>опіку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8187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base"/>
            <a:r>
              <a:rPr lang="ru-RU" dirty="0"/>
              <a:t>Не </a:t>
            </a:r>
            <a:r>
              <a:rPr lang="ru-RU" dirty="0" err="1"/>
              <a:t>відкривайте</a:t>
            </a:r>
            <a:r>
              <a:rPr lang="ru-RU" dirty="0"/>
              <a:t> </a:t>
            </a:r>
            <a:r>
              <a:rPr lang="ru-RU" dirty="0" err="1"/>
              <a:t>пухирі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вони є – </a:t>
            </a:r>
            <a:r>
              <a:rPr lang="ru-RU" dirty="0" err="1"/>
              <a:t>туди</a:t>
            </a:r>
            <a:r>
              <a:rPr lang="ru-RU" dirty="0"/>
              <a:t> </a:t>
            </a:r>
            <a:r>
              <a:rPr lang="ru-RU" dirty="0" err="1"/>
              <a:t>дуже</a:t>
            </a:r>
            <a:r>
              <a:rPr lang="ru-RU" dirty="0"/>
              <a:t> легко занести </a:t>
            </a:r>
            <a:r>
              <a:rPr lang="ru-RU" dirty="0" err="1"/>
              <a:t>інфекцію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призведе</a:t>
            </a:r>
            <a:r>
              <a:rPr lang="ru-RU" dirty="0"/>
              <a:t> до </a:t>
            </a:r>
            <a:r>
              <a:rPr lang="ru-RU" dirty="0" err="1"/>
              <a:t>серйозних</a:t>
            </a:r>
            <a:r>
              <a:rPr lang="ru-RU" dirty="0"/>
              <a:t> </a:t>
            </a:r>
            <a:r>
              <a:rPr lang="ru-RU" dirty="0" err="1"/>
              <a:t>ускладнень</a:t>
            </a:r>
            <a:r>
              <a:rPr lang="ru-RU" dirty="0"/>
              <a:t>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пухир</a:t>
            </a:r>
            <a:r>
              <a:rPr lang="ru-RU" dirty="0"/>
              <a:t> </a:t>
            </a:r>
            <a:r>
              <a:rPr lang="ru-RU" dirty="0" err="1"/>
              <a:t>розкрився</a:t>
            </a:r>
            <a:r>
              <a:rPr lang="ru-RU" dirty="0"/>
              <a:t> сам, </a:t>
            </a:r>
            <a:r>
              <a:rPr lang="ru-RU" dirty="0" err="1"/>
              <a:t>краще</a:t>
            </a:r>
            <a:r>
              <a:rPr lang="ru-RU" dirty="0"/>
              <a:t> </a:t>
            </a:r>
            <a:r>
              <a:rPr lang="ru-RU" dirty="0" err="1"/>
              <a:t>всього</a:t>
            </a:r>
            <a:r>
              <a:rPr lang="ru-RU" dirty="0"/>
              <a:t> </a:t>
            </a:r>
            <a:r>
              <a:rPr lang="ru-RU" dirty="0" err="1"/>
              <a:t>змастити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антибактеріально</a:t>
            </a:r>
            <a:r>
              <a:rPr lang="ru-RU" dirty="0"/>
              <a:t> ї </a:t>
            </a:r>
            <a:r>
              <a:rPr lang="ru-RU" dirty="0" err="1"/>
              <a:t>маззю</a:t>
            </a:r>
            <a:r>
              <a:rPr lang="ru-RU" dirty="0"/>
              <a:t> (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офлокаіновою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синтоміциновою</a:t>
            </a:r>
            <a:r>
              <a:rPr lang="ru-RU" dirty="0"/>
              <a:t>).</a:t>
            </a:r>
          </a:p>
          <a:p>
            <a:pPr fontAlgn="base"/>
            <a:r>
              <a:rPr lang="ru-RU" dirty="0"/>
              <a:t>Не </a:t>
            </a:r>
            <a:r>
              <a:rPr lang="ru-RU" dirty="0" err="1"/>
              <a:t>змащуйте</a:t>
            </a:r>
            <a:r>
              <a:rPr lang="ru-RU" dirty="0"/>
              <a:t> </a:t>
            </a:r>
            <a:r>
              <a:rPr lang="ru-RU" dirty="0" err="1"/>
              <a:t>ділянки</a:t>
            </a:r>
            <a:r>
              <a:rPr lang="ru-RU" dirty="0"/>
              <a:t> </a:t>
            </a:r>
            <a:r>
              <a:rPr lang="ru-RU" dirty="0" err="1"/>
              <a:t>ураження</a:t>
            </a:r>
            <a:r>
              <a:rPr lang="ru-RU" dirty="0"/>
              <a:t> </a:t>
            </a:r>
            <a:r>
              <a:rPr lang="ru-RU" dirty="0" err="1"/>
              <a:t>жирними</a:t>
            </a:r>
            <a:r>
              <a:rPr lang="ru-RU" dirty="0"/>
              <a:t> кремами, </a:t>
            </a:r>
            <a:r>
              <a:rPr lang="ru-RU" dirty="0" err="1"/>
              <a:t>олією</a:t>
            </a:r>
            <a:r>
              <a:rPr lang="ru-RU" dirty="0"/>
              <a:t>, </a:t>
            </a:r>
            <a:r>
              <a:rPr lang="ru-RU" dirty="0" err="1"/>
              <a:t>вазеліном</a:t>
            </a:r>
            <a:r>
              <a:rPr lang="ru-RU" dirty="0"/>
              <a:t>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збільшує</a:t>
            </a:r>
            <a:r>
              <a:rPr lang="ru-RU" dirty="0"/>
              <a:t> температуру в </a:t>
            </a:r>
            <a:r>
              <a:rPr lang="ru-RU" dirty="0" err="1"/>
              <a:t>місці</a:t>
            </a:r>
            <a:r>
              <a:rPr lang="ru-RU" dirty="0"/>
              <a:t> </a:t>
            </a:r>
            <a:r>
              <a:rPr lang="ru-RU" dirty="0" err="1"/>
              <a:t>опіку</a:t>
            </a:r>
            <a:r>
              <a:rPr lang="ru-RU" dirty="0"/>
              <a:t> і </a:t>
            </a:r>
            <a:r>
              <a:rPr lang="ru-RU" dirty="0" err="1"/>
              <a:t>тим</a:t>
            </a:r>
            <a:r>
              <a:rPr lang="ru-RU" dirty="0"/>
              <a:t> самим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погіршує</a:t>
            </a:r>
            <a:r>
              <a:rPr lang="ru-RU" dirty="0"/>
              <a:t> </a:t>
            </a:r>
            <a:r>
              <a:rPr lang="ru-RU" dirty="0" err="1"/>
              <a:t>загоєння</a:t>
            </a:r>
            <a:r>
              <a:rPr lang="ru-RU" dirty="0"/>
              <a:t>.</a:t>
            </a:r>
          </a:p>
          <a:p>
            <a:pPr fontAlgn="base"/>
            <a:r>
              <a:rPr lang="ru-RU" dirty="0" err="1"/>
              <a:t>Зверніться</a:t>
            </a:r>
            <a:r>
              <a:rPr lang="ru-RU" dirty="0"/>
              <a:t> до </a:t>
            </a:r>
            <a:r>
              <a:rPr lang="ru-RU" dirty="0" err="1"/>
              <a:t>лікаря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на </a:t>
            </a:r>
            <a:r>
              <a:rPr lang="ru-RU" dirty="0" err="1"/>
              <a:t>місці</a:t>
            </a:r>
            <a:r>
              <a:rPr lang="ru-RU" dirty="0"/>
              <a:t> </a:t>
            </a:r>
            <a:r>
              <a:rPr lang="ru-RU" dirty="0" err="1"/>
              <a:t>опіку</a:t>
            </a:r>
            <a:r>
              <a:rPr lang="ru-RU" dirty="0"/>
              <a:t> стали </a:t>
            </a:r>
            <a:r>
              <a:rPr lang="ru-RU" dirty="0" err="1"/>
              <a:t>з’являтися</a:t>
            </a:r>
            <a:r>
              <a:rPr lang="ru-RU" dirty="0"/>
              <a:t> </a:t>
            </a:r>
            <a:r>
              <a:rPr lang="ru-RU" dirty="0" err="1"/>
              <a:t>пухирі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дуже</a:t>
            </a:r>
            <a:r>
              <a:rPr lang="ru-RU" dirty="0"/>
              <a:t> сильно </a:t>
            </a:r>
            <a:r>
              <a:rPr lang="ru-RU" dirty="0" err="1"/>
              <a:t>болять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ви</a:t>
            </a:r>
            <a:r>
              <a:rPr lang="ru-RU" dirty="0"/>
              <a:t> почали погано себе </a:t>
            </a:r>
            <a:r>
              <a:rPr lang="ru-RU" dirty="0" err="1"/>
              <a:t>почуваєти</a:t>
            </a:r>
            <a:r>
              <a:rPr lang="ru-RU" dirty="0"/>
              <a:t>.</a:t>
            </a:r>
          </a:p>
          <a:p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Чого</a:t>
            </a:r>
            <a:r>
              <a:rPr lang="ru-RU" dirty="0"/>
              <a:t> не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робити</a:t>
            </a:r>
            <a:r>
              <a:rPr lang="ru-RU" dirty="0"/>
              <a:t> при </a:t>
            </a:r>
            <a:r>
              <a:rPr lang="ru-RU" dirty="0" err="1"/>
              <a:t>сонячному</a:t>
            </a:r>
            <a:r>
              <a:rPr lang="ru-RU" dirty="0"/>
              <a:t> </a:t>
            </a:r>
            <a:r>
              <a:rPr lang="ru-RU" dirty="0" err="1"/>
              <a:t>опіку</a:t>
            </a:r>
            <a:r>
              <a:rPr lang="ru-RU" dirty="0"/>
              <a:t>?</a:t>
            </a: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1320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/>
              <a:t>Якщо</a:t>
            </a:r>
            <a:r>
              <a:rPr lang="ru-RU" dirty="0"/>
              <a:t> ваша </a:t>
            </a:r>
            <a:r>
              <a:rPr lang="ru-RU" dirty="0" err="1"/>
              <a:t>шкіра</a:t>
            </a:r>
            <a:r>
              <a:rPr lang="ru-RU" dirty="0"/>
              <a:t> </a:t>
            </a:r>
            <a:r>
              <a:rPr lang="ru-RU" dirty="0" err="1"/>
              <a:t>вже</a:t>
            </a:r>
            <a:r>
              <a:rPr lang="ru-RU" dirty="0"/>
              <a:t> </a:t>
            </a:r>
            <a:r>
              <a:rPr lang="ru-RU" dirty="0" err="1"/>
              <a:t>постраждала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сонця</a:t>
            </a:r>
            <a:r>
              <a:rPr lang="ru-RU" dirty="0"/>
              <a:t> треба </a:t>
            </a:r>
            <a:r>
              <a:rPr lang="ru-RU" dirty="0" err="1"/>
              <a:t>негайно</a:t>
            </a:r>
            <a:r>
              <a:rPr lang="ru-RU" dirty="0"/>
              <a:t> зайти в </a:t>
            </a:r>
            <a:r>
              <a:rPr lang="ru-RU" dirty="0" err="1"/>
              <a:t>приміщення</a:t>
            </a:r>
            <a:r>
              <a:rPr lang="ru-RU" dirty="0"/>
              <a:t>.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надіти</a:t>
            </a:r>
            <a:r>
              <a:rPr lang="ru-RU" dirty="0"/>
              <a:t> </a:t>
            </a:r>
            <a:r>
              <a:rPr lang="ru-RU" dirty="0" err="1"/>
              <a:t>просторий</a:t>
            </a:r>
            <a:r>
              <a:rPr lang="ru-RU" dirty="0"/>
              <a:t> </a:t>
            </a:r>
            <a:r>
              <a:rPr lang="ru-RU" dirty="0" err="1"/>
              <a:t>одяг</a:t>
            </a:r>
            <a:r>
              <a:rPr lang="ru-RU" dirty="0"/>
              <a:t> з </a:t>
            </a:r>
            <a:r>
              <a:rPr lang="ru-RU" dirty="0" err="1"/>
              <a:t>бавовни</a:t>
            </a:r>
            <a:r>
              <a:rPr lang="ru-RU" dirty="0"/>
              <a:t>, </a:t>
            </a:r>
            <a:r>
              <a:rPr lang="ru-RU" dirty="0" err="1"/>
              <a:t>змочений</a:t>
            </a:r>
            <a:r>
              <a:rPr lang="ru-RU" dirty="0"/>
              <a:t> в </a:t>
            </a:r>
            <a:r>
              <a:rPr lang="ru-RU" dirty="0" err="1"/>
              <a:t>холодній</a:t>
            </a:r>
            <a:r>
              <a:rPr lang="ru-RU" dirty="0"/>
              <a:t> </a:t>
            </a:r>
            <a:r>
              <a:rPr lang="ru-RU" dirty="0" err="1"/>
              <a:t>воді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вкритися</a:t>
            </a:r>
            <a:r>
              <a:rPr lang="ru-RU" dirty="0"/>
              <a:t> </a:t>
            </a:r>
            <a:r>
              <a:rPr lang="ru-RU" dirty="0" err="1"/>
              <a:t>вологим</a:t>
            </a:r>
            <a:r>
              <a:rPr lang="ru-RU" dirty="0"/>
              <a:t> </a:t>
            </a:r>
            <a:r>
              <a:rPr lang="ru-RU" dirty="0" err="1"/>
              <a:t>пляжним</a:t>
            </a:r>
            <a:r>
              <a:rPr lang="ru-RU" dirty="0"/>
              <a:t> рушником. </a:t>
            </a:r>
            <a:r>
              <a:rPr lang="ru-RU" dirty="0" err="1"/>
              <a:t>Неодмінно</a:t>
            </a:r>
            <a:r>
              <a:rPr lang="ru-RU" dirty="0"/>
              <a:t> </a:t>
            </a:r>
            <a:r>
              <a:rPr lang="ru-RU" dirty="0" err="1"/>
              <a:t>прийміть</a:t>
            </a:r>
            <a:r>
              <a:rPr lang="ru-RU" dirty="0"/>
              <a:t> </a:t>
            </a:r>
            <a:r>
              <a:rPr lang="ru-RU" dirty="0" err="1"/>
              <a:t>прохолодну</a:t>
            </a:r>
            <a:r>
              <a:rPr lang="ru-RU" dirty="0"/>
              <a:t> ванну </a:t>
            </a:r>
            <a:r>
              <a:rPr lang="ru-RU" dirty="0" err="1"/>
              <a:t>або</a:t>
            </a:r>
            <a:r>
              <a:rPr lang="ru-RU" dirty="0"/>
              <a:t> душ,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процедури</a:t>
            </a:r>
            <a:r>
              <a:rPr lang="ru-RU" dirty="0"/>
              <a:t> </a:t>
            </a:r>
            <a:r>
              <a:rPr lang="ru-RU" dirty="0" err="1"/>
              <a:t>краще</a:t>
            </a:r>
            <a:r>
              <a:rPr lang="ru-RU" dirty="0"/>
              <a:t> не </a:t>
            </a:r>
            <a:r>
              <a:rPr lang="ru-RU" dirty="0" err="1"/>
              <a:t>витиратися</a:t>
            </a:r>
            <a:r>
              <a:rPr lang="ru-RU" dirty="0"/>
              <a:t>. Для </a:t>
            </a:r>
            <a:r>
              <a:rPr lang="ru-RU" dirty="0" err="1"/>
              <a:t>заспокоєння</a:t>
            </a:r>
            <a:r>
              <a:rPr lang="ru-RU" dirty="0"/>
              <a:t> </a:t>
            </a:r>
            <a:r>
              <a:rPr lang="ru-RU" dirty="0" err="1"/>
              <a:t>свербіння</a:t>
            </a:r>
            <a:r>
              <a:rPr lang="ru-RU" dirty="0"/>
              <a:t> в ванну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додати</a:t>
            </a:r>
            <a:r>
              <a:rPr lang="ru-RU" dirty="0"/>
              <a:t> 3-4 </a:t>
            </a:r>
            <a:r>
              <a:rPr lang="ru-RU" dirty="0" err="1"/>
              <a:t>столових</a:t>
            </a:r>
            <a:r>
              <a:rPr lang="ru-RU" dirty="0"/>
              <a:t> ложки </a:t>
            </a:r>
            <a:r>
              <a:rPr lang="ru-RU" dirty="0" err="1"/>
              <a:t>харчової</a:t>
            </a:r>
            <a:r>
              <a:rPr lang="ru-RU" dirty="0"/>
              <a:t> </a:t>
            </a:r>
            <a:r>
              <a:rPr lang="ru-RU" dirty="0" err="1"/>
              <a:t>соди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яблучного</a:t>
            </a:r>
            <a:r>
              <a:rPr lang="ru-RU" dirty="0"/>
              <a:t> оцту.</a:t>
            </a:r>
            <a:br>
              <a:rPr lang="ru-RU" dirty="0"/>
            </a:b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364902"/>
          </a:xfrm>
        </p:spPr>
        <p:txBody>
          <a:bodyPr>
            <a:normAutofit fontScale="90000"/>
          </a:bodyPr>
          <a:lstStyle/>
          <a:p>
            <a:r>
              <a:rPr lang="ru-RU" dirty="0"/>
              <a:t>Як </a:t>
            </a:r>
            <a:r>
              <a:rPr lang="ru-RU" dirty="0" err="1"/>
              <a:t>полегшити</a:t>
            </a:r>
            <a:r>
              <a:rPr lang="ru-RU" dirty="0"/>
              <a:t> стан при </a:t>
            </a:r>
            <a:r>
              <a:rPr lang="ru-RU" dirty="0" err="1"/>
              <a:t>сонячному</a:t>
            </a:r>
            <a:r>
              <a:rPr lang="ru-RU" dirty="0"/>
              <a:t> </a:t>
            </a:r>
            <a:r>
              <a:rPr lang="ru-RU" dirty="0" err="1"/>
              <a:t>опіку</a:t>
            </a: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5737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/>
              <a:t>Вологі</a:t>
            </a:r>
            <a:r>
              <a:rPr lang="ru-RU" dirty="0"/>
              <a:t> </a:t>
            </a:r>
            <a:r>
              <a:rPr lang="ru-RU" dirty="0" err="1"/>
              <a:t>обгортання</a:t>
            </a:r>
            <a:r>
              <a:rPr lang="ru-RU" dirty="0"/>
              <a:t> в </a:t>
            </a:r>
            <a:r>
              <a:rPr lang="ru-RU" dirty="0" err="1"/>
              <a:t>перші</a:t>
            </a:r>
            <a:r>
              <a:rPr lang="ru-RU" dirty="0"/>
              <a:t> </a:t>
            </a:r>
            <a:r>
              <a:rPr lang="ru-RU" dirty="0" err="1"/>
              <a:t>години</a:t>
            </a:r>
            <a:r>
              <a:rPr lang="ru-RU" dirty="0"/>
              <a:t>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опіку</a:t>
            </a:r>
            <a:r>
              <a:rPr lang="ru-RU" dirty="0"/>
              <a:t> </a:t>
            </a:r>
            <a:r>
              <a:rPr lang="ru-RU" dirty="0" err="1"/>
              <a:t>допоможуть</a:t>
            </a:r>
            <a:r>
              <a:rPr lang="ru-RU" dirty="0"/>
              <a:t> </a:t>
            </a:r>
            <a:r>
              <a:rPr lang="ru-RU" dirty="0" err="1"/>
              <a:t>зволожити</a:t>
            </a:r>
            <a:r>
              <a:rPr lang="ru-RU" dirty="0"/>
              <a:t> </a:t>
            </a:r>
            <a:r>
              <a:rPr lang="ru-RU" dirty="0" err="1"/>
              <a:t>шкіру</a:t>
            </a:r>
            <a:r>
              <a:rPr lang="ru-RU" dirty="0"/>
              <a:t> і </a:t>
            </a:r>
            <a:r>
              <a:rPr lang="ru-RU" dirty="0" err="1"/>
              <a:t>взяти</a:t>
            </a:r>
            <a:r>
              <a:rPr lang="ru-RU" dirty="0"/>
              <a:t> </a:t>
            </a:r>
            <a:r>
              <a:rPr lang="ru-RU" dirty="0" err="1"/>
              <a:t>частину</a:t>
            </a:r>
            <a:r>
              <a:rPr lang="ru-RU" dirty="0"/>
              <a:t> жару на себе. </a:t>
            </a:r>
            <a:r>
              <a:rPr lang="ru-RU" dirty="0" err="1"/>
              <a:t>Обов’язково</a:t>
            </a:r>
            <a:r>
              <a:rPr lang="ru-RU" dirty="0"/>
              <a:t> </a:t>
            </a:r>
            <a:r>
              <a:rPr lang="ru-RU" dirty="0" err="1"/>
              <a:t>пийте</a:t>
            </a:r>
            <a:r>
              <a:rPr lang="ru-RU" dirty="0"/>
              <a:t> </a:t>
            </a:r>
            <a:r>
              <a:rPr lang="ru-RU" dirty="0" err="1"/>
              <a:t>якомога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рідини</a:t>
            </a:r>
            <a:r>
              <a:rPr lang="ru-RU" dirty="0"/>
              <a:t> (не сильно </a:t>
            </a:r>
            <a:r>
              <a:rPr lang="ru-RU" dirty="0" err="1"/>
              <a:t>холодної</a:t>
            </a:r>
            <a:r>
              <a:rPr lang="ru-RU" dirty="0"/>
              <a:t>), </a:t>
            </a:r>
            <a:r>
              <a:rPr lang="ru-RU" dirty="0" err="1"/>
              <a:t>виключаючи</a:t>
            </a:r>
            <a:r>
              <a:rPr lang="ru-RU" dirty="0"/>
              <a:t> алкоголь.</a:t>
            </a:r>
          </a:p>
          <a:p>
            <a:r>
              <a:rPr lang="ru-RU" dirty="0"/>
              <a:t>Для </a:t>
            </a:r>
            <a:r>
              <a:rPr lang="ru-RU" dirty="0" err="1"/>
              <a:t>зняття</a:t>
            </a:r>
            <a:r>
              <a:rPr lang="ru-RU" dirty="0"/>
              <a:t> </a:t>
            </a:r>
            <a:r>
              <a:rPr lang="ru-RU" dirty="0" err="1"/>
              <a:t>больових</a:t>
            </a:r>
            <a:r>
              <a:rPr lang="ru-RU" dirty="0"/>
              <a:t> </a:t>
            </a:r>
            <a:r>
              <a:rPr lang="ru-RU" dirty="0" err="1"/>
              <a:t>відчуттів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використовувати</a:t>
            </a:r>
            <a:r>
              <a:rPr lang="ru-RU" dirty="0"/>
              <a:t> </a:t>
            </a:r>
            <a:r>
              <a:rPr lang="ru-RU" dirty="0" err="1"/>
              <a:t>звичайні</a:t>
            </a:r>
            <a:r>
              <a:rPr lang="ru-RU" dirty="0"/>
              <a:t> </a:t>
            </a:r>
            <a:r>
              <a:rPr lang="ru-RU" dirty="0" err="1"/>
              <a:t>болезаспокійливі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відпускаються</a:t>
            </a:r>
            <a:r>
              <a:rPr lang="ru-RU" dirty="0"/>
              <a:t> без рецепту. А </a:t>
            </a:r>
            <a:r>
              <a:rPr lang="ru-RU" dirty="0" err="1"/>
              <a:t>антигістамінні</a:t>
            </a:r>
            <a:r>
              <a:rPr lang="ru-RU" dirty="0"/>
              <a:t> </a:t>
            </a:r>
            <a:r>
              <a:rPr lang="ru-RU" dirty="0" err="1"/>
              <a:t>препарати</a:t>
            </a:r>
            <a:r>
              <a:rPr lang="ru-RU" dirty="0"/>
              <a:t> </a:t>
            </a:r>
            <a:r>
              <a:rPr lang="ru-RU" dirty="0" err="1"/>
              <a:t>допоможуть</a:t>
            </a:r>
            <a:r>
              <a:rPr lang="ru-RU" dirty="0"/>
              <a:t> </a:t>
            </a:r>
            <a:r>
              <a:rPr lang="ru-RU" dirty="0" err="1"/>
              <a:t>зменшити</a:t>
            </a:r>
            <a:r>
              <a:rPr lang="ru-RU" dirty="0"/>
              <a:t> прояви </a:t>
            </a:r>
            <a:r>
              <a:rPr lang="ru-RU" dirty="0" err="1"/>
              <a:t>пошкоджень</a:t>
            </a:r>
            <a:r>
              <a:rPr lang="ru-RU" dirty="0"/>
              <a:t> на </a:t>
            </a:r>
            <a:r>
              <a:rPr lang="ru-RU" dirty="0" err="1"/>
              <a:t>шкірі</a:t>
            </a:r>
            <a:r>
              <a:rPr lang="ru-RU" dirty="0"/>
              <a:t>.</a:t>
            </a:r>
          </a:p>
          <a:p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3146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сонячного</a:t>
            </a:r>
            <a:r>
              <a:rPr lang="ru-RU" dirty="0"/>
              <a:t> </a:t>
            </a:r>
            <a:r>
              <a:rPr lang="ru-RU" dirty="0" err="1"/>
              <a:t>опіку</a:t>
            </a:r>
            <a:r>
              <a:rPr lang="ru-RU" dirty="0"/>
              <a:t> </a:t>
            </a:r>
            <a:r>
              <a:rPr lang="ru-RU" dirty="0" err="1"/>
              <a:t>шкіра</a:t>
            </a:r>
            <a:r>
              <a:rPr lang="ru-RU" dirty="0"/>
              <a:t> </a:t>
            </a:r>
            <a:r>
              <a:rPr lang="ru-RU" dirty="0" err="1"/>
              <a:t>потребує</a:t>
            </a:r>
            <a:r>
              <a:rPr lang="ru-RU" dirty="0"/>
              <a:t> </a:t>
            </a:r>
            <a:r>
              <a:rPr lang="ru-RU" dirty="0" err="1"/>
              <a:t>інтенсивного</a:t>
            </a:r>
            <a:r>
              <a:rPr lang="ru-RU" dirty="0"/>
              <a:t> </a:t>
            </a:r>
            <a:r>
              <a:rPr lang="ru-RU" dirty="0" err="1"/>
              <a:t>зволоження</a:t>
            </a:r>
            <a:r>
              <a:rPr lang="ru-RU" dirty="0"/>
              <a:t>. </a:t>
            </a:r>
            <a:r>
              <a:rPr lang="ru-RU" dirty="0" err="1"/>
              <a:t>Обов’язково</a:t>
            </a:r>
            <a:r>
              <a:rPr lang="ru-RU" dirty="0"/>
              <a:t> </a:t>
            </a:r>
            <a:r>
              <a:rPr lang="ru-RU" dirty="0" err="1"/>
              <a:t>змастіть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кремом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лосьйоном</a:t>
            </a:r>
            <a:r>
              <a:rPr lang="ru-RU" dirty="0"/>
              <a:t>, до складу </a:t>
            </a:r>
            <a:r>
              <a:rPr lang="ru-RU" dirty="0" err="1"/>
              <a:t>якого</a:t>
            </a:r>
            <a:r>
              <a:rPr lang="ru-RU" dirty="0"/>
              <a:t> входить </a:t>
            </a:r>
            <a:r>
              <a:rPr lang="ru-RU" dirty="0" err="1"/>
              <a:t>пантенол</a:t>
            </a:r>
            <a:r>
              <a:rPr lang="ru-RU" dirty="0"/>
              <a:t>, </a:t>
            </a:r>
            <a:r>
              <a:rPr lang="ru-RU" dirty="0" err="1"/>
              <a:t>каламін</a:t>
            </a:r>
            <a:r>
              <a:rPr lang="ru-RU" dirty="0"/>
              <a:t>, </a:t>
            </a:r>
            <a:r>
              <a:rPr lang="ru-RU" dirty="0" err="1"/>
              <a:t>екстракт</a:t>
            </a:r>
            <a:r>
              <a:rPr lang="ru-RU" dirty="0"/>
              <a:t> алое.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шкіра</a:t>
            </a:r>
            <a:r>
              <a:rPr lang="ru-RU" dirty="0"/>
              <a:t> не </a:t>
            </a:r>
            <a:r>
              <a:rPr lang="ru-RU" dirty="0" err="1"/>
              <a:t>піддавалася</a:t>
            </a:r>
            <a:r>
              <a:rPr lang="ru-RU" dirty="0"/>
              <a:t> </a:t>
            </a:r>
            <a:r>
              <a:rPr lang="ru-RU" dirty="0" err="1"/>
              <a:t>неприємному</a:t>
            </a:r>
            <a:r>
              <a:rPr lang="ru-RU" dirty="0"/>
              <a:t> </a:t>
            </a:r>
            <a:r>
              <a:rPr lang="ru-RU" dirty="0" err="1"/>
              <a:t>механічному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 </a:t>
            </a:r>
            <a:r>
              <a:rPr lang="ru-RU" dirty="0" err="1"/>
              <a:t>краще</a:t>
            </a:r>
            <a:r>
              <a:rPr lang="ru-RU" dirty="0"/>
              <a:t> </a:t>
            </a:r>
            <a:r>
              <a:rPr lang="ru-RU" dirty="0" err="1"/>
              <a:t>використовувати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 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спреїв</a:t>
            </a:r>
            <a:r>
              <a:rPr lang="ru-RU" dirty="0"/>
              <a:t>.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взяти</a:t>
            </a:r>
            <a:r>
              <a:rPr lang="ru-RU" dirty="0"/>
              <a:t> </a:t>
            </a:r>
            <a:r>
              <a:rPr lang="ru-RU" dirty="0" err="1"/>
              <a:t>засіб</a:t>
            </a:r>
            <a:r>
              <a:rPr lang="ru-RU" dirty="0"/>
              <a:t> з ментолом – </a:t>
            </a:r>
            <a:r>
              <a:rPr lang="ru-RU" dirty="0" err="1"/>
              <a:t>це</a:t>
            </a:r>
            <a:r>
              <a:rPr lang="ru-RU" dirty="0"/>
              <a:t> охолодить </a:t>
            </a:r>
            <a:r>
              <a:rPr lang="ru-RU" dirty="0" err="1"/>
              <a:t>шкіру</a:t>
            </a:r>
            <a:r>
              <a:rPr lang="ru-RU" dirty="0"/>
              <a:t> і </a:t>
            </a:r>
            <a:r>
              <a:rPr lang="ru-RU" dirty="0" err="1"/>
              <a:t>принесе</a:t>
            </a:r>
            <a:r>
              <a:rPr lang="ru-RU" dirty="0"/>
              <a:t> </a:t>
            </a:r>
            <a:r>
              <a:rPr lang="ru-RU" dirty="0" err="1"/>
              <a:t>полегшення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0381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Не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обробляти</a:t>
            </a:r>
            <a:r>
              <a:rPr lang="ru-RU" dirty="0"/>
              <a:t> </a:t>
            </a:r>
            <a:r>
              <a:rPr lang="ru-RU" dirty="0" err="1"/>
              <a:t>шкіру</a:t>
            </a:r>
            <a:r>
              <a:rPr lang="ru-RU" dirty="0"/>
              <a:t> </a:t>
            </a:r>
            <a:r>
              <a:rPr lang="ru-RU" dirty="0" err="1"/>
              <a:t>рослинною</a:t>
            </a:r>
            <a:r>
              <a:rPr lang="ru-RU" dirty="0"/>
              <a:t> </a:t>
            </a:r>
            <a:r>
              <a:rPr lang="ru-RU" dirty="0" err="1"/>
              <a:t>олією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вершковим</a:t>
            </a:r>
            <a:r>
              <a:rPr lang="ru-RU" dirty="0"/>
              <a:t> маслом! </a:t>
            </a:r>
            <a:r>
              <a:rPr lang="ru-RU" dirty="0" err="1"/>
              <a:t>Ні</a:t>
            </a:r>
            <a:r>
              <a:rPr lang="ru-RU" dirty="0"/>
              <a:t> в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разі</a:t>
            </a:r>
            <a:r>
              <a:rPr lang="ru-RU" dirty="0"/>
              <a:t> не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проколювати</a:t>
            </a:r>
            <a:r>
              <a:rPr lang="ru-RU" dirty="0"/>
              <a:t> </a:t>
            </a:r>
            <a:r>
              <a:rPr lang="ru-RU" dirty="0" err="1"/>
              <a:t>пухирі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утворилися</a:t>
            </a:r>
            <a:r>
              <a:rPr lang="ru-RU" dirty="0"/>
              <a:t> і </a:t>
            </a:r>
            <a:r>
              <a:rPr lang="ru-RU" dirty="0" err="1"/>
              <a:t>обдирати</a:t>
            </a:r>
            <a:r>
              <a:rPr lang="ru-RU" dirty="0"/>
              <a:t> </a:t>
            </a:r>
            <a:r>
              <a:rPr lang="ru-RU" dirty="0" err="1"/>
              <a:t>облізлу</a:t>
            </a:r>
            <a:r>
              <a:rPr lang="ru-RU" dirty="0"/>
              <a:t> </a:t>
            </a:r>
            <a:r>
              <a:rPr lang="ru-RU" dirty="0" err="1"/>
              <a:t>шкіру</a:t>
            </a:r>
            <a:r>
              <a:rPr lang="ru-RU" dirty="0"/>
              <a:t> –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розвинутися</a:t>
            </a:r>
            <a:r>
              <a:rPr lang="ru-RU" dirty="0"/>
              <a:t> </a:t>
            </a:r>
            <a:r>
              <a:rPr lang="ru-RU" dirty="0" err="1"/>
              <a:t>інфекція</a:t>
            </a:r>
            <a:r>
              <a:rPr lang="ru-RU" dirty="0"/>
              <a:t>. </a:t>
            </a:r>
            <a:r>
              <a:rPr lang="ru-RU" dirty="0" err="1"/>
              <a:t>Бажано</a:t>
            </a:r>
            <a:r>
              <a:rPr lang="ru-RU" dirty="0"/>
              <a:t> </a:t>
            </a:r>
            <a:r>
              <a:rPr lang="ru-RU" dirty="0" err="1"/>
              <a:t>уникати</a:t>
            </a:r>
            <a:r>
              <a:rPr lang="ru-RU" dirty="0"/>
              <a:t> </a:t>
            </a:r>
            <a:r>
              <a:rPr lang="ru-RU" dirty="0" err="1"/>
              <a:t>сонця</a:t>
            </a:r>
            <a:r>
              <a:rPr lang="ru-RU" dirty="0"/>
              <a:t> </a:t>
            </a:r>
            <a:r>
              <a:rPr lang="ru-RU" dirty="0" err="1"/>
              <a:t>поки</a:t>
            </a:r>
            <a:r>
              <a:rPr lang="ru-RU" dirty="0"/>
              <a:t> </a:t>
            </a:r>
            <a:r>
              <a:rPr lang="ru-RU" dirty="0" err="1"/>
              <a:t>опік</a:t>
            </a:r>
            <a:r>
              <a:rPr lang="ru-RU" dirty="0"/>
              <a:t> </a:t>
            </a:r>
            <a:r>
              <a:rPr lang="ru-RU" dirty="0" err="1"/>
              <a:t>повністю</a:t>
            </a:r>
            <a:r>
              <a:rPr lang="ru-RU" dirty="0"/>
              <a:t> не </a:t>
            </a:r>
            <a:r>
              <a:rPr lang="ru-RU" dirty="0" err="1"/>
              <a:t>пройде</a:t>
            </a:r>
            <a:r>
              <a:rPr lang="ru-RU" dirty="0"/>
              <a:t>.</a:t>
            </a:r>
            <a:br>
              <a:rPr lang="ru-RU" dirty="0"/>
            </a:b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382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Для того,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отримати</a:t>
            </a:r>
            <a:r>
              <a:rPr lang="ru-RU" dirty="0"/>
              <a:t> </a:t>
            </a:r>
            <a:r>
              <a:rPr lang="ru-RU" dirty="0" err="1"/>
              <a:t>сонячні</a:t>
            </a:r>
            <a:r>
              <a:rPr lang="ru-RU" dirty="0"/>
              <a:t> </a:t>
            </a:r>
            <a:r>
              <a:rPr lang="ru-RU" dirty="0" err="1"/>
              <a:t>опіки</a:t>
            </a:r>
            <a:r>
              <a:rPr lang="ru-RU" dirty="0"/>
              <a:t>, </a:t>
            </a:r>
            <a:r>
              <a:rPr lang="ru-RU" dirty="0" err="1"/>
              <a:t>зовсім</a:t>
            </a:r>
            <a:r>
              <a:rPr lang="ru-RU" dirty="0"/>
              <a:t> не </a:t>
            </a:r>
            <a:r>
              <a:rPr lang="ru-RU" dirty="0" err="1"/>
              <a:t>потрібно</a:t>
            </a:r>
            <a:r>
              <a:rPr lang="ru-RU" dirty="0"/>
              <a:t> </a:t>
            </a:r>
            <a:r>
              <a:rPr lang="ru-RU" dirty="0" err="1"/>
              <a:t>спекотне</a:t>
            </a:r>
            <a:r>
              <a:rPr lang="ru-RU" dirty="0"/>
              <a:t> і </a:t>
            </a:r>
            <a:r>
              <a:rPr lang="ru-RU" dirty="0" err="1"/>
              <a:t>палюче</a:t>
            </a:r>
            <a:r>
              <a:rPr lang="ru-RU" dirty="0"/>
              <a:t> </a:t>
            </a:r>
            <a:r>
              <a:rPr lang="ru-RU" dirty="0" err="1"/>
              <a:t>сонце</a:t>
            </a:r>
            <a:r>
              <a:rPr lang="ru-RU" dirty="0"/>
              <a:t>, як </a:t>
            </a:r>
            <a:r>
              <a:rPr lang="ru-RU" dirty="0" err="1"/>
              <a:t>думають</a:t>
            </a:r>
            <a:r>
              <a:rPr lang="ru-RU" dirty="0"/>
              <a:t> </a:t>
            </a:r>
            <a:r>
              <a:rPr lang="ru-RU" dirty="0" err="1"/>
              <a:t>багато</a:t>
            </a:r>
            <a:r>
              <a:rPr lang="ru-RU" dirty="0"/>
              <a:t> людей. </a:t>
            </a:r>
            <a:r>
              <a:rPr lang="ru-RU" dirty="0" err="1"/>
              <a:t>Можна</a:t>
            </a:r>
            <a:r>
              <a:rPr lang="ru-RU" dirty="0"/>
              <a:t> і </a:t>
            </a:r>
            <a:r>
              <a:rPr lang="ru-RU" dirty="0" err="1"/>
              <a:t>взимку</a:t>
            </a:r>
            <a:r>
              <a:rPr lang="ru-RU" dirty="0"/>
              <a:t>, і в </a:t>
            </a:r>
            <a:r>
              <a:rPr lang="ru-RU" dirty="0" err="1"/>
              <a:t>похмуру</a:t>
            </a:r>
            <a:r>
              <a:rPr lang="ru-RU" dirty="0"/>
              <a:t> погоду </a:t>
            </a:r>
            <a:r>
              <a:rPr lang="ru-RU" dirty="0" err="1"/>
              <a:t>отримати</a:t>
            </a:r>
            <a:r>
              <a:rPr lang="ru-RU" dirty="0"/>
              <a:t> </a:t>
            </a:r>
            <a:r>
              <a:rPr lang="ru-RU" dirty="0" err="1"/>
              <a:t>сонячний</a:t>
            </a:r>
            <a:r>
              <a:rPr lang="ru-RU" dirty="0"/>
              <a:t> </a:t>
            </a:r>
            <a:r>
              <a:rPr lang="ru-RU" dirty="0" err="1"/>
              <a:t>опік</a:t>
            </a:r>
            <a:r>
              <a:rPr lang="ru-RU" dirty="0"/>
              <a:t>, і все тому,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опіки</a:t>
            </a:r>
            <a:r>
              <a:rPr lang="ru-RU" dirty="0"/>
              <a:t> </a:t>
            </a:r>
            <a:r>
              <a:rPr lang="ru-RU" dirty="0" err="1"/>
              <a:t>викликаються</a:t>
            </a:r>
            <a:r>
              <a:rPr lang="ru-RU" dirty="0"/>
              <a:t> не </a:t>
            </a:r>
            <a:r>
              <a:rPr lang="ru-RU" dirty="0" err="1"/>
              <a:t>тепловим</a:t>
            </a:r>
            <a:r>
              <a:rPr lang="ru-RU" dirty="0"/>
              <a:t> </a:t>
            </a:r>
            <a:r>
              <a:rPr lang="ru-RU" dirty="0" err="1"/>
              <a:t>випромінюванням</a:t>
            </a:r>
            <a:r>
              <a:rPr lang="ru-RU" dirty="0"/>
              <a:t>, а </a:t>
            </a:r>
            <a:r>
              <a:rPr lang="ru-RU" dirty="0" err="1"/>
              <a:t>ультрафіолетовим</a:t>
            </a:r>
            <a:r>
              <a:rPr lang="ru-RU" dirty="0"/>
              <a:t>. </a:t>
            </a:r>
            <a:r>
              <a:rPr lang="ru-RU" dirty="0" err="1"/>
              <a:t>Звичайно</a:t>
            </a:r>
            <a:r>
              <a:rPr lang="ru-RU" dirty="0"/>
              <a:t>, </a:t>
            </a:r>
            <a:r>
              <a:rPr lang="ru-RU" dirty="0" err="1"/>
              <a:t>найчастіше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опіки</a:t>
            </a:r>
            <a:r>
              <a:rPr lang="ru-RU" dirty="0"/>
              <a:t> </a:t>
            </a:r>
            <a:r>
              <a:rPr lang="ru-RU" dirty="0" err="1"/>
              <a:t>отримують</a:t>
            </a:r>
            <a:r>
              <a:rPr lang="ru-RU" dirty="0"/>
              <a:t> </a:t>
            </a:r>
            <a:r>
              <a:rPr lang="ru-RU" dirty="0" err="1"/>
              <a:t>любителі</a:t>
            </a:r>
            <a:r>
              <a:rPr lang="ru-RU" dirty="0"/>
              <a:t> </a:t>
            </a:r>
            <a:r>
              <a:rPr lang="ru-RU" dirty="0" err="1"/>
              <a:t>непомірно</a:t>
            </a:r>
            <a:r>
              <a:rPr lang="ru-RU" dirty="0"/>
              <a:t> </a:t>
            </a:r>
            <a:r>
              <a:rPr lang="ru-RU" dirty="0" err="1"/>
              <a:t>довго</a:t>
            </a:r>
            <a:r>
              <a:rPr lang="ru-RU" dirty="0"/>
              <a:t> і з захватом </a:t>
            </a:r>
            <a:r>
              <a:rPr lang="ru-RU" dirty="0" err="1"/>
              <a:t>засмагати</a:t>
            </a:r>
            <a:r>
              <a:rPr lang="ru-RU" dirty="0"/>
              <a:t> на </a:t>
            </a:r>
            <a:r>
              <a:rPr lang="ru-RU" dirty="0" err="1"/>
              <a:t>пляжі</a:t>
            </a:r>
            <a:r>
              <a:rPr lang="ru-RU" dirty="0"/>
              <a:t>, але </a:t>
            </a:r>
            <a:r>
              <a:rPr lang="ru-RU" dirty="0" err="1"/>
              <a:t>обпекти</a:t>
            </a:r>
            <a:r>
              <a:rPr lang="ru-RU" dirty="0"/>
              <a:t> </a:t>
            </a:r>
            <a:r>
              <a:rPr lang="ru-RU" dirty="0" err="1"/>
              <a:t>шкіру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навіть</a:t>
            </a:r>
            <a:r>
              <a:rPr lang="ru-RU" dirty="0"/>
              <a:t> у </a:t>
            </a:r>
            <a:r>
              <a:rPr lang="ru-RU" dirty="0" err="1"/>
              <a:t>солярії</a:t>
            </a:r>
            <a:r>
              <a:rPr lang="ru-RU" dirty="0"/>
              <a:t> -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обладнання</a:t>
            </a:r>
            <a:r>
              <a:rPr lang="ru-RU" dirty="0"/>
              <a:t> там </a:t>
            </a:r>
            <a:r>
              <a:rPr lang="ru-RU" dirty="0" err="1"/>
              <a:t>несправне</a:t>
            </a:r>
            <a:r>
              <a:rPr lang="ru-RU" dirty="0"/>
              <a:t>. Тип </a:t>
            </a:r>
            <a:r>
              <a:rPr lang="ru-RU" dirty="0" err="1"/>
              <a:t>шкіри</a:t>
            </a:r>
            <a:r>
              <a:rPr lang="ru-RU" dirty="0"/>
              <a:t> </a:t>
            </a:r>
            <a:r>
              <a:rPr lang="ru-RU" dirty="0" err="1"/>
              <a:t>теж</a:t>
            </a:r>
            <a:r>
              <a:rPr lang="ru-RU" dirty="0"/>
              <a:t> є </a:t>
            </a:r>
            <a:r>
              <a:rPr lang="ru-RU" dirty="0" err="1"/>
              <a:t>важливим</a:t>
            </a:r>
            <a:r>
              <a:rPr lang="ru-RU" dirty="0"/>
              <a:t> фактором - </a:t>
            </a:r>
            <a:r>
              <a:rPr lang="ru-RU" dirty="0" err="1"/>
              <a:t>необхідно</a:t>
            </a:r>
            <a:r>
              <a:rPr lang="ru-RU" dirty="0"/>
              <a:t> знати, </a:t>
            </a:r>
            <a:r>
              <a:rPr lang="ru-RU" dirty="0" err="1"/>
              <a:t>наскільки</a:t>
            </a:r>
            <a:r>
              <a:rPr lang="ru-RU" dirty="0"/>
              <a:t> ваша </a:t>
            </a:r>
            <a:r>
              <a:rPr lang="ru-RU" dirty="0" err="1"/>
              <a:t>шкіра</a:t>
            </a:r>
            <a:r>
              <a:rPr lang="ru-RU" dirty="0"/>
              <a:t> </a:t>
            </a:r>
            <a:r>
              <a:rPr lang="ru-RU" dirty="0" err="1"/>
              <a:t>схильна</a:t>
            </a:r>
            <a:r>
              <a:rPr lang="ru-RU" dirty="0"/>
              <a:t> до </a:t>
            </a:r>
            <a:r>
              <a:rPr lang="ru-RU" dirty="0" err="1"/>
              <a:t>сонячних</a:t>
            </a:r>
            <a:r>
              <a:rPr lang="ru-RU" dirty="0"/>
              <a:t> </a:t>
            </a:r>
            <a:r>
              <a:rPr lang="ru-RU" dirty="0" err="1"/>
              <a:t>опіків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правильно і </a:t>
            </a:r>
            <a:r>
              <a:rPr lang="ru-RU" dirty="0" err="1"/>
              <a:t>вчасно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них </a:t>
            </a:r>
            <a:r>
              <a:rPr lang="ru-RU" dirty="0" err="1"/>
              <a:t>захиститися</a:t>
            </a:r>
            <a:r>
              <a:rPr lang="ru-RU" dirty="0"/>
              <a:t>. </a:t>
            </a:r>
            <a:r>
              <a:rPr lang="ru-RU" dirty="0" smtClean="0"/>
              <a:t/>
            </a:r>
            <a:br>
              <a:rPr lang="ru-RU" dirty="0" smtClean="0"/>
            </a:b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211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Опіки</a:t>
            </a:r>
            <a:r>
              <a:rPr lang="ru-RU" dirty="0"/>
              <a:t>, </a:t>
            </a:r>
            <a:r>
              <a:rPr lang="ru-RU" dirty="0" err="1"/>
              <a:t>викликані</a:t>
            </a:r>
            <a:r>
              <a:rPr lang="ru-RU" dirty="0"/>
              <a:t> </a:t>
            </a:r>
            <a:r>
              <a:rPr lang="ru-RU" dirty="0" err="1"/>
              <a:t>ультрафіолетовим</a:t>
            </a:r>
            <a:r>
              <a:rPr lang="ru-RU" dirty="0"/>
              <a:t> </a:t>
            </a:r>
            <a:r>
              <a:rPr lang="ru-RU" dirty="0" err="1"/>
              <a:t>випромінюванням</a:t>
            </a:r>
            <a:r>
              <a:rPr lang="ru-RU" dirty="0"/>
              <a:t>,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залишати</a:t>
            </a:r>
            <a:r>
              <a:rPr lang="ru-RU" dirty="0"/>
              <a:t> на </a:t>
            </a:r>
            <a:r>
              <a:rPr lang="ru-RU" dirty="0" err="1"/>
              <a:t>шкірі</a:t>
            </a:r>
            <a:r>
              <a:rPr lang="ru-RU" dirty="0"/>
              <a:t> </a:t>
            </a:r>
            <a:r>
              <a:rPr lang="ru-RU" dirty="0" err="1"/>
              <a:t>шрами</a:t>
            </a:r>
            <a:r>
              <a:rPr lang="ru-RU" dirty="0"/>
              <a:t>, </a:t>
            </a:r>
            <a:r>
              <a:rPr lang="ru-RU" dirty="0" err="1"/>
              <a:t>пігментацію</a:t>
            </a:r>
            <a:r>
              <a:rPr lang="ru-RU" dirty="0"/>
              <a:t>, </a:t>
            </a:r>
            <a:r>
              <a:rPr lang="ru-RU" dirty="0" err="1"/>
              <a:t>збільшують</a:t>
            </a:r>
            <a:r>
              <a:rPr lang="ru-RU" dirty="0"/>
              <a:t> </a:t>
            </a:r>
            <a:r>
              <a:rPr lang="ru-RU" dirty="0" err="1"/>
              <a:t>ймовірність</a:t>
            </a:r>
            <a:r>
              <a:rPr lang="ru-RU" dirty="0"/>
              <a:t> </a:t>
            </a:r>
            <a:r>
              <a:rPr lang="ru-RU" dirty="0" err="1"/>
              <a:t>передчасного</a:t>
            </a:r>
            <a:r>
              <a:rPr lang="ru-RU" dirty="0"/>
              <a:t> </a:t>
            </a:r>
            <a:r>
              <a:rPr lang="ru-RU" dirty="0" err="1"/>
              <a:t>старіння</a:t>
            </a:r>
            <a:r>
              <a:rPr lang="ru-RU" dirty="0"/>
              <a:t> і </a:t>
            </a:r>
            <a:r>
              <a:rPr lang="ru-RU" dirty="0" err="1"/>
              <a:t>розвитку</a:t>
            </a:r>
            <a:r>
              <a:rPr lang="ru-RU" dirty="0"/>
              <a:t> раку </a:t>
            </a:r>
            <a:r>
              <a:rPr lang="ru-RU" dirty="0" err="1"/>
              <a:t>шкіри</a:t>
            </a:r>
            <a:r>
              <a:rPr lang="ru-RU" dirty="0"/>
              <a:t>. </a:t>
            </a: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148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/>
              <a:t>Найпростіший</a:t>
            </a:r>
            <a:r>
              <a:rPr lang="ru-RU" dirty="0"/>
              <a:t> </a:t>
            </a:r>
            <a:r>
              <a:rPr lang="ru-RU" dirty="0" err="1"/>
              <a:t>спосіб</a:t>
            </a:r>
            <a:r>
              <a:rPr lang="ru-RU" dirty="0"/>
              <a:t> </a:t>
            </a:r>
            <a:r>
              <a:rPr lang="ru-RU" dirty="0" err="1"/>
              <a:t>захисту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сонячних</a:t>
            </a:r>
            <a:r>
              <a:rPr lang="ru-RU" dirty="0"/>
              <a:t> </a:t>
            </a:r>
            <a:r>
              <a:rPr lang="ru-RU" dirty="0" err="1"/>
              <a:t>опіків</a:t>
            </a:r>
            <a:r>
              <a:rPr lang="ru-RU" dirty="0"/>
              <a:t> - </a:t>
            </a:r>
            <a:r>
              <a:rPr lang="ru-RU" dirty="0" err="1"/>
              <a:t>дотримання</a:t>
            </a:r>
            <a:r>
              <a:rPr lang="ru-RU" dirty="0"/>
              <a:t> </a:t>
            </a:r>
            <a:r>
              <a:rPr lang="ru-RU" dirty="0" err="1"/>
              <a:t>розумного</a:t>
            </a:r>
            <a:r>
              <a:rPr lang="ru-RU" dirty="0"/>
              <a:t> балансу при </a:t>
            </a:r>
            <a:r>
              <a:rPr lang="ru-RU" dirty="0" err="1" smtClean="0"/>
              <a:t>засма</a:t>
            </a:r>
            <a:r>
              <a:rPr lang="uk-UA" dirty="0" smtClean="0"/>
              <a:t>зі</a:t>
            </a:r>
            <a:r>
              <a:rPr lang="ru-RU" dirty="0" smtClean="0"/>
              <a:t>: </a:t>
            </a:r>
            <a:r>
              <a:rPr lang="ru-RU" dirty="0"/>
              <a:t>на </a:t>
            </a:r>
            <a:r>
              <a:rPr lang="ru-RU" dirty="0" err="1"/>
              <a:t>сонці</a:t>
            </a:r>
            <a:r>
              <a:rPr lang="ru-RU" dirty="0"/>
              <a:t> </a:t>
            </a:r>
            <a:r>
              <a:rPr lang="ru-RU" dirty="0" err="1"/>
              <a:t>краще</a:t>
            </a:r>
            <a:r>
              <a:rPr lang="ru-RU" dirty="0"/>
              <a:t> </a:t>
            </a:r>
            <a:r>
              <a:rPr lang="ru-RU" dirty="0" err="1"/>
              <a:t>знаходитися</a:t>
            </a:r>
            <a:r>
              <a:rPr lang="ru-RU" dirty="0"/>
              <a:t> не в </a:t>
            </a:r>
            <a:r>
              <a:rPr lang="ru-RU" dirty="0" err="1"/>
              <a:t>полудень</a:t>
            </a:r>
            <a:r>
              <a:rPr lang="ru-RU" dirty="0"/>
              <a:t>, як </a:t>
            </a:r>
            <a:r>
              <a:rPr lang="ru-RU" dirty="0" err="1"/>
              <a:t>люблять</a:t>
            </a:r>
            <a:r>
              <a:rPr lang="ru-RU" dirty="0"/>
              <a:t>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хто</a:t>
            </a:r>
            <a:r>
              <a:rPr lang="ru-RU" dirty="0"/>
              <a:t>, а до 11 і </a:t>
            </a:r>
            <a:r>
              <a:rPr lang="ru-RU" dirty="0" err="1"/>
              <a:t>після</a:t>
            </a:r>
            <a:r>
              <a:rPr lang="ru-RU" dirty="0"/>
              <a:t> 17 годин; </a:t>
            </a:r>
            <a:r>
              <a:rPr lang="ru-RU" dirty="0" err="1"/>
              <a:t>одяг</a:t>
            </a:r>
            <a:r>
              <a:rPr lang="ru-RU" dirty="0"/>
              <a:t> треба </a:t>
            </a:r>
            <a:r>
              <a:rPr lang="ru-RU" dirty="0" err="1"/>
              <a:t>підбирати</a:t>
            </a:r>
            <a:r>
              <a:rPr lang="ru-RU" dirty="0"/>
              <a:t> з </a:t>
            </a:r>
            <a:r>
              <a:rPr lang="ru-RU" dirty="0" err="1"/>
              <a:t>довгими</a:t>
            </a:r>
            <a:r>
              <a:rPr lang="ru-RU" dirty="0"/>
              <a:t> рукавами і штанинами - </a:t>
            </a:r>
            <a:r>
              <a:rPr lang="ru-RU" dirty="0" err="1"/>
              <a:t>білі</a:t>
            </a:r>
            <a:r>
              <a:rPr lang="ru-RU" dirty="0"/>
              <a:t> сорочки і </a:t>
            </a:r>
            <a:r>
              <a:rPr lang="ru-RU" dirty="0" err="1"/>
              <a:t>штани</a:t>
            </a:r>
            <a:r>
              <a:rPr lang="ru-RU" dirty="0"/>
              <a:t> з </a:t>
            </a:r>
            <a:r>
              <a:rPr lang="ru-RU" dirty="0" err="1"/>
              <a:t>лляної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х / б </a:t>
            </a:r>
            <a:r>
              <a:rPr lang="ru-RU" dirty="0" err="1"/>
              <a:t>тканини</a:t>
            </a:r>
            <a:r>
              <a:rPr lang="ru-RU" dirty="0"/>
              <a:t>, а на голову </a:t>
            </a:r>
            <a:r>
              <a:rPr lang="ru-RU" dirty="0" err="1"/>
              <a:t>надягати</a:t>
            </a:r>
            <a:r>
              <a:rPr lang="ru-RU" dirty="0"/>
              <a:t> </a:t>
            </a:r>
            <a:r>
              <a:rPr lang="ru-RU" dirty="0" err="1"/>
              <a:t>крислатого</a:t>
            </a:r>
            <a:r>
              <a:rPr lang="ru-RU" dirty="0"/>
              <a:t> </a:t>
            </a:r>
            <a:r>
              <a:rPr lang="ru-RU" dirty="0" err="1"/>
              <a:t>капелюха</a:t>
            </a:r>
            <a:r>
              <a:rPr lang="ru-RU" dirty="0"/>
              <a:t> - про </a:t>
            </a:r>
            <a:r>
              <a:rPr lang="ru-RU" dirty="0" err="1"/>
              <a:t>це</a:t>
            </a:r>
            <a:r>
              <a:rPr lang="ru-RU" dirty="0"/>
              <a:t> не </a:t>
            </a:r>
            <a:r>
              <a:rPr lang="ru-RU" dirty="0" err="1"/>
              <a:t>варто</a:t>
            </a:r>
            <a:r>
              <a:rPr lang="ru-RU" dirty="0"/>
              <a:t> </a:t>
            </a:r>
            <a:r>
              <a:rPr lang="ru-RU" dirty="0" err="1"/>
              <a:t>забувати</a:t>
            </a:r>
            <a:r>
              <a:rPr lang="ru-RU" dirty="0"/>
              <a:t> і в </a:t>
            </a:r>
            <a:r>
              <a:rPr lang="ru-RU" dirty="0" err="1"/>
              <a:t>похмурі</a:t>
            </a:r>
            <a:r>
              <a:rPr lang="ru-RU" dirty="0"/>
              <a:t> </a:t>
            </a:r>
            <a:r>
              <a:rPr lang="ru-RU" dirty="0" err="1"/>
              <a:t>дні</a:t>
            </a:r>
            <a:r>
              <a:rPr lang="ru-RU" dirty="0"/>
              <a:t>.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/>
              <a:t>Лежачи</a:t>
            </a:r>
            <a:r>
              <a:rPr lang="ru-RU" dirty="0"/>
              <a:t> на </a:t>
            </a:r>
            <a:r>
              <a:rPr lang="ru-RU" dirty="0" err="1"/>
              <a:t>піску</a:t>
            </a:r>
            <a:r>
              <a:rPr lang="ru-RU" dirty="0"/>
              <a:t>, не </a:t>
            </a:r>
            <a:r>
              <a:rPr lang="ru-RU" dirty="0" err="1"/>
              <a:t>забувайте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є «</a:t>
            </a:r>
            <a:r>
              <a:rPr lang="ru-RU" dirty="0" err="1"/>
              <a:t>відбивачем</a:t>
            </a:r>
            <a:r>
              <a:rPr lang="ru-RU" dirty="0"/>
              <a:t>» </a:t>
            </a:r>
            <a:r>
              <a:rPr lang="ru-RU" dirty="0" err="1"/>
              <a:t>сонячних</a:t>
            </a:r>
            <a:r>
              <a:rPr lang="ru-RU" dirty="0"/>
              <a:t> </a:t>
            </a:r>
            <a:r>
              <a:rPr lang="ru-RU" dirty="0" err="1"/>
              <a:t>променів</a:t>
            </a:r>
            <a:r>
              <a:rPr lang="ru-RU" dirty="0"/>
              <a:t>, і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підсилити</a:t>
            </a:r>
            <a:r>
              <a:rPr lang="ru-RU" dirty="0"/>
              <a:t> </a:t>
            </a:r>
            <a:r>
              <a:rPr lang="ru-RU" dirty="0" err="1"/>
              <a:t>дію</a:t>
            </a:r>
            <a:r>
              <a:rPr lang="ru-RU" dirty="0"/>
              <a:t> </a:t>
            </a:r>
            <a:r>
              <a:rPr lang="ru-RU" dirty="0" err="1"/>
              <a:t>сонця</a:t>
            </a:r>
            <a:r>
              <a:rPr lang="ru-RU" dirty="0"/>
              <a:t>; не </a:t>
            </a:r>
            <a:r>
              <a:rPr lang="ru-RU" dirty="0" err="1"/>
              <a:t>надягайте</a:t>
            </a:r>
            <a:r>
              <a:rPr lang="ru-RU" dirty="0"/>
              <a:t> </a:t>
            </a:r>
            <a:r>
              <a:rPr lang="ru-RU" dirty="0" err="1"/>
              <a:t>темний</a:t>
            </a:r>
            <a:r>
              <a:rPr lang="ru-RU" dirty="0"/>
              <a:t> - особливо </a:t>
            </a:r>
            <a:r>
              <a:rPr lang="ru-RU" dirty="0" err="1"/>
              <a:t>чорний</a:t>
            </a:r>
            <a:r>
              <a:rPr lang="ru-RU" dirty="0"/>
              <a:t> - купальник - </a:t>
            </a:r>
            <a:r>
              <a:rPr lang="ru-RU" dirty="0" err="1"/>
              <a:t>вибирайте</a:t>
            </a:r>
            <a:r>
              <a:rPr lang="ru-RU" dirty="0"/>
              <a:t> </a:t>
            </a:r>
            <a:r>
              <a:rPr lang="ru-RU" dirty="0" err="1"/>
              <a:t>світлі</a:t>
            </a:r>
            <a:r>
              <a:rPr lang="ru-RU" dirty="0"/>
              <a:t> тони. </a:t>
            </a:r>
            <a:r>
              <a:rPr lang="ru-RU" dirty="0" err="1"/>
              <a:t>Звичайно</a:t>
            </a:r>
            <a:r>
              <a:rPr lang="ru-RU" dirty="0"/>
              <a:t>, </a:t>
            </a:r>
            <a:r>
              <a:rPr lang="ru-RU" dirty="0" err="1"/>
              <a:t>завжди</a:t>
            </a:r>
            <a:r>
              <a:rPr lang="ru-RU" dirty="0"/>
              <a:t> треба </a:t>
            </a:r>
            <a:r>
              <a:rPr lang="ru-RU" dirty="0" err="1"/>
              <a:t>використовувати</a:t>
            </a:r>
            <a:r>
              <a:rPr lang="ru-RU" dirty="0"/>
              <a:t> </a:t>
            </a:r>
            <a:r>
              <a:rPr lang="ru-RU" dirty="0" err="1"/>
              <a:t>сонцезахисний</a:t>
            </a:r>
            <a:r>
              <a:rPr lang="ru-RU" dirty="0"/>
              <a:t> крем, і не </a:t>
            </a:r>
            <a:r>
              <a:rPr lang="ru-RU" dirty="0" err="1"/>
              <a:t>забувати</a:t>
            </a:r>
            <a:r>
              <a:rPr lang="ru-RU" dirty="0"/>
              <a:t> про те,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більшість</a:t>
            </a:r>
            <a:r>
              <a:rPr lang="ru-RU" dirty="0"/>
              <a:t> </a:t>
            </a:r>
            <a:r>
              <a:rPr lang="ru-RU" dirty="0" err="1"/>
              <a:t>кремів</a:t>
            </a:r>
            <a:r>
              <a:rPr lang="ru-RU" dirty="0"/>
              <a:t> </a:t>
            </a:r>
            <a:r>
              <a:rPr lang="ru-RU" dirty="0" err="1"/>
              <a:t>змивається</a:t>
            </a:r>
            <a:r>
              <a:rPr lang="ru-RU" dirty="0"/>
              <a:t> при </a:t>
            </a:r>
            <a:r>
              <a:rPr lang="ru-RU" dirty="0" err="1"/>
              <a:t>купанні</a:t>
            </a:r>
            <a:r>
              <a:rPr lang="ru-RU" dirty="0"/>
              <a:t>. </a:t>
            </a: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err="1"/>
              <a:t>Захист</a:t>
            </a:r>
            <a:r>
              <a:rPr lang="ru-RU" b="1" dirty="0"/>
              <a:t> </a:t>
            </a:r>
            <a:r>
              <a:rPr lang="ru-RU" b="1" dirty="0" err="1"/>
              <a:t>від</a:t>
            </a:r>
            <a:r>
              <a:rPr lang="ru-RU" b="1" dirty="0"/>
              <a:t> </a:t>
            </a:r>
            <a:r>
              <a:rPr lang="ru-RU" b="1" dirty="0" err="1"/>
              <a:t>сонячних</a:t>
            </a:r>
            <a:r>
              <a:rPr lang="ru-RU" b="1" dirty="0"/>
              <a:t> </a:t>
            </a:r>
            <a:r>
              <a:rPr lang="ru-RU" b="1" dirty="0" err="1"/>
              <a:t>опіків</a:t>
            </a:r>
            <a:r>
              <a:rPr lang="ru-RU" dirty="0"/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526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• </a:t>
            </a:r>
            <a:r>
              <a:rPr lang="ru-RU" dirty="0" err="1"/>
              <a:t>Тривалість</a:t>
            </a:r>
            <a:r>
              <a:rPr lang="ru-RU" dirty="0"/>
              <a:t> перших </a:t>
            </a:r>
            <a:r>
              <a:rPr lang="ru-RU" dirty="0" err="1"/>
              <a:t>сонячних</a:t>
            </a:r>
            <a:r>
              <a:rPr lang="ru-RU" dirty="0"/>
              <a:t> ванн не повинна </a:t>
            </a:r>
            <a:r>
              <a:rPr lang="ru-RU" dirty="0" err="1"/>
              <a:t>перевищувати</a:t>
            </a:r>
            <a:r>
              <a:rPr lang="ru-RU" dirty="0"/>
              <a:t> 15-20 </a:t>
            </a:r>
            <a:r>
              <a:rPr lang="ru-RU" dirty="0" err="1"/>
              <a:t>хвилин</a:t>
            </a:r>
            <a:r>
              <a:rPr lang="ru-RU" dirty="0"/>
              <a:t>. </a:t>
            </a:r>
            <a:r>
              <a:rPr lang="ru-RU" dirty="0" err="1"/>
              <a:t>Поступово</a:t>
            </a:r>
            <a:r>
              <a:rPr lang="ru-RU" dirty="0"/>
              <a:t> </a:t>
            </a:r>
            <a:r>
              <a:rPr lang="ru-RU" dirty="0" err="1"/>
              <a:t>збільшуючи</a:t>
            </a:r>
            <a:r>
              <a:rPr lang="ru-RU" dirty="0"/>
              <a:t> </a:t>
            </a:r>
            <a:r>
              <a:rPr lang="ru-RU" dirty="0" err="1"/>
              <a:t>сеанси</a:t>
            </a:r>
            <a:r>
              <a:rPr lang="ru-RU" dirty="0"/>
              <a:t> </a:t>
            </a:r>
            <a:r>
              <a:rPr lang="ru-RU" dirty="0" err="1"/>
              <a:t>геліотерапії</a:t>
            </a:r>
            <a:r>
              <a:rPr lang="ru-RU" dirty="0"/>
              <a:t>, </a:t>
            </a:r>
            <a:r>
              <a:rPr lang="ru-RU" dirty="0" err="1"/>
              <a:t>можна</a:t>
            </a:r>
            <a:r>
              <a:rPr lang="ru-RU" dirty="0"/>
              <a:t> довести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7-10 </a:t>
            </a:r>
            <a:r>
              <a:rPr lang="ru-RU" dirty="0" err="1"/>
              <a:t>днів</a:t>
            </a:r>
            <a:r>
              <a:rPr lang="ru-RU" dirty="0"/>
              <a:t> до 30-40 </a:t>
            </a:r>
            <a:r>
              <a:rPr lang="ru-RU" dirty="0" err="1"/>
              <a:t>хвилин</a:t>
            </a:r>
            <a:r>
              <a:rPr lang="ru-RU" dirty="0"/>
              <a:t>.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оптимальний</a:t>
            </a:r>
            <a:r>
              <a:rPr lang="ru-RU" dirty="0"/>
              <a:t> час </a:t>
            </a:r>
            <a:r>
              <a:rPr lang="ru-RU" dirty="0" err="1"/>
              <a:t>прийому</a:t>
            </a:r>
            <a:r>
              <a:rPr lang="ru-RU" dirty="0"/>
              <a:t> </a:t>
            </a:r>
            <a:r>
              <a:rPr lang="ru-RU" dirty="0" err="1"/>
              <a:t>сонячних</a:t>
            </a:r>
            <a:r>
              <a:rPr lang="ru-RU" dirty="0"/>
              <a:t> ванн – до 10 </a:t>
            </a:r>
            <a:r>
              <a:rPr lang="ru-RU" dirty="0" err="1"/>
              <a:t>години</a:t>
            </a:r>
            <a:r>
              <a:rPr lang="ru-RU" dirty="0"/>
              <a:t> ранку і </a:t>
            </a:r>
            <a:r>
              <a:rPr lang="ru-RU" dirty="0" err="1"/>
              <a:t>після</a:t>
            </a:r>
            <a:r>
              <a:rPr lang="ru-RU" dirty="0"/>
              <a:t> 4 </a:t>
            </a:r>
            <a:r>
              <a:rPr lang="ru-RU" dirty="0" err="1"/>
              <a:t>години</a:t>
            </a:r>
            <a:r>
              <a:rPr lang="ru-RU" dirty="0"/>
              <a:t> дня.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/>
              <a:t>потрібно</a:t>
            </a:r>
            <a:r>
              <a:rPr lang="ru-RU" dirty="0"/>
              <a:t> знати і </a:t>
            </a:r>
            <a:r>
              <a:rPr lang="ru-RU" dirty="0" err="1"/>
              <a:t>врахувати</a:t>
            </a:r>
            <a:r>
              <a:rPr lang="ru-RU" dirty="0"/>
              <a:t> </a:t>
            </a:r>
            <a:r>
              <a:rPr lang="ru-RU" dirty="0" err="1"/>
              <a:t>насамперед</a:t>
            </a:r>
            <a:r>
              <a:rPr lang="ru-RU" dirty="0" smtClean="0"/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035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• </a:t>
            </a:r>
            <a:r>
              <a:rPr lang="ru-RU" dirty="0" err="1"/>
              <a:t>Підказкою</a:t>
            </a:r>
            <a:r>
              <a:rPr lang="ru-RU" dirty="0"/>
              <a:t> – </a:t>
            </a:r>
            <a:r>
              <a:rPr lang="ru-RU" dirty="0" err="1"/>
              <a:t>загоряти</a:t>
            </a:r>
            <a:r>
              <a:rPr lang="ru-RU" dirty="0"/>
              <a:t> вам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ні</a:t>
            </a:r>
            <a:r>
              <a:rPr lang="ru-RU" dirty="0"/>
              <a:t> в </a:t>
            </a:r>
            <a:r>
              <a:rPr lang="ru-RU" dirty="0" err="1"/>
              <a:t>даний</a:t>
            </a:r>
            <a:r>
              <a:rPr lang="ru-RU" dirty="0"/>
              <a:t> момент </a:t>
            </a:r>
            <a:r>
              <a:rPr lang="ru-RU" dirty="0" err="1"/>
              <a:t>може</a:t>
            </a:r>
            <a:r>
              <a:rPr lang="ru-RU" dirty="0"/>
              <a:t> стати ваша </a:t>
            </a:r>
            <a:r>
              <a:rPr lang="ru-RU" dirty="0" err="1"/>
              <a:t>власна</a:t>
            </a:r>
            <a:r>
              <a:rPr lang="ru-RU" dirty="0"/>
              <a:t> </a:t>
            </a:r>
            <a:r>
              <a:rPr lang="ru-RU" dirty="0" err="1"/>
              <a:t>тінь</a:t>
            </a:r>
            <a:r>
              <a:rPr lang="ru-RU" dirty="0"/>
              <a:t>. </a:t>
            </a:r>
            <a:r>
              <a:rPr lang="ru-RU" dirty="0" err="1"/>
              <a:t>Якщо</a:t>
            </a:r>
            <a:r>
              <a:rPr lang="ru-RU" dirty="0"/>
              <a:t> вона </a:t>
            </a:r>
            <a:r>
              <a:rPr lang="ru-RU" dirty="0" err="1"/>
              <a:t>маленька</a:t>
            </a:r>
            <a:r>
              <a:rPr lang="ru-RU" dirty="0"/>
              <a:t> по </a:t>
            </a:r>
            <a:r>
              <a:rPr lang="ru-RU" dirty="0" err="1"/>
              <a:t>відношенню</a:t>
            </a:r>
            <a:r>
              <a:rPr lang="ru-RU" dirty="0"/>
              <a:t> до </a:t>
            </a:r>
            <a:r>
              <a:rPr lang="ru-RU" dirty="0" err="1"/>
              <a:t>вашого</a:t>
            </a:r>
            <a:r>
              <a:rPr lang="ru-RU" dirty="0"/>
              <a:t> </a:t>
            </a:r>
            <a:r>
              <a:rPr lang="ru-RU" dirty="0" err="1"/>
              <a:t>зросту</a:t>
            </a:r>
            <a:r>
              <a:rPr lang="ru-RU" dirty="0"/>
              <a:t>, то </a:t>
            </a:r>
            <a:r>
              <a:rPr lang="ru-RU" dirty="0" err="1"/>
              <a:t>ризик</a:t>
            </a:r>
            <a:r>
              <a:rPr lang="ru-RU" dirty="0"/>
              <a:t> </a:t>
            </a:r>
            <a:r>
              <a:rPr lang="ru-RU" dirty="0" err="1"/>
              <a:t>отримати</a:t>
            </a:r>
            <a:r>
              <a:rPr lang="ru-RU" dirty="0"/>
              <a:t> </a:t>
            </a:r>
            <a:r>
              <a:rPr lang="ru-RU" dirty="0" err="1"/>
              <a:t>опік</a:t>
            </a:r>
            <a:r>
              <a:rPr lang="ru-RU" dirty="0"/>
              <a:t> </a:t>
            </a:r>
            <a:r>
              <a:rPr lang="ru-RU" dirty="0" err="1"/>
              <a:t>дуже</a:t>
            </a:r>
            <a:r>
              <a:rPr lang="ru-RU" dirty="0"/>
              <a:t> великий. </a:t>
            </a:r>
            <a:r>
              <a:rPr lang="ru-RU" dirty="0" err="1"/>
              <a:t>Якщо</a:t>
            </a:r>
            <a:r>
              <a:rPr lang="ru-RU" dirty="0"/>
              <a:t> ж </a:t>
            </a:r>
            <a:r>
              <a:rPr lang="ru-RU" dirty="0" err="1"/>
              <a:t>навпаки</a:t>
            </a:r>
            <a:r>
              <a:rPr lang="ru-RU" dirty="0"/>
              <a:t> </a:t>
            </a:r>
            <a:r>
              <a:rPr lang="ru-RU" dirty="0" err="1"/>
              <a:t>тінь</a:t>
            </a:r>
            <a:r>
              <a:rPr lang="ru-RU" dirty="0"/>
              <a:t> </a:t>
            </a:r>
            <a:r>
              <a:rPr lang="ru-RU" dirty="0" err="1"/>
              <a:t>довша</a:t>
            </a:r>
            <a:r>
              <a:rPr lang="ru-RU" dirty="0"/>
              <a:t> за вас,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сміливо</a:t>
            </a:r>
            <a:r>
              <a:rPr lang="ru-RU" dirty="0"/>
              <a:t> </a:t>
            </a:r>
            <a:r>
              <a:rPr lang="ru-RU" dirty="0" err="1"/>
              <a:t>розташовуватися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сонечком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429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• Перед </a:t>
            </a:r>
            <a:r>
              <a:rPr lang="ru-RU" dirty="0" err="1"/>
              <a:t>сонячними</a:t>
            </a:r>
            <a:r>
              <a:rPr lang="ru-RU" dirty="0"/>
              <a:t> ваннами </a:t>
            </a: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утриматися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декоративної</a:t>
            </a:r>
            <a:r>
              <a:rPr lang="ru-RU" dirty="0"/>
              <a:t> косметики, </a:t>
            </a:r>
            <a:r>
              <a:rPr lang="ru-RU" dirty="0" err="1"/>
              <a:t>оскільки</a:t>
            </a:r>
            <a:r>
              <a:rPr lang="ru-RU" dirty="0"/>
              <a:t> вона, </a:t>
            </a:r>
            <a:r>
              <a:rPr lang="ru-RU" dirty="0" err="1"/>
              <a:t>змішуючись</a:t>
            </a:r>
            <a:r>
              <a:rPr lang="ru-RU" dirty="0"/>
              <a:t> з </a:t>
            </a:r>
            <a:r>
              <a:rPr lang="ru-RU" dirty="0" err="1"/>
              <a:t>пилом</a:t>
            </a:r>
            <a:r>
              <a:rPr lang="ru-RU" dirty="0"/>
              <a:t> і потом,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викликати</a:t>
            </a:r>
            <a:r>
              <a:rPr lang="ru-RU" dirty="0"/>
              <a:t> </a:t>
            </a:r>
            <a:r>
              <a:rPr lang="ru-RU" dirty="0" err="1"/>
              <a:t>серйозне</a:t>
            </a:r>
            <a:r>
              <a:rPr lang="ru-RU" dirty="0"/>
              <a:t> </a:t>
            </a:r>
            <a:r>
              <a:rPr lang="ru-RU" dirty="0" err="1"/>
              <a:t>запалення</a:t>
            </a:r>
            <a:r>
              <a:rPr lang="ru-RU" dirty="0"/>
              <a:t> </a:t>
            </a:r>
            <a:r>
              <a:rPr lang="ru-RU" dirty="0" err="1"/>
              <a:t>шкіри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8916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• </a:t>
            </a:r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пам’ятати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опіки</a:t>
            </a:r>
            <a:r>
              <a:rPr lang="ru-RU" dirty="0"/>
              <a:t> </a:t>
            </a:r>
            <a:r>
              <a:rPr lang="ru-RU" dirty="0" err="1"/>
              <a:t>швидше</a:t>
            </a:r>
            <a:r>
              <a:rPr lang="ru-RU" dirty="0"/>
              <a:t> </a:t>
            </a:r>
            <a:r>
              <a:rPr lang="ru-RU" dirty="0" err="1"/>
              <a:t>утворюються</a:t>
            </a:r>
            <a:r>
              <a:rPr lang="ru-RU" dirty="0"/>
              <a:t> при </a:t>
            </a:r>
            <a:r>
              <a:rPr lang="ru-RU" dirty="0" err="1"/>
              <a:t>вживанні</a:t>
            </a:r>
            <a:r>
              <a:rPr lang="ru-RU" dirty="0"/>
              <a:t> </a:t>
            </a:r>
            <a:r>
              <a:rPr lang="ru-RU" dirty="0" err="1"/>
              <a:t>антибіотиків</a:t>
            </a:r>
            <a:r>
              <a:rPr lang="ru-RU" dirty="0"/>
              <a:t> </a:t>
            </a:r>
            <a:r>
              <a:rPr lang="ru-RU" dirty="0" err="1"/>
              <a:t>тетрациклінового</a:t>
            </a:r>
            <a:r>
              <a:rPr lang="ru-RU" dirty="0"/>
              <a:t> ряду, </a:t>
            </a:r>
            <a:r>
              <a:rPr lang="ru-RU" dirty="0" err="1"/>
              <a:t>сульфаніламідів</a:t>
            </a:r>
            <a:r>
              <a:rPr lang="ru-RU" dirty="0"/>
              <a:t>, </a:t>
            </a:r>
            <a:r>
              <a:rPr lang="ru-RU" dirty="0" err="1"/>
              <a:t>сечогінних</a:t>
            </a:r>
            <a:r>
              <a:rPr lang="ru-RU" dirty="0"/>
              <a:t> </a:t>
            </a:r>
            <a:r>
              <a:rPr lang="ru-RU" dirty="0" err="1" smtClean="0"/>
              <a:t>засобів</a:t>
            </a:r>
            <a:r>
              <a:rPr lang="ru-RU" dirty="0" smtClean="0"/>
              <a:t>, </a:t>
            </a:r>
            <a:r>
              <a:rPr lang="ru-RU" dirty="0" err="1"/>
              <a:t>антидіабетичних</a:t>
            </a:r>
            <a:r>
              <a:rPr lang="ru-RU" dirty="0"/>
              <a:t>, </a:t>
            </a:r>
            <a:r>
              <a:rPr lang="ru-RU" dirty="0" err="1"/>
              <a:t>психотропних</a:t>
            </a:r>
            <a:r>
              <a:rPr lang="ru-RU" dirty="0"/>
              <a:t> та </a:t>
            </a:r>
            <a:r>
              <a:rPr lang="ru-RU" dirty="0" err="1"/>
              <a:t>протитуберкульозних</a:t>
            </a:r>
            <a:r>
              <a:rPr lang="ru-RU" dirty="0"/>
              <a:t> </a:t>
            </a:r>
            <a:r>
              <a:rPr lang="ru-RU" dirty="0" err="1"/>
              <a:t>препаратів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28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• Перед </a:t>
            </a:r>
            <a:r>
              <a:rPr lang="ru-RU" dirty="0" err="1"/>
              <a:t>загорянням</a:t>
            </a:r>
            <a:r>
              <a:rPr lang="ru-RU" dirty="0"/>
              <a:t> не </a:t>
            </a:r>
            <a:r>
              <a:rPr lang="ru-RU" dirty="0" err="1"/>
              <a:t>рекомендується</a:t>
            </a:r>
            <a:r>
              <a:rPr lang="ru-RU" dirty="0"/>
              <a:t> </a:t>
            </a:r>
            <a:r>
              <a:rPr lang="ru-RU" dirty="0" err="1"/>
              <a:t>митися</a:t>
            </a:r>
            <a:r>
              <a:rPr lang="ru-RU" dirty="0"/>
              <a:t> з милом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знімає</a:t>
            </a:r>
            <a:r>
              <a:rPr lang="ru-RU" dirty="0"/>
              <a:t> </a:t>
            </a:r>
            <a:r>
              <a:rPr lang="ru-RU" dirty="0" err="1"/>
              <a:t>природний</a:t>
            </a:r>
            <a:r>
              <a:rPr lang="ru-RU" dirty="0"/>
              <a:t> </a:t>
            </a:r>
            <a:r>
              <a:rPr lang="ru-RU" dirty="0" err="1"/>
              <a:t>захисний</a:t>
            </a:r>
            <a:r>
              <a:rPr lang="ru-RU" dirty="0"/>
              <a:t> шар </a:t>
            </a:r>
            <a:r>
              <a:rPr lang="ru-RU" dirty="0" err="1"/>
              <a:t>шкіри</a:t>
            </a:r>
            <a:r>
              <a:rPr lang="ru-RU" dirty="0"/>
              <a:t>. А </a:t>
            </a:r>
            <a:r>
              <a:rPr lang="ru-RU" dirty="0" err="1"/>
              <a:t>ще</a:t>
            </a:r>
            <a:r>
              <a:rPr lang="ru-RU" dirty="0"/>
              <a:t> не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користуватися</a:t>
            </a:r>
            <a:r>
              <a:rPr lang="ru-RU" dirty="0"/>
              <a:t> </a:t>
            </a:r>
            <a:r>
              <a:rPr lang="ru-RU" dirty="0" err="1"/>
              <a:t>парфумерією</a:t>
            </a:r>
            <a:r>
              <a:rPr lang="ru-RU" dirty="0"/>
              <a:t>, яка </a:t>
            </a:r>
            <a:r>
              <a:rPr lang="ru-RU" dirty="0" err="1"/>
              <a:t>містить</a:t>
            </a:r>
            <a:r>
              <a:rPr lang="ru-RU" dirty="0"/>
              <a:t> </a:t>
            </a:r>
            <a:r>
              <a:rPr lang="ru-RU" dirty="0" err="1"/>
              <a:t>бергамотове</a:t>
            </a:r>
            <a:r>
              <a:rPr lang="ru-RU" dirty="0"/>
              <a:t> масло. </a:t>
            </a:r>
            <a:r>
              <a:rPr lang="ru-RU" dirty="0" err="1"/>
              <a:t>Воно</a:t>
            </a:r>
            <a:r>
              <a:rPr lang="ru-RU" dirty="0"/>
              <a:t> </a:t>
            </a:r>
            <a:r>
              <a:rPr lang="ru-RU" dirty="0" err="1"/>
              <a:t>підвищує</a:t>
            </a:r>
            <a:r>
              <a:rPr lang="ru-RU" dirty="0"/>
              <a:t> </a:t>
            </a:r>
            <a:r>
              <a:rPr lang="ru-RU" dirty="0" err="1"/>
              <a:t>чутливість</a:t>
            </a:r>
            <a:r>
              <a:rPr lang="ru-RU" dirty="0"/>
              <a:t> </a:t>
            </a:r>
            <a:r>
              <a:rPr lang="ru-RU" dirty="0" err="1"/>
              <a:t>шкіри</a:t>
            </a:r>
            <a:r>
              <a:rPr lang="ru-RU" dirty="0"/>
              <a:t> до </a:t>
            </a:r>
            <a:r>
              <a:rPr lang="ru-RU" dirty="0" err="1"/>
              <a:t>сонця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211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</TotalTime>
  <Words>761</Words>
  <Application>Microsoft Office PowerPoint</Application>
  <PresentationFormat>Экран (4:3)</PresentationFormat>
  <Paragraphs>28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Открытая</vt:lpstr>
      <vt:lpstr>Сонячні опіки. Захист і лікування сонячних опіків  </vt:lpstr>
      <vt:lpstr>Презентация PowerPoint</vt:lpstr>
      <vt:lpstr>Презентация PowerPoint</vt:lpstr>
      <vt:lpstr>Захист від сонячних опіків </vt:lpstr>
      <vt:lpstr> Що потрібно знати і врахувати насамперед: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Симптоми сонячного опіку</vt:lpstr>
      <vt:lpstr>Чого не можна робити при сонячному опіку? </vt:lpstr>
      <vt:lpstr>Як полегшити стан при сонячному опіку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Сонячні опіки. Захист і лікування сонячних опіків</dc:title>
  <dc:creator>Little evil</dc:creator>
  <cp:lastModifiedBy>Little evil</cp:lastModifiedBy>
  <cp:revision>2</cp:revision>
  <dcterms:created xsi:type="dcterms:W3CDTF">2014-11-16T17:22:31Z</dcterms:created>
  <dcterms:modified xsi:type="dcterms:W3CDTF">2014-11-16T17:35:10Z</dcterms:modified>
</cp:coreProperties>
</file>