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69B-0581-4D75-9998-56B7613C694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2C4-7A0E-45A4-9EA1-AC9D3D003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69B-0581-4D75-9998-56B7613C694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2C4-7A0E-45A4-9EA1-AC9D3D003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69B-0581-4D75-9998-56B7613C694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2C4-7A0E-45A4-9EA1-AC9D3D003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69B-0581-4D75-9998-56B7613C694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2C4-7A0E-45A4-9EA1-AC9D3D003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69B-0581-4D75-9998-56B7613C694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2C4-7A0E-45A4-9EA1-AC9D3D003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69B-0581-4D75-9998-56B7613C694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2C4-7A0E-45A4-9EA1-AC9D3D003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69B-0581-4D75-9998-56B7613C694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2C4-7A0E-45A4-9EA1-AC9D3D003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69B-0581-4D75-9998-56B7613C694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2C4-7A0E-45A4-9EA1-AC9D3D003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69B-0581-4D75-9998-56B7613C694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2C4-7A0E-45A4-9EA1-AC9D3D003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69B-0581-4D75-9998-56B7613C694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2C4-7A0E-45A4-9EA1-AC9D3D003A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69B-0581-4D75-9998-56B7613C694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90D2C4-7A0E-45A4-9EA1-AC9D3D003A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490D2C4-7A0E-45A4-9EA1-AC9D3D003A9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963969B-0581-4D75-9998-56B7613C6944}" type="datetimeFigureOut">
              <a:rPr lang="ru-RU" smtClean="0"/>
              <a:t>25.02.2014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543800" cy="2593975"/>
          </a:xfrm>
        </p:spPr>
        <p:txBody>
          <a:bodyPr/>
          <a:lstStyle/>
          <a:p>
            <a:pPr algn="ctr"/>
            <a:r>
              <a:rPr lang="uk-UA" sz="5400" dirty="0" err="1" smtClean="0"/>
              <a:t>Едіт</a:t>
            </a:r>
            <a:r>
              <a:rPr lang="uk-UA" sz="5400" dirty="0" smtClean="0"/>
              <a:t> </a:t>
            </a:r>
            <a:r>
              <a:rPr lang="uk-UA" sz="5400" dirty="0" err="1" smtClean="0"/>
              <a:t>Піаф</a:t>
            </a:r>
            <a:r>
              <a:rPr lang="uk-UA" sz="5400" dirty="0" smtClean="0"/>
              <a:t>.</a:t>
            </a:r>
            <a:r>
              <a:rPr lang="ru-RU" sz="5400" dirty="0"/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err="1" smtClean="0"/>
              <a:t>Її</a:t>
            </a:r>
            <a:r>
              <a:rPr lang="ru-RU" sz="5400" dirty="0" smtClean="0"/>
              <a:t> </a:t>
            </a:r>
            <a:r>
              <a:rPr lang="ru-RU" sz="5400" dirty="0"/>
              <a:t>ховала вся </a:t>
            </a:r>
            <a:r>
              <a:rPr lang="ru-RU" sz="5400" dirty="0" err="1"/>
              <a:t>Франція</a:t>
            </a:r>
            <a:r>
              <a:rPr lang="ru-RU" sz="5400" dirty="0"/>
              <a:t>, а </a:t>
            </a:r>
            <a:r>
              <a:rPr lang="ru-RU" sz="5400" dirty="0" err="1"/>
              <a:t>оплакував</a:t>
            </a:r>
            <a:r>
              <a:rPr lang="ru-RU" sz="5400" dirty="0"/>
              <a:t> - весь </a:t>
            </a:r>
            <a:r>
              <a:rPr lang="ru-RU" sz="5400" dirty="0" err="1"/>
              <a:t>світ</a:t>
            </a:r>
            <a:r>
              <a:rPr lang="ru-RU" sz="5400" dirty="0"/>
              <a:t>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Підготував учень 11-А класу</a:t>
            </a:r>
          </a:p>
          <a:p>
            <a:r>
              <a:rPr lang="uk-UA" dirty="0" smtClean="0"/>
              <a:t>Хобта В’ячеслав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9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624736" cy="908720"/>
          </a:xfrm>
        </p:spPr>
        <p:txBody>
          <a:bodyPr/>
          <a:lstStyle/>
          <a:p>
            <a:r>
              <a:rPr lang="uk-UA" dirty="0" smtClean="0"/>
              <a:t>Музична творчість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38" y="759542"/>
            <a:ext cx="8357193" cy="609845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La vie en rose 		</a:t>
            </a:r>
          </a:p>
          <a:p>
            <a:r>
              <a:rPr lang="en-US" dirty="0" err="1" smtClean="0"/>
              <a:t>J'm'en</a:t>
            </a:r>
            <a:r>
              <a:rPr lang="en-US" dirty="0" smtClean="0"/>
              <a:t> </a:t>
            </a:r>
            <a:r>
              <a:rPr lang="en-US" dirty="0" err="1"/>
              <a:t>fous</a:t>
            </a:r>
            <a:r>
              <a:rPr lang="en-US" dirty="0"/>
              <a:t> pas mal 		</a:t>
            </a:r>
          </a:p>
          <a:p>
            <a:r>
              <a:rPr lang="en-US" dirty="0" smtClean="0"/>
              <a:t>Les </a:t>
            </a:r>
            <a:r>
              <a:rPr lang="en-US" dirty="0" err="1"/>
              <a:t>trois</a:t>
            </a:r>
            <a:r>
              <a:rPr lang="en-US" dirty="0"/>
              <a:t> cloches 		</a:t>
            </a:r>
          </a:p>
          <a:p>
            <a:r>
              <a:rPr lang="en-US" dirty="0" smtClean="0"/>
              <a:t>Bal </a:t>
            </a:r>
            <a:r>
              <a:rPr lang="en-US" dirty="0" err="1"/>
              <a:t>dans</a:t>
            </a:r>
            <a:r>
              <a:rPr lang="en-US" dirty="0"/>
              <a:t> ma rue 		</a:t>
            </a:r>
          </a:p>
          <a:p>
            <a:r>
              <a:rPr lang="en-US" dirty="0" err="1" smtClean="0"/>
              <a:t>Hymne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l'amour</a:t>
            </a:r>
            <a:r>
              <a:rPr lang="en-US" dirty="0"/>
              <a:t> 		</a:t>
            </a:r>
          </a:p>
          <a:p>
            <a:r>
              <a:rPr lang="en-US" dirty="0" err="1" smtClean="0"/>
              <a:t>Padam</a:t>
            </a:r>
            <a:r>
              <a:rPr lang="en-US" dirty="0" smtClean="0"/>
              <a:t> </a:t>
            </a:r>
            <a:r>
              <a:rPr lang="en-US" dirty="0" err="1"/>
              <a:t>padam</a:t>
            </a:r>
            <a:r>
              <a:rPr lang="en-US" dirty="0"/>
              <a:t> 		</a:t>
            </a:r>
          </a:p>
          <a:p>
            <a:r>
              <a:rPr lang="en-US" dirty="0" smtClean="0"/>
              <a:t>Bravo </a:t>
            </a:r>
            <a:r>
              <a:rPr lang="en-US" dirty="0"/>
              <a:t>pour le clown 		</a:t>
            </a:r>
          </a:p>
          <a:p>
            <a:r>
              <a:rPr lang="en-US" dirty="0" smtClean="0"/>
              <a:t>Johnny</a:t>
            </a:r>
            <a:r>
              <a:rPr lang="en-US" dirty="0"/>
              <a:t>,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n'es</a:t>
            </a:r>
            <a:r>
              <a:rPr lang="en-US" dirty="0"/>
              <a:t> pas un </a:t>
            </a:r>
            <a:r>
              <a:rPr lang="en-US" dirty="0" err="1"/>
              <a:t>ange</a:t>
            </a:r>
            <a:r>
              <a:rPr lang="en-US" dirty="0"/>
              <a:t> 		</a:t>
            </a:r>
          </a:p>
          <a:p>
            <a:r>
              <a:rPr lang="en-US" dirty="0" err="1" smtClean="0"/>
              <a:t>L'Accordionniste</a:t>
            </a:r>
            <a:r>
              <a:rPr lang="en-US" dirty="0" smtClean="0"/>
              <a:t> </a:t>
            </a:r>
            <a:r>
              <a:rPr lang="en-US" dirty="0"/>
              <a:t>		</a:t>
            </a:r>
          </a:p>
          <a:p>
            <a:r>
              <a:rPr lang="en-US" dirty="0" err="1" smtClean="0"/>
              <a:t>L'Homme</a:t>
            </a:r>
            <a:r>
              <a:rPr lang="en-US" dirty="0" smtClean="0"/>
              <a:t> </a:t>
            </a:r>
            <a:r>
              <a:rPr lang="en-US" dirty="0"/>
              <a:t>` la Moto 		</a:t>
            </a:r>
          </a:p>
          <a:p>
            <a:r>
              <a:rPr lang="en-US" dirty="0" smtClean="0"/>
              <a:t>Les </a:t>
            </a:r>
            <a:r>
              <a:rPr lang="en-US" dirty="0" err="1"/>
              <a:t>amants</a:t>
            </a:r>
            <a:r>
              <a:rPr lang="en-US" dirty="0"/>
              <a:t> d'un jour 		</a:t>
            </a:r>
          </a:p>
          <a:p>
            <a:r>
              <a:rPr lang="en-US" dirty="0" smtClean="0"/>
              <a:t>La </a:t>
            </a:r>
            <a:r>
              <a:rPr lang="en-US" dirty="0" err="1"/>
              <a:t>foule</a:t>
            </a:r>
            <a:r>
              <a:rPr lang="en-US" dirty="0"/>
              <a:t> 		</a:t>
            </a:r>
          </a:p>
          <a:p>
            <a:r>
              <a:rPr lang="en-US" dirty="0" smtClean="0"/>
              <a:t>Mon Man</a:t>
            </a:r>
            <a:r>
              <a:rPr lang="ru-RU" dirty="0" smtClean="0"/>
              <a:t>а</a:t>
            </a:r>
            <a:r>
              <a:rPr lang="en-US" dirty="0" err="1" smtClean="0"/>
              <a:t>ge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ru-RU" dirty="0" smtClean="0"/>
              <a:t> </a:t>
            </a:r>
            <a:r>
              <a:rPr lang="en-US" dirty="0" err="1"/>
              <a:t>Moi</a:t>
            </a:r>
            <a:r>
              <a:rPr lang="en-US" dirty="0"/>
              <a:t> 		</a:t>
            </a:r>
          </a:p>
          <a:p>
            <a:r>
              <a:rPr lang="en-US" dirty="0" smtClean="0"/>
              <a:t>Milord </a:t>
            </a:r>
            <a:r>
              <a:rPr lang="en-US" dirty="0"/>
              <a:t>		</a:t>
            </a:r>
          </a:p>
          <a:p>
            <a:r>
              <a:rPr lang="en-US" dirty="0" smtClean="0"/>
              <a:t>Non</a:t>
            </a:r>
            <a:r>
              <a:rPr lang="en-US" dirty="0"/>
              <a:t>, je ne </a:t>
            </a:r>
            <a:r>
              <a:rPr lang="en-US" dirty="0" err="1"/>
              <a:t>regrette</a:t>
            </a:r>
            <a:r>
              <a:rPr lang="en-US" dirty="0"/>
              <a:t> </a:t>
            </a:r>
            <a:r>
              <a:rPr lang="en-US" dirty="0" err="1"/>
              <a:t>rien</a:t>
            </a:r>
            <a:r>
              <a:rPr lang="en-US" dirty="0"/>
              <a:t> 		</a:t>
            </a:r>
          </a:p>
          <a:p>
            <a:r>
              <a:rPr lang="en-US" dirty="0" smtClean="0"/>
              <a:t>Les </a:t>
            </a:r>
            <a:r>
              <a:rPr lang="en-US" dirty="0" err="1"/>
              <a:t>flonflons</a:t>
            </a:r>
            <a:r>
              <a:rPr lang="en-US" dirty="0"/>
              <a:t> du </a:t>
            </a:r>
            <a:r>
              <a:rPr lang="en-US" dirty="0" err="1"/>
              <a:t>bal</a:t>
            </a:r>
            <a:r>
              <a:rPr lang="en-US" dirty="0"/>
              <a:t> 		</a:t>
            </a:r>
          </a:p>
          <a:p>
            <a:r>
              <a:rPr lang="en-US" dirty="0" smtClean="0"/>
              <a:t>Mon </a:t>
            </a:r>
            <a:r>
              <a:rPr lang="en-US" dirty="0" err="1"/>
              <a:t>Dieu</a:t>
            </a:r>
            <a:r>
              <a:rPr lang="en-US" dirty="0"/>
              <a:t> 		</a:t>
            </a:r>
          </a:p>
          <a:p>
            <a:r>
              <a:rPr lang="en-US" dirty="0" smtClean="0"/>
              <a:t>Sous </a:t>
            </a:r>
            <a:r>
              <a:rPr lang="en-US" dirty="0"/>
              <a:t>le </a:t>
            </a:r>
            <a:r>
              <a:rPr lang="en-US" dirty="0" err="1"/>
              <a:t>Ciel</a:t>
            </a:r>
            <a:r>
              <a:rPr lang="en-US" dirty="0"/>
              <a:t> de Paris 		</a:t>
            </a:r>
          </a:p>
          <a:p>
            <a:r>
              <a:rPr lang="en-US" dirty="0" smtClean="0"/>
              <a:t>Les </a:t>
            </a:r>
            <a:r>
              <a:rPr lang="en-US" dirty="0" err="1"/>
              <a:t>amants</a:t>
            </a:r>
            <a:r>
              <a:rPr lang="en-US" dirty="0"/>
              <a:t> 		</a:t>
            </a:r>
          </a:p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/>
              <a:t>valse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9" y="1484784"/>
            <a:ext cx="5908691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2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881" y="0"/>
            <a:ext cx="2589657" cy="548680"/>
          </a:xfrm>
        </p:spPr>
        <p:txBody>
          <a:bodyPr/>
          <a:lstStyle/>
          <a:p>
            <a:r>
              <a:rPr lang="uk-UA" dirty="0" err="1" smtClean="0"/>
              <a:t>Шансон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8460432" cy="6237312"/>
          </a:xfrm>
        </p:spPr>
        <p:txBody>
          <a:bodyPr>
            <a:normAutofit fontScale="92500"/>
          </a:bodyPr>
          <a:lstStyle/>
          <a:p>
            <a:r>
              <a:rPr lang="vi-VN" dirty="0" smtClean="0"/>
              <a:t>Шансо́н— </a:t>
            </a:r>
            <a:r>
              <a:rPr lang="vi-VN" dirty="0"/>
              <a:t>назва ряду різновидів французької пісні, а також жанру сучасної естради. Виконавців шансону, які нерідко є і авторами текстів і музики називають шансоньє́</a:t>
            </a:r>
            <a:r>
              <a:rPr lang="vi-VN" dirty="0" smtClean="0"/>
              <a:t>.</a:t>
            </a:r>
            <a:endParaRPr lang="uk-UA" dirty="0" smtClean="0"/>
          </a:p>
          <a:p>
            <a:r>
              <a:rPr lang="ru-RU" dirty="0"/>
              <a:t>У </a:t>
            </a:r>
            <a:r>
              <a:rPr lang="ru-RU" dirty="0" err="1"/>
              <a:t>вузькому</a:t>
            </a:r>
            <a:r>
              <a:rPr lang="ru-RU" dirty="0"/>
              <a:t> </a:t>
            </a:r>
            <a:r>
              <a:rPr lang="ru-RU" dirty="0" err="1"/>
              <a:t>сенсі</a:t>
            </a:r>
            <a:r>
              <a:rPr lang="ru-RU" dirty="0"/>
              <a:t>, шансоном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поліфонічна</a:t>
            </a:r>
            <a:r>
              <a:rPr lang="ru-RU" dirty="0"/>
              <a:t> </a:t>
            </a:r>
            <a:r>
              <a:rPr lang="ru-RU" dirty="0" err="1"/>
              <a:t>французька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 </a:t>
            </a:r>
            <a:r>
              <a:rPr lang="en-US" dirty="0"/>
              <a:t>XV—XVI </a:t>
            </a:r>
            <a:r>
              <a:rPr lang="ru-RU" dirty="0" err="1"/>
              <a:t>століть</a:t>
            </a:r>
            <a:r>
              <a:rPr lang="ru-RU" dirty="0"/>
              <a:t>. </a:t>
            </a:r>
            <a:r>
              <a:rPr lang="ru-RU" dirty="0" err="1"/>
              <a:t>Ранні</a:t>
            </a:r>
            <a:r>
              <a:rPr lang="ru-RU" dirty="0"/>
              <a:t> </a:t>
            </a:r>
            <a:r>
              <a:rPr lang="ru-RU" dirty="0" err="1"/>
              <a:t>шансони</a:t>
            </a:r>
            <a:r>
              <a:rPr lang="ru-RU" dirty="0"/>
              <a:t> </a:t>
            </a:r>
            <a:r>
              <a:rPr lang="ru-RU" dirty="0" err="1"/>
              <a:t>розвинулися</a:t>
            </a:r>
            <a:r>
              <a:rPr lang="ru-RU" dirty="0"/>
              <a:t> з таких </a:t>
            </a:r>
            <a:r>
              <a:rPr lang="ru-RU" dirty="0" err="1"/>
              <a:t>жанрів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, як </a:t>
            </a:r>
            <a:r>
              <a:rPr lang="ru-RU" dirty="0" err="1"/>
              <a:t>балад</a:t>
            </a:r>
            <a:r>
              <a:rPr lang="ru-RU" dirty="0"/>
              <a:t>, </a:t>
            </a:r>
            <a:r>
              <a:rPr lang="ru-RU" dirty="0" err="1"/>
              <a:t>віреле</a:t>
            </a:r>
            <a:r>
              <a:rPr lang="ru-RU" dirty="0"/>
              <a:t>, рондо,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трубадурів</a:t>
            </a:r>
            <a:r>
              <a:rPr lang="ru-RU" dirty="0"/>
              <a:t>. Першим </a:t>
            </a:r>
            <a:r>
              <a:rPr lang="ru-RU" dirty="0" err="1"/>
              <a:t>значним</a:t>
            </a:r>
            <a:r>
              <a:rPr lang="ru-RU" dirty="0"/>
              <a:t> композитором </a:t>
            </a:r>
            <a:r>
              <a:rPr lang="ru-RU" dirty="0" err="1"/>
              <a:t>шансонів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Гійом</a:t>
            </a:r>
            <a:r>
              <a:rPr lang="ru-RU" dirty="0"/>
              <a:t> де </a:t>
            </a:r>
            <a:r>
              <a:rPr lang="ru-RU" dirty="0" err="1"/>
              <a:t>Машо</a:t>
            </a:r>
            <a:r>
              <a:rPr lang="ru-RU" dirty="0"/>
              <a:t> (</a:t>
            </a:r>
            <a:r>
              <a:rPr lang="en-US" dirty="0"/>
              <a:t>XIV </a:t>
            </a:r>
            <a:r>
              <a:rPr lang="ru-RU" dirty="0" err="1"/>
              <a:t>століття</a:t>
            </a:r>
            <a:r>
              <a:rPr lang="ru-RU" dirty="0" smtClean="0"/>
              <a:t>).</a:t>
            </a:r>
          </a:p>
          <a:p>
            <a:r>
              <a:rPr lang="ru-RU" dirty="0"/>
              <a:t>В </a:t>
            </a:r>
            <a:r>
              <a:rPr lang="ru-RU" dirty="0" err="1"/>
              <a:t>кінці</a:t>
            </a:r>
            <a:r>
              <a:rPr lang="ru-RU" dirty="0"/>
              <a:t> XVI </a:t>
            </a:r>
            <a:r>
              <a:rPr lang="ru-RU" dirty="0" err="1"/>
              <a:t>століття</a:t>
            </a:r>
            <a:r>
              <a:rPr lang="ru-RU" dirty="0"/>
              <a:t> стали </a:t>
            </a:r>
            <a:r>
              <a:rPr lang="ru-RU" dirty="0" err="1"/>
              <a:t>з'являтися</a:t>
            </a:r>
            <a:r>
              <a:rPr lang="ru-RU" dirty="0"/>
              <a:t> </a:t>
            </a:r>
            <a:r>
              <a:rPr lang="ru-RU" dirty="0" err="1"/>
              <a:t>шансони</a:t>
            </a:r>
            <a:r>
              <a:rPr lang="ru-RU" dirty="0"/>
              <a:t> </a:t>
            </a:r>
            <a:r>
              <a:rPr lang="ru-RU" dirty="0" err="1" smtClean="0"/>
              <a:t>акордово-гармонічного</a:t>
            </a:r>
            <a:r>
              <a:rPr lang="ru-RU" dirty="0" smtClean="0"/>
              <a:t> </a:t>
            </a:r>
            <a:r>
              <a:rPr lang="ru-RU" dirty="0"/>
              <a:t>складу, </a:t>
            </a:r>
            <a:r>
              <a:rPr lang="ru-RU" dirty="0" err="1"/>
              <a:t>мелодичним</a:t>
            </a:r>
            <a:r>
              <a:rPr lang="ru-RU" dirty="0"/>
              <a:t> голосом </a:t>
            </a:r>
            <a:r>
              <a:rPr lang="ru-RU" dirty="0" err="1"/>
              <a:t>стає</a:t>
            </a:r>
            <a:r>
              <a:rPr lang="ru-RU" dirty="0"/>
              <a:t> сопрано</a:t>
            </a:r>
            <a:r>
              <a:rPr lang="ru-RU" dirty="0" smtClean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французької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 що </a:t>
            </a:r>
            <a:r>
              <a:rPr lang="ru-RU" dirty="0" err="1"/>
              <a:t>називався</a:t>
            </a:r>
            <a:r>
              <a:rPr lang="ru-RU" dirty="0"/>
              <a:t> </a:t>
            </a:r>
            <a:r>
              <a:rPr lang="en-US" dirty="0"/>
              <a:t>chanson </a:t>
            </a:r>
            <a:r>
              <a:rPr lang="en-US" dirty="0" err="1"/>
              <a:t>réaliste</a:t>
            </a:r>
            <a:r>
              <a:rPr lang="en-US" dirty="0"/>
              <a:t> («</a:t>
            </a:r>
            <a:r>
              <a:rPr lang="ru-RU" dirty="0" err="1"/>
              <a:t>реалістична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»). </a:t>
            </a:r>
            <a:r>
              <a:rPr lang="ru-RU" dirty="0" err="1"/>
              <a:t>Народжений</a:t>
            </a:r>
            <a:r>
              <a:rPr lang="ru-RU" dirty="0"/>
              <a:t> у кафе-концертах і кабаре Парижу, і </a:t>
            </a:r>
            <a:r>
              <a:rPr lang="ru-RU" dirty="0" err="1"/>
              <a:t>увібравши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літературного</a:t>
            </a:r>
            <a:r>
              <a:rPr lang="ru-RU" dirty="0"/>
              <a:t> </a:t>
            </a:r>
            <a:r>
              <a:rPr lang="ru-RU" dirty="0" err="1"/>
              <a:t>реалізму</a:t>
            </a:r>
            <a:r>
              <a:rPr lang="ru-RU" dirty="0"/>
              <a:t> і </a:t>
            </a:r>
            <a:r>
              <a:rPr lang="ru-RU" dirty="0" err="1"/>
              <a:t>натуралізму</a:t>
            </a:r>
            <a:r>
              <a:rPr lang="ru-RU" dirty="0"/>
              <a:t>, </a:t>
            </a:r>
            <a:r>
              <a:rPr lang="en-US" dirty="0"/>
              <a:t>Chanson </a:t>
            </a:r>
            <a:r>
              <a:rPr lang="en-US" dirty="0" err="1"/>
              <a:t>réaliste</a:t>
            </a:r>
            <a:r>
              <a:rPr lang="en-US" dirty="0"/>
              <a:t> </a:t>
            </a:r>
            <a:r>
              <a:rPr lang="ru-RU" dirty="0" err="1"/>
              <a:t>зберігав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 smtClean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шансоном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популярну</a:t>
            </a:r>
            <a:r>
              <a:rPr lang="ru-RU" dirty="0"/>
              <a:t> </a:t>
            </a:r>
            <a:r>
              <a:rPr lang="ru-RU" dirty="0" err="1"/>
              <a:t>французьку</a:t>
            </a:r>
            <a:r>
              <a:rPr lang="ru-RU" dirty="0"/>
              <a:t> </a:t>
            </a:r>
            <a:r>
              <a:rPr lang="ru-RU" dirty="0" err="1"/>
              <a:t>музику</a:t>
            </a:r>
            <a:r>
              <a:rPr lang="ru-RU" dirty="0"/>
              <a:t>, яка </a:t>
            </a:r>
            <a:r>
              <a:rPr lang="ru-RU" dirty="0" err="1"/>
              <a:t>зберігає</a:t>
            </a:r>
            <a:r>
              <a:rPr lang="ru-RU" dirty="0"/>
              <a:t> </a:t>
            </a:r>
            <a:r>
              <a:rPr lang="ru-RU" dirty="0" err="1"/>
              <a:t>специфічну</a:t>
            </a:r>
            <a:r>
              <a:rPr lang="ru-RU" dirty="0"/>
              <a:t> </a:t>
            </a:r>
            <a:r>
              <a:rPr lang="ru-RU" dirty="0" err="1"/>
              <a:t>ритміку</a:t>
            </a:r>
            <a:r>
              <a:rPr lang="ru-RU" dirty="0"/>
              <a:t> </a:t>
            </a:r>
            <a:r>
              <a:rPr lang="ru-RU" dirty="0" err="1"/>
              <a:t>французької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відрізняючись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, </a:t>
            </a:r>
            <a:r>
              <a:rPr lang="ru-RU" dirty="0" err="1"/>
              <a:t>написаних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англомовної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виконавців</a:t>
            </a:r>
            <a:r>
              <a:rPr lang="ru-RU" dirty="0"/>
              <a:t> шансону — </a:t>
            </a:r>
            <a:r>
              <a:rPr lang="ru-RU" dirty="0" err="1"/>
              <a:t>Едіт</a:t>
            </a:r>
            <a:r>
              <a:rPr lang="ru-RU" dirty="0"/>
              <a:t> </a:t>
            </a:r>
            <a:r>
              <a:rPr lang="ru-RU" dirty="0" err="1"/>
              <a:t>Піаф</a:t>
            </a:r>
            <a:r>
              <a:rPr lang="ru-RU" dirty="0"/>
              <a:t>, Джо </a:t>
            </a:r>
            <a:r>
              <a:rPr lang="ru-RU" dirty="0" err="1"/>
              <a:t>Дассен</a:t>
            </a:r>
            <a:r>
              <a:rPr lang="ru-RU" dirty="0"/>
              <a:t>, Жак </a:t>
            </a:r>
            <a:r>
              <a:rPr lang="ru-RU" dirty="0" err="1"/>
              <a:t>Брель</a:t>
            </a:r>
            <a:r>
              <a:rPr lang="ru-RU" dirty="0"/>
              <a:t>, Шарль </a:t>
            </a:r>
            <a:r>
              <a:rPr lang="ru-RU" dirty="0" err="1"/>
              <a:t>Азнавур</a:t>
            </a:r>
            <a:r>
              <a:rPr lang="ru-RU" dirty="0"/>
              <a:t>, Лео </a:t>
            </a:r>
            <a:r>
              <a:rPr lang="ru-RU" dirty="0" err="1"/>
              <a:t>Ферре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90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" y="0"/>
            <a:ext cx="1400220" cy="836712"/>
          </a:xfrm>
        </p:spPr>
        <p:txBody>
          <a:bodyPr/>
          <a:lstStyle/>
          <a:p>
            <a:r>
              <a:rPr lang="uk-UA" dirty="0" smtClean="0"/>
              <a:t>Кіно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4330824" cy="5760640"/>
          </a:xfrm>
        </p:spPr>
        <p:txBody>
          <a:bodyPr>
            <a:normAutofit fontScale="92500"/>
          </a:bodyPr>
          <a:lstStyle/>
          <a:p>
            <a:r>
              <a:rPr lang="ru-RU" dirty="0"/>
              <a:t>«</a:t>
            </a:r>
            <a:r>
              <a:rPr lang="ru-RU" dirty="0" err="1"/>
              <a:t>Піаф</a:t>
            </a:r>
            <a:r>
              <a:rPr lang="ru-RU" dirty="0"/>
              <a:t>» (1974, </a:t>
            </a:r>
            <a:r>
              <a:rPr lang="ru-RU" dirty="0" err="1"/>
              <a:t>режисер</a:t>
            </a:r>
            <a:r>
              <a:rPr lang="ru-RU" dirty="0"/>
              <a:t> </a:t>
            </a:r>
            <a:r>
              <a:rPr lang="ru-RU" dirty="0" err="1"/>
              <a:t>Гі</a:t>
            </a:r>
            <a:r>
              <a:rPr lang="ru-RU" dirty="0"/>
              <a:t> </a:t>
            </a:r>
            <a:r>
              <a:rPr lang="ru-RU" dirty="0" err="1"/>
              <a:t>Казаріль</a:t>
            </a:r>
            <a:r>
              <a:rPr lang="ru-RU" dirty="0"/>
              <a:t>) — </a:t>
            </a:r>
            <a:r>
              <a:rPr lang="ru-RU" dirty="0" err="1"/>
              <a:t>фільм</a:t>
            </a:r>
            <a:r>
              <a:rPr lang="ru-RU" dirty="0"/>
              <a:t>,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біографії</a:t>
            </a:r>
            <a:r>
              <a:rPr lang="ru-RU" dirty="0"/>
              <a:t> </a:t>
            </a:r>
            <a:r>
              <a:rPr lang="ru-RU" dirty="0" err="1"/>
              <a:t>співачки</a:t>
            </a:r>
            <a:r>
              <a:rPr lang="ru-RU" dirty="0"/>
              <a:t>, що </a:t>
            </a:r>
            <a:r>
              <a:rPr lang="ru-RU" dirty="0" err="1"/>
              <a:t>розповідає</a:t>
            </a:r>
            <a:r>
              <a:rPr lang="ru-RU" dirty="0"/>
              <a:t> про </a:t>
            </a:r>
            <a:r>
              <a:rPr lang="ru-RU" dirty="0" err="1"/>
              <a:t>ранні</a:t>
            </a:r>
            <a:r>
              <a:rPr lang="ru-RU" dirty="0"/>
              <a:t> роки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 smtClean="0"/>
              <a:t>.</a:t>
            </a:r>
          </a:p>
          <a:p>
            <a:r>
              <a:rPr lang="ru-RU" dirty="0"/>
              <a:t>«</a:t>
            </a:r>
            <a:r>
              <a:rPr lang="ru-RU" dirty="0" err="1"/>
              <a:t>Едіт</a:t>
            </a:r>
            <a:r>
              <a:rPr lang="ru-RU" dirty="0"/>
              <a:t> і Марсель» (1983, </a:t>
            </a:r>
            <a:r>
              <a:rPr lang="ru-RU" dirty="0" err="1"/>
              <a:t>режисер</a:t>
            </a:r>
            <a:r>
              <a:rPr lang="ru-RU" dirty="0"/>
              <a:t> Клод </a:t>
            </a:r>
            <a:r>
              <a:rPr lang="ru-RU" dirty="0" err="1"/>
              <a:t>Лелуш</a:t>
            </a:r>
            <a:r>
              <a:rPr lang="ru-RU" dirty="0"/>
              <a:t>) </a:t>
            </a:r>
            <a:r>
              <a:rPr lang="ru-RU" dirty="0" err="1"/>
              <a:t>розповідає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 </a:t>
            </a:r>
            <a:r>
              <a:rPr lang="ru-RU" dirty="0" err="1"/>
              <a:t>Піаф</a:t>
            </a:r>
            <a:r>
              <a:rPr lang="ru-RU" dirty="0"/>
              <a:t> і </a:t>
            </a:r>
            <a:r>
              <a:rPr lang="ru-RU" dirty="0" err="1"/>
              <a:t>відомого</a:t>
            </a:r>
            <a:r>
              <a:rPr lang="ru-RU" dirty="0"/>
              <a:t> боксера </a:t>
            </a:r>
            <a:r>
              <a:rPr lang="ru-RU" dirty="0" err="1"/>
              <a:t>Мерселя</a:t>
            </a:r>
            <a:r>
              <a:rPr lang="ru-RU" dirty="0"/>
              <a:t> Седана</a:t>
            </a:r>
            <a:r>
              <a:rPr lang="ru-RU" dirty="0" smtClean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фільмі</a:t>
            </a:r>
            <a:r>
              <a:rPr lang="ru-RU" dirty="0"/>
              <a:t> «</a:t>
            </a:r>
            <a:r>
              <a:rPr lang="ru-RU" dirty="0" err="1"/>
              <a:t>Життя</a:t>
            </a:r>
            <a:r>
              <a:rPr lang="ru-RU" dirty="0"/>
              <a:t> у </a:t>
            </a:r>
            <a:r>
              <a:rPr lang="ru-RU" dirty="0" err="1"/>
              <a:t>рожевому</a:t>
            </a:r>
            <a:r>
              <a:rPr lang="ru-RU" dirty="0"/>
              <a:t> </a:t>
            </a:r>
            <a:r>
              <a:rPr lang="ru-RU" dirty="0" err="1"/>
              <a:t>кольорі</a:t>
            </a:r>
            <a:r>
              <a:rPr lang="ru-RU" dirty="0"/>
              <a:t>» (2007, </a:t>
            </a:r>
            <a:r>
              <a:rPr lang="ru-RU" dirty="0" err="1"/>
              <a:t>режисер</a:t>
            </a:r>
            <a:r>
              <a:rPr lang="ru-RU" dirty="0"/>
              <a:t> </a:t>
            </a:r>
            <a:r>
              <a:rPr lang="ru-RU" dirty="0" err="1"/>
              <a:t>Олів'є</a:t>
            </a:r>
            <a:r>
              <a:rPr lang="ru-RU" dirty="0"/>
              <a:t> </a:t>
            </a:r>
            <a:r>
              <a:rPr lang="ru-RU" dirty="0" err="1"/>
              <a:t>Даан</a:t>
            </a:r>
            <a:r>
              <a:rPr lang="ru-RU" dirty="0"/>
              <a:t>) показаний </a:t>
            </a:r>
            <a:r>
              <a:rPr lang="ru-RU" dirty="0" err="1"/>
              <a:t>життєвий</a:t>
            </a:r>
            <a:r>
              <a:rPr lang="ru-RU" dirty="0"/>
              <a:t> шлях </a:t>
            </a:r>
            <a:r>
              <a:rPr lang="ru-RU" dirty="0" err="1"/>
              <a:t>Піаф</a:t>
            </a:r>
            <a:r>
              <a:rPr lang="ru-RU" dirty="0"/>
              <a:t> з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дитинства</a:t>
            </a:r>
            <a:r>
              <a:rPr lang="ru-RU" dirty="0"/>
              <a:t> до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у 1963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Фільм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представлений на </a:t>
            </a:r>
            <a:r>
              <a:rPr lang="ru-RU" dirty="0" err="1"/>
              <a:t>Берлінському</a:t>
            </a:r>
            <a:r>
              <a:rPr lang="ru-RU" dirty="0"/>
              <a:t> </a:t>
            </a:r>
            <a:r>
              <a:rPr lang="ru-RU" dirty="0" err="1"/>
              <a:t>кінофестивалі</a:t>
            </a:r>
            <a:r>
              <a:rPr lang="ru-RU" dirty="0"/>
              <a:t> у </a:t>
            </a:r>
            <a:r>
              <a:rPr lang="ru-RU" dirty="0" err="1"/>
              <a:t>січні</a:t>
            </a:r>
            <a:r>
              <a:rPr lang="ru-RU" dirty="0"/>
              <a:t> 2007 року.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89" y="0"/>
            <a:ext cx="4323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054" y="0"/>
            <a:ext cx="7620000" cy="1143000"/>
          </a:xfrm>
        </p:spPr>
        <p:txBody>
          <a:bodyPr/>
          <a:lstStyle/>
          <a:p>
            <a:r>
              <a:rPr lang="ru-RU" dirty="0"/>
              <a:t>Музей </a:t>
            </a:r>
            <a:r>
              <a:rPr lang="ru-RU" dirty="0" err="1"/>
              <a:t>Едіт</a:t>
            </a:r>
            <a:r>
              <a:rPr lang="ru-RU" dirty="0"/>
              <a:t> </a:t>
            </a:r>
            <a:r>
              <a:rPr lang="ru-RU" dirty="0" err="1"/>
              <a:t>Піаф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460432" cy="5949280"/>
          </a:xfrm>
        </p:spPr>
        <p:txBody>
          <a:bodyPr/>
          <a:lstStyle/>
          <a:p>
            <a:r>
              <a:rPr lang="ru-RU" dirty="0"/>
              <a:t>Музей </a:t>
            </a:r>
            <a:r>
              <a:rPr lang="ru-RU" dirty="0" err="1"/>
              <a:t>Едіт</a:t>
            </a:r>
            <a:r>
              <a:rPr lang="ru-RU" dirty="0"/>
              <a:t> </a:t>
            </a:r>
            <a:r>
              <a:rPr lang="ru-RU" dirty="0" err="1"/>
              <a:t>Піаф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невеличкий</a:t>
            </a:r>
            <a:r>
              <a:rPr lang="ru-RU" dirty="0"/>
              <a:t> </a:t>
            </a:r>
            <a:r>
              <a:rPr lang="ru-RU" dirty="0" err="1"/>
              <a:t>приватний</a:t>
            </a:r>
            <a:r>
              <a:rPr lang="ru-RU" dirty="0"/>
              <a:t> музей в </a:t>
            </a:r>
            <a:r>
              <a:rPr lang="ru-RU" dirty="0" err="1"/>
              <a:t>Парижі</a:t>
            </a:r>
            <a:r>
              <a:rPr lang="ru-RU" dirty="0"/>
              <a:t>, </a:t>
            </a:r>
            <a:r>
              <a:rPr lang="ru-RU" dirty="0" err="1"/>
              <a:t>присвячений</a:t>
            </a:r>
            <a:r>
              <a:rPr lang="ru-RU" dirty="0"/>
              <a:t> </a:t>
            </a:r>
            <a:r>
              <a:rPr lang="ru-RU" dirty="0" err="1"/>
              <a:t>співачці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заснований</a:t>
            </a:r>
            <a:r>
              <a:rPr lang="ru-RU" dirty="0"/>
              <a:t> у 1977 </a:t>
            </a:r>
            <a:r>
              <a:rPr lang="ru-RU" dirty="0" err="1"/>
              <a:t>році</a:t>
            </a:r>
            <a:r>
              <a:rPr lang="ru-RU" dirty="0"/>
              <a:t> Бернардом </a:t>
            </a:r>
            <a:r>
              <a:rPr lang="ru-RU" dirty="0" err="1"/>
              <a:t>Маркусом</a:t>
            </a:r>
            <a:r>
              <a:rPr lang="ru-RU" dirty="0"/>
              <a:t> (</a:t>
            </a:r>
            <a:r>
              <a:rPr lang="en-US" dirty="0"/>
              <a:t>Bernard </a:t>
            </a:r>
            <a:r>
              <a:rPr lang="en-US" dirty="0" err="1"/>
              <a:t>Marchois</a:t>
            </a:r>
            <a:r>
              <a:rPr lang="en-US" dirty="0"/>
              <a:t>), </a:t>
            </a:r>
            <a:r>
              <a:rPr lang="ru-RU" dirty="0"/>
              <a:t>автором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біографій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10" y="2060848"/>
            <a:ext cx="620418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5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20" y="0"/>
            <a:ext cx="5917631" cy="994122"/>
          </a:xfrm>
        </p:spPr>
        <p:txBody>
          <a:bodyPr/>
          <a:lstStyle/>
          <a:p>
            <a:r>
              <a:rPr lang="uk-UA" dirty="0" smtClean="0"/>
              <a:t>Останні роки життя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8388424" cy="6021288"/>
          </a:xfrm>
        </p:spPr>
        <p:txBody>
          <a:bodyPr/>
          <a:lstStyle/>
          <a:p>
            <a:r>
              <a:rPr lang="ru-RU" dirty="0"/>
              <a:t>В 1958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Едіт</a:t>
            </a:r>
            <a:r>
              <a:rPr lang="ru-RU" dirty="0"/>
              <a:t> почала </a:t>
            </a:r>
            <a:r>
              <a:rPr lang="ru-RU" dirty="0" err="1"/>
              <a:t>виступати</a:t>
            </a:r>
            <a:r>
              <a:rPr lang="ru-RU" dirty="0"/>
              <a:t> в концертному </a:t>
            </a:r>
            <a:r>
              <a:rPr lang="ru-RU" dirty="0" err="1"/>
              <a:t>залі</a:t>
            </a:r>
            <a:r>
              <a:rPr lang="ru-RU" dirty="0"/>
              <a:t> «</a:t>
            </a:r>
            <a:r>
              <a:rPr lang="ru-RU" dirty="0" err="1"/>
              <a:t>Олімпія</a:t>
            </a:r>
            <a:r>
              <a:rPr lang="ru-RU" dirty="0"/>
              <a:t>» —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фантастичний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вона </a:t>
            </a:r>
            <a:r>
              <a:rPr lang="ru-RU" dirty="0" err="1"/>
              <a:t>вирушила</a:t>
            </a:r>
            <a:r>
              <a:rPr lang="ru-RU" dirty="0"/>
              <a:t> в </a:t>
            </a:r>
            <a:r>
              <a:rPr lang="ru-RU" dirty="0" err="1"/>
              <a:t>одинадцятимісячне</a:t>
            </a:r>
            <a:r>
              <a:rPr lang="ru-RU" dirty="0"/>
              <a:t> турне </a:t>
            </a:r>
            <a:r>
              <a:rPr lang="ru-RU" dirty="0" err="1" smtClean="0"/>
              <a:t>Америкою</a:t>
            </a:r>
            <a:r>
              <a:rPr lang="ru-RU" dirty="0" smtClean="0"/>
              <a:t>.</a:t>
            </a:r>
          </a:p>
          <a:p>
            <a:r>
              <a:rPr lang="ru-RU" dirty="0"/>
              <a:t>9 </a:t>
            </a:r>
            <a:r>
              <a:rPr lang="ru-RU" dirty="0" err="1"/>
              <a:t>жовтня</a:t>
            </a:r>
            <a:r>
              <a:rPr lang="ru-RU" dirty="0"/>
              <a:t> 1962 року, у </a:t>
            </a:r>
            <a:r>
              <a:rPr lang="ru-RU" dirty="0" err="1"/>
              <a:t>віці</a:t>
            </a:r>
            <a:r>
              <a:rPr lang="ru-RU" dirty="0"/>
              <a:t> 46 років, </a:t>
            </a:r>
            <a:r>
              <a:rPr lang="ru-RU" dirty="0" err="1"/>
              <a:t>виснажена</a:t>
            </a:r>
            <a:r>
              <a:rPr lang="ru-RU" dirty="0"/>
              <a:t> й хвора, </a:t>
            </a:r>
            <a:r>
              <a:rPr lang="ru-RU" dirty="0" err="1"/>
              <a:t>Піаф</a:t>
            </a:r>
            <a:r>
              <a:rPr lang="ru-RU" dirty="0"/>
              <a:t> </a:t>
            </a:r>
            <a:r>
              <a:rPr lang="ru-RU" dirty="0" err="1"/>
              <a:t>одружується</a:t>
            </a:r>
            <a:r>
              <a:rPr lang="ru-RU" dirty="0"/>
              <a:t> з Тео </a:t>
            </a:r>
            <a:r>
              <a:rPr lang="ru-RU" dirty="0" err="1"/>
              <a:t>Сарафо</a:t>
            </a:r>
            <a:r>
              <a:rPr lang="ru-RU" dirty="0"/>
              <a:t>, молодим 26 </a:t>
            </a:r>
            <a:r>
              <a:rPr lang="ru-RU" dirty="0" err="1"/>
              <a:t>річним</a:t>
            </a:r>
            <a:r>
              <a:rPr lang="ru-RU" dirty="0"/>
              <a:t> </a:t>
            </a:r>
            <a:r>
              <a:rPr lang="ru-RU" dirty="0" err="1"/>
              <a:t>співаком</a:t>
            </a:r>
            <a:r>
              <a:rPr lang="ru-RU" dirty="0"/>
              <a:t>. </a:t>
            </a:r>
            <a:r>
              <a:rPr lang="ru-RU" dirty="0" err="1"/>
              <a:t>Дуетом</a:t>
            </a:r>
            <a:r>
              <a:rPr lang="ru-RU" dirty="0"/>
              <a:t> вони </a:t>
            </a:r>
            <a:r>
              <a:rPr lang="ru-RU" dirty="0" err="1"/>
              <a:t>виконували</a:t>
            </a:r>
            <a:r>
              <a:rPr lang="ru-RU" dirty="0"/>
              <a:t> </a:t>
            </a:r>
            <a:r>
              <a:rPr lang="ru-RU" dirty="0" err="1"/>
              <a:t>пісню</a:t>
            </a:r>
            <a:r>
              <a:rPr lang="ru-RU" dirty="0"/>
              <a:t> Для </a:t>
            </a:r>
            <a:r>
              <a:rPr lang="ru-RU" dirty="0" err="1"/>
              <a:t>чого</a:t>
            </a:r>
            <a:r>
              <a:rPr lang="ru-RU" dirty="0"/>
              <a:t> служить </a:t>
            </a:r>
            <a:r>
              <a:rPr lang="ru-RU" dirty="0" err="1"/>
              <a:t>кохання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виступ</a:t>
            </a:r>
            <a:r>
              <a:rPr lang="ru-RU" dirty="0"/>
              <a:t> на </a:t>
            </a:r>
            <a:r>
              <a:rPr lang="ru-RU" dirty="0" err="1"/>
              <a:t>сцені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18 </a:t>
            </a:r>
            <a:r>
              <a:rPr lang="ru-RU" dirty="0" err="1"/>
              <a:t>березня</a:t>
            </a:r>
            <a:r>
              <a:rPr lang="ru-RU" dirty="0"/>
              <a:t> 1963 року. Зал, стоячи, </a:t>
            </a:r>
            <a:r>
              <a:rPr lang="ru-RU" dirty="0" err="1"/>
              <a:t>улаштував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п'ятихвилинну</a:t>
            </a:r>
            <a:r>
              <a:rPr lang="ru-RU" dirty="0"/>
              <a:t> </a:t>
            </a:r>
            <a:r>
              <a:rPr lang="ru-RU" dirty="0" err="1"/>
              <a:t>овацію</a:t>
            </a:r>
            <a:r>
              <a:rPr lang="ru-RU" dirty="0" smtClean="0"/>
              <a:t>.</a:t>
            </a:r>
          </a:p>
          <a:p>
            <a:r>
              <a:rPr lang="ru-RU" dirty="0"/>
              <a:t>10 </a:t>
            </a:r>
            <a:r>
              <a:rPr lang="ru-RU" dirty="0" err="1"/>
              <a:t>жовтня</a:t>
            </a:r>
            <a:r>
              <a:rPr lang="ru-RU" dirty="0"/>
              <a:t> 1963 року </a:t>
            </a:r>
            <a:r>
              <a:rPr lang="ru-RU" dirty="0" err="1"/>
              <a:t>Едіт</a:t>
            </a:r>
            <a:r>
              <a:rPr lang="ru-RU" dirty="0"/>
              <a:t> </a:t>
            </a:r>
            <a:r>
              <a:rPr lang="ru-RU" dirty="0" err="1"/>
              <a:t>Піаф</a:t>
            </a:r>
            <a:r>
              <a:rPr lang="ru-RU" dirty="0"/>
              <a:t> померла.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співачки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перевезено з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Граса</a:t>
            </a:r>
            <a:r>
              <a:rPr lang="ru-RU" dirty="0"/>
              <a:t>, де вона померла, у Париж в </a:t>
            </a:r>
            <a:r>
              <a:rPr lang="ru-RU" dirty="0" err="1"/>
              <a:t>повній</a:t>
            </a:r>
            <a:r>
              <a:rPr lang="ru-RU" dirty="0"/>
              <a:t> </a:t>
            </a:r>
            <a:r>
              <a:rPr lang="ru-RU" dirty="0" err="1"/>
              <a:t>таємності</a:t>
            </a:r>
            <a:r>
              <a:rPr lang="ru-RU" dirty="0"/>
              <a:t>, й </a:t>
            </a:r>
            <a:r>
              <a:rPr lang="ru-RU" dirty="0" err="1"/>
              <a:t>офіційно</a:t>
            </a:r>
            <a:r>
              <a:rPr lang="ru-RU" dirty="0"/>
              <a:t> про </a:t>
            </a:r>
            <a:r>
              <a:rPr lang="ru-RU" dirty="0" err="1"/>
              <a:t>її</a:t>
            </a:r>
            <a:r>
              <a:rPr lang="ru-RU" dirty="0"/>
              <a:t> смерть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оголошено</a:t>
            </a:r>
            <a:r>
              <a:rPr lang="ru-RU" dirty="0"/>
              <a:t> 11 </a:t>
            </a:r>
            <a:r>
              <a:rPr lang="ru-RU" dirty="0" err="1"/>
              <a:t>жовтня</a:t>
            </a:r>
            <a:r>
              <a:rPr lang="ru-RU" dirty="0"/>
              <a:t> 1963 року в </a:t>
            </a:r>
            <a:r>
              <a:rPr lang="ru-RU" dirty="0" err="1" smtClean="0"/>
              <a:t>Парижі</a:t>
            </a:r>
            <a:endParaRPr lang="ru-RU" dirty="0" smtClean="0"/>
          </a:p>
          <a:p>
            <a:r>
              <a:rPr lang="ru-RU" dirty="0"/>
              <a:t>Похорон </a:t>
            </a:r>
            <a:r>
              <a:rPr lang="ru-RU" dirty="0" err="1"/>
              <a:t>співачки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на </a:t>
            </a:r>
            <a:r>
              <a:rPr lang="ru-RU" dirty="0" err="1"/>
              <a:t>цвинтарі</a:t>
            </a:r>
            <a:r>
              <a:rPr lang="ru-RU" dirty="0"/>
              <a:t> Пер-Лашез. На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зібралося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40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не </a:t>
            </a:r>
            <a:r>
              <a:rPr lang="ru-RU" dirty="0" err="1"/>
              <a:t>приховував</a:t>
            </a:r>
            <a:r>
              <a:rPr lang="ru-RU" dirty="0"/>
              <a:t> </a:t>
            </a:r>
            <a:r>
              <a:rPr lang="ru-RU" dirty="0" err="1"/>
              <a:t>сліз</a:t>
            </a:r>
            <a:r>
              <a:rPr lang="ru-RU" dirty="0"/>
              <a:t>, </a:t>
            </a:r>
            <a:r>
              <a:rPr lang="ru-RU" dirty="0" err="1"/>
              <a:t>квітів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стільки</a:t>
            </a:r>
            <a:r>
              <a:rPr lang="ru-RU" dirty="0"/>
              <a:t>, що люди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змушені</a:t>
            </a:r>
            <a:r>
              <a:rPr lang="ru-RU" dirty="0"/>
              <a:t> </a:t>
            </a:r>
            <a:r>
              <a:rPr lang="ru-RU" dirty="0" err="1"/>
              <a:t>йти</a:t>
            </a:r>
            <a:r>
              <a:rPr lang="ru-RU" dirty="0"/>
              <a:t> по них як по килиму.</a:t>
            </a:r>
          </a:p>
        </p:txBody>
      </p:sp>
    </p:spTree>
    <p:extLst>
      <p:ext uri="{BB962C8B-B14F-4D97-AF65-F5344CB8AC3E}">
        <p14:creationId xmlns:p14="http://schemas.microsoft.com/office/powerpoint/2010/main" val="166278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620000" cy="1143000"/>
          </a:xfrm>
        </p:spPr>
        <p:txBody>
          <a:bodyPr/>
          <a:lstStyle/>
          <a:p>
            <a:pPr algn="ctr"/>
            <a:r>
              <a:rPr lang="uk-UA" dirty="0" smtClean="0"/>
              <a:t>Кінець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74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</a:t>
            </a:r>
            <a:r>
              <a:rPr lang="uk-UA" dirty="0" smtClean="0"/>
              <a:t>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uk-UA" dirty="0" smtClean="0"/>
              <a:t>Вступ</a:t>
            </a:r>
            <a:endParaRPr lang="uk-UA" dirty="0"/>
          </a:p>
          <a:p>
            <a:pPr marL="114300" indent="0">
              <a:buNone/>
            </a:pPr>
            <a:r>
              <a:rPr lang="uk-UA" dirty="0" smtClean="0"/>
              <a:t>Дитинство</a:t>
            </a:r>
          </a:p>
          <a:p>
            <a:pPr marL="114300" indent="0">
              <a:buNone/>
            </a:pPr>
            <a:r>
              <a:rPr lang="uk-UA" dirty="0" smtClean="0"/>
              <a:t>Юність</a:t>
            </a:r>
          </a:p>
          <a:p>
            <a:pPr marL="114300" indent="0">
              <a:buNone/>
            </a:pPr>
            <a:r>
              <a:rPr lang="uk-UA" dirty="0" smtClean="0"/>
              <a:t>Новий зліт</a:t>
            </a:r>
          </a:p>
          <a:p>
            <a:pPr marL="114300" indent="0">
              <a:buNone/>
            </a:pPr>
            <a:r>
              <a:rPr lang="uk-UA" dirty="0" smtClean="0"/>
              <a:t>Музична творчість</a:t>
            </a:r>
          </a:p>
          <a:p>
            <a:pPr marL="114300" indent="0">
              <a:buNone/>
            </a:pPr>
            <a:r>
              <a:rPr lang="uk-UA" dirty="0" err="1" smtClean="0"/>
              <a:t>Шансон</a:t>
            </a:r>
            <a:endParaRPr lang="uk-UA" dirty="0" smtClean="0"/>
          </a:p>
          <a:p>
            <a:pPr marL="114300" indent="0">
              <a:buNone/>
            </a:pPr>
            <a:r>
              <a:rPr lang="uk-UA" dirty="0" smtClean="0"/>
              <a:t>Кіно</a:t>
            </a:r>
          </a:p>
          <a:p>
            <a:pPr marL="114300" indent="0">
              <a:buNone/>
            </a:pPr>
            <a:r>
              <a:rPr lang="uk-UA" dirty="0" smtClean="0"/>
              <a:t>Останні роки життя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152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4474840" cy="5733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«Я </a:t>
            </a:r>
            <a:r>
              <a:rPr lang="ru-RU" sz="2400" dirty="0" err="1"/>
              <a:t>співаю</a:t>
            </a:r>
            <a:r>
              <a:rPr lang="ru-RU" sz="2400" dirty="0"/>
              <a:t> не для </a:t>
            </a:r>
            <a:r>
              <a:rPr lang="ru-RU" sz="2400" dirty="0" err="1"/>
              <a:t>всіх</a:t>
            </a:r>
            <a:r>
              <a:rPr lang="ru-RU" sz="2400" dirty="0"/>
              <a:t> - я </a:t>
            </a:r>
            <a:r>
              <a:rPr lang="ru-RU" sz="2400" dirty="0" err="1"/>
              <a:t>співаю</a:t>
            </a:r>
            <a:r>
              <a:rPr lang="ru-RU" sz="2400" dirty="0"/>
              <a:t> для </a:t>
            </a:r>
            <a:r>
              <a:rPr lang="ru-RU" sz="2400" dirty="0" smtClean="0"/>
              <a:t>кожного»</a:t>
            </a:r>
          </a:p>
          <a:p>
            <a:r>
              <a:rPr lang="ru-RU" sz="2400" dirty="0" err="1"/>
              <a:t>Едіт</a:t>
            </a:r>
            <a:r>
              <a:rPr lang="ru-RU" sz="2400" dirty="0"/>
              <a:t> </a:t>
            </a:r>
            <a:r>
              <a:rPr lang="ru-RU" sz="2400" dirty="0" err="1"/>
              <a:t>Піаф</a:t>
            </a:r>
            <a:r>
              <a:rPr lang="ru-RU" sz="2400" dirty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Едіт</a:t>
            </a:r>
            <a:r>
              <a:rPr lang="ru-RU" sz="2400" dirty="0" smtClean="0"/>
              <a:t> </a:t>
            </a:r>
            <a:r>
              <a:rPr lang="ru-RU" sz="2400" dirty="0" err="1"/>
              <a:t>Джованна</a:t>
            </a:r>
            <a:r>
              <a:rPr lang="ru-RU" sz="2400" dirty="0"/>
              <a:t> </a:t>
            </a:r>
            <a:r>
              <a:rPr lang="ru-RU" sz="2400" dirty="0" err="1" smtClean="0"/>
              <a:t>Ґассіон</a:t>
            </a:r>
            <a:r>
              <a:rPr lang="ru-RU" sz="2400" dirty="0" smtClean="0"/>
              <a:t>) </a:t>
            </a:r>
            <a:r>
              <a:rPr lang="ru-RU" sz="2400" dirty="0"/>
              <a:t>— знаменита </a:t>
            </a:r>
            <a:r>
              <a:rPr lang="ru-RU" sz="2400" dirty="0" err="1"/>
              <a:t>французька</a:t>
            </a:r>
            <a:r>
              <a:rPr lang="ru-RU" sz="2400" dirty="0"/>
              <a:t> </a:t>
            </a:r>
            <a:r>
              <a:rPr lang="ru-RU" sz="2400" dirty="0" err="1"/>
              <a:t>співачка</a:t>
            </a:r>
            <a:r>
              <a:rPr lang="ru-RU" sz="2400" dirty="0"/>
              <a:t> й </a:t>
            </a:r>
            <a:r>
              <a:rPr lang="ru-RU" sz="2400" dirty="0" err="1"/>
              <a:t>акторка</a:t>
            </a:r>
            <a:r>
              <a:rPr lang="ru-RU" sz="2400" dirty="0"/>
              <a:t>, одна з </a:t>
            </a:r>
            <a:r>
              <a:rPr lang="ru-RU" sz="2400" dirty="0" err="1"/>
              <a:t>найвідоміших</a:t>
            </a:r>
            <a:r>
              <a:rPr lang="ru-RU" sz="2400" dirty="0"/>
              <a:t> </a:t>
            </a:r>
            <a:r>
              <a:rPr lang="ru-RU" sz="2400" dirty="0" err="1"/>
              <a:t>естрадних</a:t>
            </a:r>
            <a:r>
              <a:rPr lang="ru-RU" sz="2400" dirty="0"/>
              <a:t> </a:t>
            </a:r>
            <a:r>
              <a:rPr lang="ru-RU" sz="2400" dirty="0" err="1"/>
              <a:t>співачок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"</a:t>
            </a:r>
            <a:r>
              <a:rPr lang="ru-RU" sz="2400" dirty="0" err="1"/>
              <a:t>Моє</a:t>
            </a:r>
            <a:r>
              <a:rPr lang="ru-RU" sz="2400" dirty="0"/>
              <a:t> </a:t>
            </a:r>
            <a:r>
              <a:rPr lang="ru-RU" sz="2400" dirty="0" err="1"/>
              <a:t>справжнє</a:t>
            </a:r>
            <a:r>
              <a:rPr lang="ru-RU" sz="2400" dirty="0"/>
              <a:t> </a:t>
            </a:r>
            <a:r>
              <a:rPr lang="ru-RU" sz="2400" dirty="0" err="1"/>
              <a:t>покликання</a:t>
            </a:r>
            <a:r>
              <a:rPr lang="ru-RU" sz="2400" dirty="0"/>
              <a:t> - </a:t>
            </a:r>
            <a:r>
              <a:rPr lang="ru-RU" sz="2400" dirty="0" err="1"/>
              <a:t>співати</a:t>
            </a:r>
            <a:r>
              <a:rPr lang="ru-RU" sz="2400" dirty="0"/>
              <a:t>. </a:t>
            </a:r>
            <a:r>
              <a:rPr lang="ru-RU" sz="2400" dirty="0" err="1"/>
              <a:t>Співати</a:t>
            </a:r>
            <a:r>
              <a:rPr lang="ru-RU" sz="2400" dirty="0"/>
              <a:t>, що б не </a:t>
            </a:r>
            <a:r>
              <a:rPr lang="ru-RU" sz="2400" dirty="0" err="1"/>
              <a:t>трапилося</a:t>
            </a:r>
            <a:r>
              <a:rPr lang="ru-RU" sz="2400" dirty="0"/>
              <a:t>! </a:t>
            </a:r>
            <a:r>
              <a:rPr lang="ru-RU" sz="2400" dirty="0" err="1"/>
              <a:t>Мої</a:t>
            </a:r>
            <a:r>
              <a:rPr lang="ru-RU" sz="2400" dirty="0"/>
              <a:t> </a:t>
            </a:r>
            <a:r>
              <a:rPr lang="ru-RU" sz="2400" dirty="0" err="1"/>
              <a:t>пісні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я, моя плоть, моя голова, </a:t>
            </a:r>
            <a:r>
              <a:rPr lang="ru-RU" sz="2400" dirty="0" err="1"/>
              <a:t>моє</a:t>
            </a:r>
            <a:r>
              <a:rPr lang="ru-RU" sz="2400" dirty="0"/>
              <a:t> </a:t>
            </a:r>
            <a:r>
              <a:rPr lang="ru-RU" sz="2400" dirty="0" err="1"/>
              <a:t>серце</a:t>
            </a:r>
            <a:r>
              <a:rPr lang="ru-RU" sz="2400" dirty="0"/>
              <a:t>, моя душа. </a:t>
            </a:r>
            <a:r>
              <a:rPr lang="ru-RU" sz="2400" dirty="0" err="1"/>
              <a:t>Мої</a:t>
            </a:r>
            <a:r>
              <a:rPr lang="ru-RU" sz="2400" dirty="0"/>
              <a:t> </a:t>
            </a:r>
            <a:r>
              <a:rPr lang="ru-RU" sz="2400" dirty="0" err="1"/>
              <a:t>пісні</a:t>
            </a:r>
            <a:r>
              <a:rPr lang="ru-RU" sz="2400" dirty="0"/>
              <a:t> - ось </a:t>
            </a:r>
            <a:r>
              <a:rPr lang="ru-RU" sz="2400" dirty="0" err="1"/>
              <a:t>моє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3672433" cy="5168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4368" y="6436891"/>
            <a:ext cx="485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19 </a:t>
            </a:r>
            <a:r>
              <a:rPr lang="ru-RU" b="1" dirty="0" err="1" smtClean="0"/>
              <a:t>грудня</a:t>
            </a:r>
            <a:r>
              <a:rPr lang="ru-RU" b="1" dirty="0" smtClean="0"/>
              <a:t> 1915, Париж — 10 </a:t>
            </a:r>
            <a:r>
              <a:rPr lang="ru-RU" b="1" dirty="0" err="1" smtClean="0"/>
              <a:t>жовтня</a:t>
            </a:r>
            <a:r>
              <a:rPr lang="ru-RU" b="1" dirty="0" smtClean="0"/>
              <a:t> 1963, </a:t>
            </a:r>
            <a:r>
              <a:rPr lang="ru-RU" b="1" dirty="0" err="1" smtClean="0"/>
              <a:t>Грас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070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394" y="0"/>
            <a:ext cx="5754522" cy="620688"/>
          </a:xfrm>
        </p:spPr>
        <p:txBody>
          <a:bodyPr/>
          <a:lstStyle/>
          <a:p>
            <a:r>
              <a:rPr lang="uk-UA" dirty="0" smtClean="0"/>
              <a:t>Дитинство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4499992" cy="6309320"/>
          </a:xfrm>
        </p:spPr>
        <p:txBody>
          <a:bodyPr>
            <a:normAutofit/>
          </a:bodyPr>
          <a:lstStyle/>
          <a:p>
            <a:r>
              <a:rPr lang="ru-RU" dirty="0" err="1"/>
              <a:t>Матір'ю</a:t>
            </a:r>
            <a:r>
              <a:rPr lang="ru-RU" dirty="0"/>
              <a:t> </a:t>
            </a:r>
            <a:r>
              <a:rPr lang="ru-RU" dirty="0" err="1"/>
              <a:t>Едіт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безталанна</a:t>
            </a:r>
            <a:r>
              <a:rPr lang="ru-RU" dirty="0"/>
              <a:t> </a:t>
            </a:r>
            <a:r>
              <a:rPr lang="ru-RU" dirty="0" err="1"/>
              <a:t>акторка</a:t>
            </a:r>
            <a:r>
              <a:rPr lang="ru-RU" dirty="0"/>
              <a:t> </a:t>
            </a:r>
            <a:r>
              <a:rPr lang="ru-RU" dirty="0" err="1"/>
              <a:t>Аніта</a:t>
            </a:r>
            <a:r>
              <a:rPr lang="ru-RU" dirty="0"/>
              <a:t> </a:t>
            </a:r>
            <a:r>
              <a:rPr lang="ru-RU" dirty="0" err="1"/>
              <a:t>Майяр</a:t>
            </a:r>
            <a:r>
              <a:rPr lang="ru-RU" dirty="0"/>
              <a:t>, що </a:t>
            </a:r>
            <a:r>
              <a:rPr lang="ru-RU" dirty="0" err="1"/>
              <a:t>виступала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псевдонімом</a:t>
            </a:r>
            <a:r>
              <a:rPr lang="ru-RU" dirty="0"/>
              <a:t> </a:t>
            </a:r>
            <a:r>
              <a:rPr lang="ru-RU" dirty="0" err="1"/>
              <a:t>Ліна</a:t>
            </a:r>
            <a:r>
              <a:rPr lang="ru-RU" dirty="0"/>
              <a:t> Марса. </a:t>
            </a:r>
            <a:r>
              <a:rPr lang="ru-RU" dirty="0" err="1"/>
              <a:t>Батьком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Луї</a:t>
            </a:r>
            <a:r>
              <a:rPr lang="ru-RU" dirty="0"/>
              <a:t> </a:t>
            </a:r>
            <a:r>
              <a:rPr lang="ru-RU" dirty="0" err="1"/>
              <a:t>Гассіон</a:t>
            </a:r>
            <a:r>
              <a:rPr lang="ru-RU" dirty="0"/>
              <a:t> — </a:t>
            </a:r>
            <a:r>
              <a:rPr lang="ru-RU" dirty="0" err="1"/>
              <a:t>вуличний</a:t>
            </a:r>
            <a:r>
              <a:rPr lang="ru-RU" dirty="0"/>
              <a:t> акробат</a:t>
            </a:r>
            <a:r>
              <a:rPr lang="ru-RU" dirty="0" smtClean="0"/>
              <a:t>.</a:t>
            </a:r>
          </a:p>
          <a:p>
            <a:r>
              <a:rPr lang="ru-RU" dirty="0" err="1"/>
              <a:t>З</a:t>
            </a:r>
            <a:r>
              <a:rPr lang="ru-RU" dirty="0" err="1" smtClean="0"/>
              <a:t>'ясувалося</a:t>
            </a:r>
            <a:r>
              <a:rPr lang="ru-RU" dirty="0"/>
              <a:t>, що </a:t>
            </a:r>
            <a:r>
              <a:rPr lang="ru-RU" dirty="0" err="1"/>
              <a:t>Едіт</a:t>
            </a:r>
            <a:r>
              <a:rPr lang="ru-RU" dirty="0"/>
              <a:t> </a:t>
            </a:r>
            <a:r>
              <a:rPr lang="ru-RU" dirty="0" err="1" smtClean="0"/>
              <a:t>осліпла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з </a:t>
            </a:r>
            <a:r>
              <a:rPr lang="ru-RU" dirty="0" err="1" smtClean="0"/>
              <a:t>народження</a:t>
            </a:r>
            <a:r>
              <a:rPr lang="ru-RU" dirty="0" smtClean="0"/>
              <a:t> в </a:t>
            </a:r>
            <a:r>
              <a:rPr lang="ru-RU" dirty="0" err="1" smtClean="0"/>
              <a:t>Едіт</a:t>
            </a:r>
            <a:r>
              <a:rPr lang="ru-RU" dirty="0" smtClean="0"/>
              <a:t> </a:t>
            </a:r>
            <a:r>
              <a:rPr lang="ru-RU" dirty="0" err="1" smtClean="0"/>
              <a:t>розвивалася</a:t>
            </a:r>
            <a:r>
              <a:rPr lang="ru-RU" dirty="0" smtClean="0"/>
              <a:t> </a:t>
            </a:r>
            <a:r>
              <a:rPr lang="ru-RU" dirty="0"/>
              <a:t>катаракта, але </a:t>
            </a:r>
            <a:r>
              <a:rPr lang="ru-RU" dirty="0" err="1"/>
              <a:t>подружжя</a:t>
            </a:r>
            <a:r>
              <a:rPr lang="ru-RU" dirty="0"/>
              <a:t> </a:t>
            </a:r>
            <a:r>
              <a:rPr lang="ru-RU" dirty="0" err="1" smtClean="0"/>
              <a:t>Майарів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не </a:t>
            </a:r>
            <a:r>
              <a:rPr lang="ru-RU" dirty="0" err="1"/>
              <a:t>помітили</a:t>
            </a:r>
            <a:r>
              <a:rPr lang="ru-RU" dirty="0"/>
              <a:t>. </a:t>
            </a:r>
            <a:r>
              <a:rPr lang="ru-RU" dirty="0" smtClean="0"/>
              <a:t>З годом бабуся повезла </a:t>
            </a:r>
            <a:r>
              <a:rPr lang="ru-RU" dirty="0" err="1"/>
              <a:t>Едіт</a:t>
            </a:r>
            <a:r>
              <a:rPr lang="ru-RU" dirty="0"/>
              <a:t> у </a:t>
            </a:r>
            <a:r>
              <a:rPr lang="ru-RU" dirty="0" err="1"/>
              <a:t>Лізьє</a:t>
            </a:r>
            <a:r>
              <a:rPr lang="ru-RU" dirty="0"/>
              <a:t> до </a:t>
            </a:r>
            <a:r>
              <a:rPr lang="ru-RU" dirty="0" err="1"/>
              <a:t>святої</a:t>
            </a:r>
            <a:r>
              <a:rPr lang="ru-RU" dirty="0"/>
              <a:t> </a:t>
            </a:r>
            <a:r>
              <a:rPr lang="ru-RU" dirty="0" err="1"/>
              <a:t>Терези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збиралися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прочан</a:t>
            </a:r>
            <a:r>
              <a:rPr lang="ru-RU" dirty="0"/>
              <a:t> з </a:t>
            </a:r>
            <a:r>
              <a:rPr lang="ru-RU" dirty="0" err="1"/>
              <a:t>усією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. </a:t>
            </a:r>
            <a:r>
              <a:rPr lang="ru-RU" dirty="0" err="1"/>
              <a:t>Поїздку</a:t>
            </a:r>
            <a:r>
              <a:rPr lang="ru-RU" dirty="0"/>
              <a:t> </a:t>
            </a:r>
            <a:r>
              <a:rPr lang="ru-RU" dirty="0" err="1"/>
              <a:t>призначили</a:t>
            </a:r>
            <a:r>
              <a:rPr lang="ru-RU" dirty="0"/>
              <a:t> на 19 </a:t>
            </a:r>
            <a:r>
              <a:rPr lang="ru-RU" dirty="0" err="1"/>
              <a:t>серпня</a:t>
            </a:r>
            <a:r>
              <a:rPr lang="ru-RU" dirty="0"/>
              <a:t> 1921 року, а 25 </a:t>
            </a:r>
            <a:r>
              <a:rPr lang="ru-RU" dirty="0" err="1"/>
              <a:t>серпня</a:t>
            </a:r>
            <a:r>
              <a:rPr lang="ru-RU" dirty="0"/>
              <a:t> 1921 року </a:t>
            </a:r>
            <a:r>
              <a:rPr lang="ru-RU" dirty="0" err="1"/>
              <a:t>Едіт</a:t>
            </a:r>
            <a:r>
              <a:rPr lang="ru-RU" dirty="0"/>
              <a:t> </a:t>
            </a:r>
            <a:r>
              <a:rPr lang="ru-RU" dirty="0" err="1"/>
              <a:t>прозріла</a:t>
            </a:r>
            <a:r>
              <a:rPr lang="ru-RU" dirty="0"/>
              <a:t>.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років.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98176"/>
            <a:ext cx="4116972" cy="545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8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-21285"/>
            <a:ext cx="4355976" cy="6879285"/>
          </a:xfrm>
        </p:spPr>
        <p:txBody>
          <a:bodyPr/>
          <a:lstStyle/>
          <a:p>
            <a:pPr marL="114300" indent="0">
              <a:buNone/>
            </a:pPr>
            <a:r>
              <a:rPr lang="ru-RU" dirty="0" err="1" smtClean="0"/>
              <a:t>Луї</a:t>
            </a:r>
            <a:r>
              <a:rPr lang="ru-RU" dirty="0" smtClean="0"/>
              <a:t> </a:t>
            </a:r>
            <a:r>
              <a:rPr lang="ru-RU" dirty="0" err="1"/>
              <a:t>відвіз</a:t>
            </a:r>
            <a:r>
              <a:rPr lang="ru-RU" dirty="0"/>
              <a:t> дочку до </a:t>
            </a:r>
            <a:r>
              <a:rPr lang="ru-RU" dirty="0" err="1"/>
              <a:t>Нормандії</a:t>
            </a:r>
            <a:r>
              <a:rPr lang="ru-RU" dirty="0"/>
              <a:t> до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, що </a:t>
            </a:r>
            <a:r>
              <a:rPr lang="ru-RU" dirty="0" err="1"/>
              <a:t>працювала</a:t>
            </a:r>
            <a:r>
              <a:rPr lang="ru-RU" dirty="0"/>
              <a:t> </a:t>
            </a:r>
            <a:r>
              <a:rPr lang="ru-RU" dirty="0" err="1"/>
              <a:t>куховаркою</a:t>
            </a:r>
            <a:r>
              <a:rPr lang="ru-RU" dirty="0"/>
              <a:t> в </a:t>
            </a:r>
            <a:r>
              <a:rPr lang="ru-RU" dirty="0" err="1"/>
              <a:t>домі</a:t>
            </a:r>
            <a:r>
              <a:rPr lang="ru-RU" dirty="0"/>
              <a:t> </a:t>
            </a:r>
            <a:r>
              <a:rPr lang="ru-RU" dirty="0" err="1"/>
              <a:t>розпусти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/>
              <a:t>Едіт</a:t>
            </a:r>
            <a:r>
              <a:rPr lang="ru-RU" dirty="0"/>
              <a:t> </a:t>
            </a:r>
            <a:r>
              <a:rPr lang="ru-RU" dirty="0" err="1"/>
              <a:t>пішла</a:t>
            </a:r>
            <a:r>
              <a:rPr lang="ru-RU" dirty="0"/>
              <a:t> до </a:t>
            </a:r>
            <a:r>
              <a:rPr lang="ru-RU" dirty="0" err="1"/>
              <a:t>школи</a:t>
            </a:r>
            <a:r>
              <a:rPr lang="ru-RU" dirty="0"/>
              <a:t>, але </a:t>
            </a:r>
            <a:r>
              <a:rPr lang="ru-RU" dirty="0" err="1"/>
              <a:t>добропорядні</a:t>
            </a:r>
            <a:r>
              <a:rPr lang="ru-RU" dirty="0"/>
              <a:t> </a:t>
            </a:r>
            <a:r>
              <a:rPr lang="ru-RU" dirty="0" err="1"/>
              <a:t>обивателі</a:t>
            </a:r>
            <a:r>
              <a:rPr lang="ru-RU" dirty="0"/>
              <a:t> не </a:t>
            </a:r>
            <a:r>
              <a:rPr lang="ru-RU" dirty="0" err="1"/>
              <a:t>хотіли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, що </a:t>
            </a:r>
            <a:r>
              <a:rPr lang="ru-RU" dirty="0" err="1"/>
              <a:t>живе</a:t>
            </a:r>
            <a:r>
              <a:rPr lang="ru-RU" dirty="0"/>
              <a:t> в </a:t>
            </a:r>
            <a:r>
              <a:rPr lang="ru-RU" dirty="0" err="1"/>
              <a:t>борделі</a:t>
            </a:r>
            <a:r>
              <a:rPr lang="ru-RU" dirty="0"/>
              <a:t>, і </a:t>
            </a:r>
            <a:r>
              <a:rPr lang="ru-RU" dirty="0" err="1"/>
              <a:t>навчання</a:t>
            </a:r>
            <a:r>
              <a:rPr lang="ru-RU" dirty="0"/>
              <a:t> для </a:t>
            </a:r>
            <a:r>
              <a:rPr lang="ru-RU" dirty="0" err="1"/>
              <a:t>дівчинки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закінчилося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забрав </a:t>
            </a:r>
            <a:r>
              <a:rPr lang="ru-RU" dirty="0" err="1"/>
              <a:t>Едіт</a:t>
            </a:r>
            <a:r>
              <a:rPr lang="ru-RU" dirty="0"/>
              <a:t> у Париж, де вони почали разом </a:t>
            </a:r>
            <a:r>
              <a:rPr lang="ru-RU" dirty="0" err="1"/>
              <a:t>працювати</a:t>
            </a:r>
            <a:r>
              <a:rPr lang="ru-RU" dirty="0"/>
              <a:t> на </a:t>
            </a:r>
            <a:r>
              <a:rPr lang="ru-RU" dirty="0" err="1"/>
              <a:t>площах</a:t>
            </a:r>
            <a:r>
              <a:rPr lang="ru-RU" dirty="0"/>
              <a:t> —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показував</a:t>
            </a:r>
            <a:r>
              <a:rPr lang="ru-RU" dirty="0"/>
              <a:t> </a:t>
            </a:r>
            <a:r>
              <a:rPr lang="ru-RU" dirty="0" err="1"/>
              <a:t>акробатичні</a:t>
            </a:r>
            <a:r>
              <a:rPr lang="ru-RU" dirty="0"/>
              <a:t> трюки,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дев'ятирічна</a:t>
            </a:r>
            <a:r>
              <a:rPr lang="ru-RU" dirty="0"/>
              <a:t> дочка </a:t>
            </a:r>
            <a:r>
              <a:rPr lang="ru-RU" dirty="0" err="1"/>
              <a:t>співала</a:t>
            </a:r>
            <a:r>
              <a:rPr lang="ru-RU" dirty="0"/>
              <a:t>. </a:t>
            </a:r>
            <a:r>
              <a:rPr lang="ru-RU" dirty="0" err="1"/>
              <a:t>Едіт</a:t>
            </a:r>
            <a:r>
              <a:rPr lang="ru-RU" dirty="0"/>
              <a:t> </a:t>
            </a:r>
            <a:r>
              <a:rPr lang="ru-RU" dirty="0" err="1"/>
              <a:t>заробляла</a:t>
            </a:r>
            <a:r>
              <a:rPr lang="ru-RU" dirty="0"/>
              <a:t> </a:t>
            </a:r>
            <a:r>
              <a:rPr lang="ru-RU" dirty="0" err="1"/>
              <a:t>співом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доти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не взяли в кабаре «Жуан-</a:t>
            </a:r>
            <a:r>
              <a:rPr lang="ru-RU" dirty="0" err="1"/>
              <a:t>Ле</a:t>
            </a:r>
            <a:r>
              <a:rPr lang="ru-RU" dirty="0"/>
              <a:t>-</a:t>
            </a:r>
            <a:r>
              <a:rPr lang="ru-RU" dirty="0" err="1"/>
              <a:t>Пін</a:t>
            </a:r>
            <a:r>
              <a:rPr lang="ru-RU" dirty="0"/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60" y="0"/>
            <a:ext cx="3645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2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92696"/>
            <a:ext cx="2267744" cy="1700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089"/>
            <a:ext cx="6012160" cy="695785"/>
          </a:xfrm>
        </p:spPr>
        <p:txBody>
          <a:bodyPr/>
          <a:lstStyle/>
          <a:p>
            <a:pPr algn="ctr"/>
            <a:r>
              <a:rPr lang="ru-RU" dirty="0" err="1"/>
              <a:t>Юність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6948264" cy="6237312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 1932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Едіт</a:t>
            </a:r>
            <a:r>
              <a:rPr lang="ru-RU" sz="2400" dirty="0"/>
              <a:t> </a:t>
            </a:r>
            <a:r>
              <a:rPr lang="ru-RU" sz="2400" dirty="0" err="1"/>
              <a:t>познайомилася</a:t>
            </a:r>
            <a:r>
              <a:rPr lang="ru-RU" sz="2400" dirty="0"/>
              <a:t> з </a:t>
            </a:r>
            <a:r>
              <a:rPr lang="ru-RU" sz="2400" dirty="0" err="1"/>
              <a:t>Луї</a:t>
            </a:r>
            <a:r>
              <a:rPr lang="ru-RU" sz="2400" dirty="0"/>
              <a:t> </a:t>
            </a:r>
            <a:r>
              <a:rPr lang="ru-RU" sz="2400" dirty="0" smtClean="0"/>
              <a:t>Дюпоном, через </a:t>
            </a:r>
            <a:r>
              <a:rPr lang="ru-RU" sz="2400" dirty="0" err="1"/>
              <a:t>рік</a:t>
            </a:r>
            <a:r>
              <a:rPr lang="ru-RU" sz="2400" dirty="0"/>
              <a:t> у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народилася</a:t>
            </a:r>
            <a:r>
              <a:rPr lang="ru-RU" sz="2400" dirty="0"/>
              <a:t> дочка </a:t>
            </a:r>
            <a:r>
              <a:rPr lang="ru-RU" sz="2400" dirty="0" smtClean="0"/>
              <a:t>Марсель</a:t>
            </a:r>
            <a:r>
              <a:rPr lang="en-US" sz="2400" dirty="0" smtClean="0"/>
              <a:t>. </a:t>
            </a:r>
            <a:r>
              <a:rPr lang="ru-RU" sz="2400" dirty="0"/>
              <a:t>В</a:t>
            </a:r>
            <a:r>
              <a:rPr lang="ru-RU" sz="2400" dirty="0" smtClean="0"/>
              <a:t>они </a:t>
            </a:r>
            <a:r>
              <a:rPr lang="ru-RU" sz="2400" dirty="0" err="1" smtClean="0"/>
              <a:t>розійшлись</a:t>
            </a:r>
            <a:r>
              <a:rPr lang="ru-RU" sz="2400" dirty="0" smtClean="0"/>
              <a:t>, </a:t>
            </a:r>
            <a:r>
              <a:rPr lang="ru-RU" sz="2400" dirty="0" err="1" smtClean="0"/>
              <a:t>бо</a:t>
            </a:r>
            <a:r>
              <a:rPr lang="ru-RU" sz="2400" dirty="0" smtClean="0"/>
              <a:t> </a:t>
            </a:r>
            <a:r>
              <a:rPr lang="ru-RU" sz="2400" dirty="0" err="1" smtClean="0"/>
              <a:t>Едіт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працювала</a:t>
            </a:r>
            <a:r>
              <a:rPr lang="ru-RU" sz="2400" dirty="0" smtClean="0"/>
              <a:t>. В </a:t>
            </a:r>
            <a:r>
              <a:rPr lang="ru-RU" sz="2400" dirty="0" err="1"/>
              <a:t>цей</a:t>
            </a:r>
            <a:r>
              <a:rPr lang="ru-RU" sz="2400" dirty="0"/>
              <a:t> час у </a:t>
            </a:r>
            <a:r>
              <a:rPr lang="ru-RU" sz="2400" dirty="0" err="1"/>
              <a:t>Європі</a:t>
            </a:r>
            <a:r>
              <a:rPr lang="ru-RU" sz="2400" dirty="0"/>
              <a:t> </a:t>
            </a:r>
            <a:r>
              <a:rPr lang="ru-RU" sz="2400" dirty="0" err="1"/>
              <a:t>лютувала</a:t>
            </a:r>
            <a:r>
              <a:rPr lang="ru-RU" sz="2400" dirty="0"/>
              <a:t> «</a:t>
            </a:r>
            <a:r>
              <a:rPr lang="ru-RU" sz="2400" dirty="0" err="1"/>
              <a:t>іспанка</a:t>
            </a:r>
            <a:r>
              <a:rPr lang="ru-RU" sz="2400" dirty="0"/>
              <a:t>», і дочка </a:t>
            </a:r>
            <a:r>
              <a:rPr lang="ru-RU" sz="2400" dirty="0" err="1"/>
              <a:t>Едіт</a:t>
            </a:r>
            <a:r>
              <a:rPr lang="ru-RU" sz="2400" dirty="0"/>
              <a:t> </a:t>
            </a:r>
            <a:r>
              <a:rPr lang="ru-RU" sz="2400" dirty="0" err="1" smtClean="0"/>
              <a:t>занедужала</a:t>
            </a:r>
            <a:r>
              <a:rPr lang="ru-RU" sz="2400" dirty="0" smtClean="0"/>
              <a:t>.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/>
              <a:t>відвідувань</a:t>
            </a:r>
            <a:r>
              <a:rPr lang="ru-RU" sz="2400" dirty="0"/>
              <a:t> </a:t>
            </a:r>
            <a:r>
              <a:rPr lang="ru-RU" sz="2400" dirty="0" err="1" smtClean="0"/>
              <a:t>Марселі</a:t>
            </a:r>
            <a:r>
              <a:rPr lang="ru-RU" sz="2400" dirty="0" smtClean="0"/>
              <a:t> у </a:t>
            </a:r>
            <a:r>
              <a:rPr lang="ru-RU" sz="2400" dirty="0" err="1" smtClean="0"/>
              <a:t>лікарні</a:t>
            </a:r>
            <a:r>
              <a:rPr lang="ru-RU" sz="2400" dirty="0" smtClean="0"/>
              <a:t> </a:t>
            </a:r>
            <a:r>
              <a:rPr lang="ru-RU" sz="2400" dirty="0" err="1"/>
              <a:t>занедужала</a:t>
            </a:r>
            <a:r>
              <a:rPr lang="ru-RU" sz="2400" dirty="0"/>
              <a:t> й сама </a:t>
            </a:r>
            <a:r>
              <a:rPr lang="ru-RU" sz="2400" dirty="0" err="1"/>
              <a:t>Едіт</a:t>
            </a:r>
            <a:r>
              <a:rPr lang="ru-RU" sz="2400" dirty="0"/>
              <a:t>. </a:t>
            </a:r>
            <a:r>
              <a:rPr lang="ru-RU" sz="2400" dirty="0" smtClean="0"/>
              <a:t>У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Едіт</a:t>
            </a:r>
            <a:r>
              <a:rPr lang="ru-RU" sz="2400" dirty="0"/>
              <a:t> </a:t>
            </a:r>
            <a:r>
              <a:rPr lang="ru-RU" sz="2400" dirty="0" err="1"/>
              <a:t>видужала</a:t>
            </a:r>
            <a:r>
              <a:rPr lang="ru-RU" sz="2400" dirty="0"/>
              <a:t>, а Марсель у 1935 </a:t>
            </a:r>
            <a:r>
              <a:rPr lang="ru-RU" sz="2400" dirty="0" err="1"/>
              <a:t>році</a:t>
            </a:r>
            <a:r>
              <a:rPr lang="ru-RU" sz="2400" dirty="0"/>
              <a:t> померла. Вона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єдиною</a:t>
            </a:r>
            <a:r>
              <a:rPr lang="ru-RU" sz="2400" dirty="0"/>
              <a:t> </a:t>
            </a:r>
            <a:r>
              <a:rPr lang="ru-RU" sz="2400" dirty="0" err="1"/>
              <a:t>дитиною</a:t>
            </a:r>
            <a:r>
              <a:rPr lang="ru-RU" sz="2400" dirty="0"/>
              <a:t> </a:t>
            </a:r>
            <a:r>
              <a:rPr lang="ru-RU" sz="2400" dirty="0" err="1"/>
              <a:t>Едіт</a:t>
            </a:r>
            <a:r>
              <a:rPr lang="ru-RU" sz="2400" dirty="0"/>
              <a:t> </a:t>
            </a:r>
            <a:r>
              <a:rPr lang="ru-RU" sz="2400" dirty="0" err="1"/>
              <a:t>Піаф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В 1935 </a:t>
            </a:r>
            <a:r>
              <a:rPr lang="ru-RU" sz="2400" dirty="0" err="1"/>
              <a:t>році</a:t>
            </a:r>
            <a:r>
              <a:rPr lang="ru-RU" sz="2400" dirty="0"/>
              <a:t>, коли </a:t>
            </a:r>
            <a:r>
              <a:rPr lang="ru-RU" sz="2400" dirty="0" err="1"/>
              <a:t>Едіт</a:t>
            </a:r>
            <a:r>
              <a:rPr lang="ru-RU" sz="2400" dirty="0"/>
              <a:t> </a:t>
            </a:r>
            <a:r>
              <a:rPr lang="ru-RU" sz="2400" dirty="0" err="1"/>
              <a:t>виповнилось</a:t>
            </a:r>
            <a:r>
              <a:rPr lang="ru-RU" sz="2400" dirty="0"/>
              <a:t> </a:t>
            </a:r>
            <a:r>
              <a:rPr lang="ru-RU" sz="2400" dirty="0" err="1"/>
              <a:t>двадцять</a:t>
            </a:r>
            <a:r>
              <a:rPr lang="ru-RU" sz="2400" dirty="0"/>
              <a:t> років,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помітив</a:t>
            </a:r>
            <a:r>
              <a:rPr lang="ru-RU" sz="2400" dirty="0"/>
              <a:t> на </a:t>
            </a:r>
            <a:r>
              <a:rPr lang="ru-RU" sz="2400" dirty="0" err="1"/>
              <a:t>вулиці</a:t>
            </a:r>
            <a:r>
              <a:rPr lang="ru-RU" sz="2400" dirty="0"/>
              <a:t> </a:t>
            </a:r>
            <a:r>
              <a:rPr lang="ru-RU" sz="2400" dirty="0" err="1"/>
              <a:t>Луї</a:t>
            </a:r>
            <a:r>
              <a:rPr lang="ru-RU" sz="2400" dirty="0"/>
              <a:t> </a:t>
            </a:r>
            <a:r>
              <a:rPr lang="ru-RU" sz="2400" dirty="0" err="1" smtClean="0"/>
              <a:t>Лепле</a:t>
            </a:r>
            <a:r>
              <a:rPr lang="ru-RU" sz="2400" dirty="0" smtClean="0"/>
              <a:t>, </a:t>
            </a:r>
            <a:r>
              <a:rPr lang="ru-RU" sz="2400" dirty="0" err="1" smtClean="0"/>
              <a:t>власник</a:t>
            </a:r>
            <a:r>
              <a:rPr lang="ru-RU" sz="2400" dirty="0" smtClean="0"/>
              <a:t> </a:t>
            </a:r>
            <a:r>
              <a:rPr lang="ru-RU" sz="2400" dirty="0"/>
              <a:t>кабаре «</a:t>
            </a:r>
            <a:r>
              <a:rPr lang="ru-RU" sz="2400" dirty="0" err="1"/>
              <a:t>Жернис</a:t>
            </a:r>
            <a:r>
              <a:rPr lang="ru-RU" sz="2400" dirty="0"/>
              <a:t>» </a:t>
            </a:r>
            <a:r>
              <a:rPr lang="ru-RU" sz="2400" dirty="0" smtClean="0"/>
              <a:t>на </a:t>
            </a:r>
            <a:r>
              <a:rPr lang="ru-RU" sz="2400" dirty="0" err="1"/>
              <a:t>Єлисейських</a:t>
            </a:r>
            <a:r>
              <a:rPr lang="ru-RU" sz="2400" dirty="0"/>
              <a:t> Полях, і запросив </a:t>
            </a:r>
            <a:r>
              <a:rPr lang="ru-RU" sz="2400" dirty="0" err="1"/>
              <a:t>виступати</a:t>
            </a:r>
            <a:r>
              <a:rPr lang="ru-RU" sz="2400" dirty="0"/>
              <a:t> у </a:t>
            </a:r>
            <a:r>
              <a:rPr lang="ru-RU" sz="2400" dirty="0" err="1"/>
              <a:t>своїй</a:t>
            </a:r>
            <a:r>
              <a:rPr lang="ru-RU" sz="2400" dirty="0"/>
              <a:t> </a:t>
            </a:r>
            <a:r>
              <a:rPr lang="ru-RU" sz="2400" dirty="0" err="1"/>
              <a:t>програмі</a:t>
            </a:r>
            <a:r>
              <a:rPr lang="ru-RU" sz="2400" dirty="0" smtClean="0"/>
              <a:t>. Сам </a:t>
            </a:r>
            <a:r>
              <a:rPr lang="ru-RU" sz="2400" dirty="0" err="1" smtClean="0"/>
              <a:t>навчив</a:t>
            </a:r>
            <a:r>
              <a:rPr lang="ru-RU" sz="2400" dirty="0" smtClean="0"/>
              <a:t> </a:t>
            </a:r>
            <a:r>
              <a:rPr lang="ru-RU" sz="2400" dirty="0" err="1" smtClean="0"/>
              <a:t>Едіт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справжньою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співачкою</a:t>
            </a:r>
            <a:r>
              <a:rPr lang="ru-RU" sz="2400" dirty="0" smtClean="0"/>
              <a:t>. Назвав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Піаф</a:t>
            </a:r>
            <a:r>
              <a:rPr lang="ru-RU" sz="2400" dirty="0" smtClean="0"/>
              <a:t>. Мала </a:t>
            </a:r>
            <a:r>
              <a:rPr lang="ru-RU" sz="2400" dirty="0" err="1"/>
              <a:t>в</a:t>
            </a:r>
            <a:r>
              <a:rPr lang="ru-RU" sz="2400" dirty="0" err="1" smtClean="0"/>
              <a:t>еличезний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успіх</a:t>
            </a:r>
            <a:r>
              <a:rPr lang="ru-RU" sz="2400" dirty="0"/>
              <a:t>. </a:t>
            </a:r>
            <a:r>
              <a:rPr lang="ru-RU" sz="2400" dirty="0" err="1"/>
              <a:t>Однак</a:t>
            </a:r>
            <a:r>
              <a:rPr lang="ru-RU" sz="2400" dirty="0"/>
              <a:t> </a:t>
            </a:r>
            <a:r>
              <a:rPr lang="ru-RU" sz="2400" dirty="0" err="1"/>
              <a:t>успішний</a:t>
            </a:r>
            <a:r>
              <a:rPr lang="ru-RU" sz="2400" dirty="0"/>
              <a:t> </a:t>
            </a:r>
            <a:r>
              <a:rPr lang="ru-RU" sz="2400" dirty="0" err="1"/>
              <a:t>зліт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перерваний</a:t>
            </a:r>
            <a:r>
              <a:rPr lang="ru-RU" sz="2400" dirty="0"/>
              <a:t> </a:t>
            </a:r>
            <a:r>
              <a:rPr lang="ru-RU" sz="2400" dirty="0" err="1"/>
              <a:t>трагедією</a:t>
            </a:r>
            <a:r>
              <a:rPr lang="ru-RU" sz="2400" dirty="0"/>
              <a:t>: </a:t>
            </a:r>
            <a:r>
              <a:rPr lang="ru-RU" sz="2400" dirty="0" err="1"/>
              <a:t>незабаром</a:t>
            </a:r>
            <a:r>
              <a:rPr lang="ru-RU" sz="2400" dirty="0"/>
              <a:t> </a:t>
            </a:r>
            <a:r>
              <a:rPr lang="ru-RU" sz="2400" dirty="0" err="1"/>
              <a:t>пострілом</a:t>
            </a:r>
            <a:r>
              <a:rPr lang="ru-RU" sz="2400" dirty="0"/>
              <a:t> у голову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убитий</a:t>
            </a:r>
            <a:r>
              <a:rPr lang="ru-RU" sz="2400" dirty="0"/>
              <a:t> </a:t>
            </a:r>
            <a:r>
              <a:rPr lang="ru-RU" sz="2400" dirty="0" err="1"/>
              <a:t>Луї</a:t>
            </a:r>
            <a:r>
              <a:rPr lang="ru-RU" sz="2400" dirty="0"/>
              <a:t> </a:t>
            </a:r>
            <a:r>
              <a:rPr lang="ru-RU" sz="2400" dirty="0" err="1"/>
              <a:t>Лепле</a:t>
            </a:r>
            <a:r>
              <a:rPr lang="ru-RU" sz="2400" dirty="0"/>
              <a:t>, і </a:t>
            </a:r>
            <a:r>
              <a:rPr lang="ru-RU" sz="2400" dirty="0" err="1"/>
              <a:t>Едіт</a:t>
            </a:r>
            <a:r>
              <a:rPr lang="ru-RU" sz="2400" dirty="0"/>
              <a:t> </a:t>
            </a:r>
            <a:r>
              <a:rPr lang="ru-RU" sz="2400" dirty="0" err="1"/>
              <a:t>Піаф</a:t>
            </a:r>
            <a:r>
              <a:rPr lang="ru-RU" sz="2400" dirty="0"/>
              <a:t> </a:t>
            </a:r>
            <a:r>
              <a:rPr lang="ru-RU" sz="2400" dirty="0" err="1"/>
              <a:t>виявилася</a:t>
            </a:r>
            <a:r>
              <a:rPr lang="ru-RU" sz="2400" dirty="0"/>
              <a:t> в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 smtClean="0"/>
              <a:t>підозрюваних</a:t>
            </a:r>
            <a:r>
              <a:rPr lang="ru-RU" sz="2400" dirty="0" smtClean="0"/>
              <a:t>. </a:t>
            </a:r>
            <a:r>
              <a:rPr lang="ru-RU" sz="2400" dirty="0" err="1" smtClean="0"/>
              <a:t>Газети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роздули</a:t>
            </a:r>
            <a:r>
              <a:rPr lang="ru-RU" sz="2400" dirty="0" smtClean="0"/>
              <a:t> справу.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393504"/>
            <a:ext cx="2267744" cy="17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96524"/>
            <a:ext cx="2282592" cy="22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5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-29497"/>
            <a:ext cx="3203848" cy="908720"/>
          </a:xfrm>
        </p:spPr>
        <p:txBody>
          <a:bodyPr/>
          <a:lstStyle/>
          <a:p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зліт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5148064" cy="6165304"/>
          </a:xfrm>
        </p:spPr>
        <p:txBody>
          <a:bodyPr/>
          <a:lstStyle/>
          <a:p>
            <a:r>
              <a:rPr lang="ru-RU" dirty="0" err="1"/>
              <a:t>Незабаром</a:t>
            </a:r>
            <a:r>
              <a:rPr lang="ru-RU" dirty="0"/>
              <a:t> </a:t>
            </a:r>
            <a:r>
              <a:rPr lang="ru-RU" dirty="0" err="1"/>
              <a:t>Едіт</a:t>
            </a:r>
            <a:r>
              <a:rPr lang="ru-RU" dirty="0"/>
              <a:t> </a:t>
            </a:r>
            <a:r>
              <a:rPr lang="ru-RU" dirty="0" err="1"/>
              <a:t>познайомилася</a:t>
            </a:r>
            <a:r>
              <a:rPr lang="ru-RU" dirty="0"/>
              <a:t> з </a:t>
            </a:r>
            <a:r>
              <a:rPr lang="ru-RU" dirty="0" err="1"/>
              <a:t>Реймоном</a:t>
            </a:r>
            <a:r>
              <a:rPr lang="ru-RU" dirty="0"/>
              <a:t> Ассо, що остаточно </a:t>
            </a:r>
            <a:r>
              <a:rPr lang="ru-RU" dirty="0" err="1"/>
              <a:t>визначив</a:t>
            </a:r>
            <a:r>
              <a:rPr lang="ru-RU" dirty="0"/>
              <a:t> </a:t>
            </a:r>
            <a:r>
              <a:rPr lang="ru-RU" dirty="0" err="1"/>
              <a:t>подальший</a:t>
            </a:r>
            <a:r>
              <a:rPr lang="ru-RU" dirty="0"/>
              <a:t> </a:t>
            </a:r>
            <a:r>
              <a:rPr lang="ru-RU" dirty="0" err="1"/>
              <a:t>життєвий</a:t>
            </a:r>
            <a:r>
              <a:rPr lang="ru-RU" dirty="0"/>
              <a:t> шлях </a:t>
            </a:r>
            <a:r>
              <a:rPr lang="ru-RU" dirty="0" err="1"/>
              <a:t>співачки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заслуга </a:t>
            </a:r>
            <a:r>
              <a:rPr lang="ru-RU" dirty="0" err="1"/>
              <a:t>появи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 «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Едіт</a:t>
            </a:r>
            <a:r>
              <a:rPr lang="ru-RU" dirty="0"/>
              <a:t> </a:t>
            </a:r>
            <a:r>
              <a:rPr lang="ru-RU" dirty="0" err="1"/>
              <a:t>Піаф</a:t>
            </a:r>
            <a:r>
              <a:rPr lang="ru-RU" dirty="0" smtClean="0"/>
              <a:t>».</a:t>
            </a:r>
          </a:p>
          <a:p>
            <a:r>
              <a:rPr lang="ru-RU" dirty="0" err="1"/>
              <a:t>Реймон</a:t>
            </a:r>
            <a:r>
              <a:rPr lang="ru-RU" dirty="0"/>
              <a:t> Ассо створив «стиль </a:t>
            </a:r>
            <a:r>
              <a:rPr lang="ru-RU" dirty="0" err="1"/>
              <a:t>Піаф</a:t>
            </a:r>
            <a:r>
              <a:rPr lang="ru-RU" dirty="0"/>
              <a:t>»,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індивідуальності</a:t>
            </a:r>
            <a:r>
              <a:rPr lang="ru-RU" dirty="0"/>
              <a:t> </a:t>
            </a:r>
            <a:r>
              <a:rPr lang="ru-RU" dirty="0" err="1"/>
              <a:t>Едіт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написав </a:t>
            </a:r>
            <a:r>
              <a:rPr lang="ru-RU" dirty="0" err="1"/>
              <a:t>пісні</a:t>
            </a:r>
            <a:r>
              <a:rPr lang="ru-RU" dirty="0"/>
              <a:t>, що </a:t>
            </a:r>
            <a:r>
              <a:rPr lang="ru-RU" dirty="0" err="1"/>
              <a:t>підходили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: «Париж — </a:t>
            </a:r>
            <a:r>
              <a:rPr lang="ru-RU" dirty="0" err="1"/>
              <a:t>Середземномор'я</a:t>
            </a:r>
            <a:r>
              <a:rPr lang="ru-RU" dirty="0"/>
              <a:t>», «Вона жила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Пігаль</a:t>
            </a:r>
            <a:r>
              <a:rPr lang="ru-RU" dirty="0"/>
              <a:t>», «</a:t>
            </a:r>
            <a:r>
              <a:rPr lang="ru-RU" dirty="0" err="1"/>
              <a:t>Мій</a:t>
            </a:r>
            <a:r>
              <a:rPr lang="ru-RU" dirty="0"/>
              <a:t> </a:t>
            </a:r>
            <a:r>
              <a:rPr lang="ru-RU" dirty="0" err="1"/>
              <a:t>легіонер</a:t>
            </a:r>
            <a:r>
              <a:rPr lang="ru-RU" dirty="0"/>
              <a:t>», «</a:t>
            </a:r>
            <a:r>
              <a:rPr lang="ru-RU" dirty="0" err="1"/>
              <a:t>Вимпел</a:t>
            </a:r>
            <a:r>
              <a:rPr lang="ru-RU" dirty="0"/>
              <a:t> для </a:t>
            </a:r>
            <a:r>
              <a:rPr lang="ru-RU" dirty="0" err="1"/>
              <a:t>легіону</a:t>
            </a:r>
            <a:r>
              <a:rPr lang="ru-RU" dirty="0" smtClean="0"/>
              <a:t>».</a:t>
            </a:r>
          </a:p>
          <a:p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домігся</a:t>
            </a:r>
            <a:r>
              <a:rPr lang="ru-RU" dirty="0"/>
              <a:t>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Едіт</a:t>
            </a:r>
            <a:r>
              <a:rPr lang="ru-RU" dirty="0"/>
              <a:t> </a:t>
            </a:r>
            <a:r>
              <a:rPr lang="ru-RU" dirty="0" err="1"/>
              <a:t>виступила</a:t>
            </a:r>
            <a:r>
              <a:rPr lang="ru-RU" dirty="0"/>
              <a:t> в </a:t>
            </a:r>
            <a:r>
              <a:rPr lang="ru-RU" dirty="0" err="1"/>
              <a:t>мюзик-холі</a:t>
            </a:r>
            <a:r>
              <a:rPr lang="ru-RU" dirty="0"/>
              <a:t> «АВС</a:t>
            </a:r>
            <a:r>
              <a:rPr lang="ru-RU" dirty="0" smtClean="0"/>
              <a:t>». </a:t>
            </a:r>
            <a:r>
              <a:rPr lang="ru-RU" dirty="0" err="1" smtClean="0"/>
              <a:t>Виступ</a:t>
            </a:r>
            <a:r>
              <a:rPr lang="ru-RU" dirty="0" smtClean="0"/>
              <a:t> </a:t>
            </a:r>
            <a:r>
              <a:rPr lang="ru-RU" dirty="0"/>
              <a:t>в «АВС» </a:t>
            </a:r>
            <a:r>
              <a:rPr lang="ru-RU" dirty="0" err="1"/>
              <a:t>вважався</a:t>
            </a:r>
            <a:r>
              <a:rPr lang="ru-RU" dirty="0"/>
              <a:t> </a:t>
            </a:r>
            <a:r>
              <a:rPr lang="ru-RU" dirty="0" err="1"/>
              <a:t>виходом</a:t>
            </a:r>
            <a:r>
              <a:rPr lang="ru-RU" dirty="0"/>
              <a:t> на «</a:t>
            </a:r>
            <a:r>
              <a:rPr lang="ru-RU" dirty="0" err="1"/>
              <a:t>велику</a:t>
            </a:r>
            <a:r>
              <a:rPr lang="ru-RU" dirty="0"/>
              <a:t> воду», </a:t>
            </a:r>
            <a:r>
              <a:rPr lang="ru-RU" dirty="0" err="1"/>
              <a:t>посвятою</a:t>
            </a:r>
            <a:r>
              <a:rPr lang="ru-RU" dirty="0"/>
              <a:t> в </a:t>
            </a:r>
            <a:r>
              <a:rPr lang="ru-RU" dirty="0" err="1"/>
              <a:t>професію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69263"/>
            <a:ext cx="3885762" cy="576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5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226"/>
            <a:ext cx="6012160" cy="6836774"/>
          </a:xfrm>
        </p:spPr>
        <p:txBody>
          <a:bodyPr>
            <a:normAutofit/>
          </a:bodyPr>
          <a:lstStyle/>
          <a:p>
            <a:r>
              <a:rPr lang="ru-RU" dirty="0"/>
              <a:t>З початком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Едіт</a:t>
            </a:r>
            <a:r>
              <a:rPr lang="ru-RU" dirty="0"/>
              <a:t> </a:t>
            </a:r>
            <a:r>
              <a:rPr lang="ru-RU" dirty="0" err="1" smtClean="0"/>
              <a:t>зустрілася</a:t>
            </a:r>
            <a:r>
              <a:rPr lang="ru-RU" dirty="0" smtClean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знаменитим</a:t>
            </a:r>
            <a:r>
              <a:rPr lang="ru-RU" dirty="0"/>
              <a:t> </a:t>
            </a:r>
            <a:r>
              <a:rPr lang="ru-RU" dirty="0" err="1"/>
              <a:t>французьким</a:t>
            </a:r>
            <a:r>
              <a:rPr lang="ru-RU" dirty="0"/>
              <a:t> </a:t>
            </a:r>
            <a:r>
              <a:rPr lang="ru-RU" dirty="0" err="1"/>
              <a:t>режисером</a:t>
            </a:r>
            <a:r>
              <a:rPr lang="ru-RU" dirty="0"/>
              <a:t> Жаном Кокто</a:t>
            </a:r>
            <a:r>
              <a:rPr lang="ru-RU" dirty="0" smtClean="0"/>
              <a:t>.</a:t>
            </a:r>
          </a:p>
          <a:p>
            <a:r>
              <a:rPr lang="ru-RU" dirty="0" err="1"/>
              <a:t>Повоєнний</a:t>
            </a:r>
            <a:r>
              <a:rPr lang="ru-RU" dirty="0"/>
              <a:t> час став для </a:t>
            </a:r>
            <a:r>
              <a:rPr lang="ru-RU" dirty="0" err="1"/>
              <a:t>Піаф</a:t>
            </a:r>
            <a:r>
              <a:rPr lang="ru-RU" dirty="0"/>
              <a:t> </a:t>
            </a:r>
            <a:r>
              <a:rPr lang="ru-RU" dirty="0" err="1"/>
              <a:t>періодом</a:t>
            </a:r>
            <a:r>
              <a:rPr lang="ru-RU" dirty="0"/>
              <a:t> </a:t>
            </a:r>
            <a:r>
              <a:rPr lang="ru-RU" dirty="0" err="1"/>
              <a:t>небувалого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замилуванням</a:t>
            </a:r>
            <a:r>
              <a:rPr lang="ru-RU" dirty="0"/>
              <a:t> </a:t>
            </a:r>
            <a:r>
              <a:rPr lang="ru-RU" dirty="0" err="1"/>
              <a:t>слухали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паризьких</a:t>
            </a:r>
            <a:r>
              <a:rPr lang="ru-RU" dirty="0"/>
              <a:t> </a:t>
            </a:r>
            <a:r>
              <a:rPr lang="ru-RU" dirty="0" err="1"/>
              <a:t>передмість</a:t>
            </a:r>
            <a:r>
              <a:rPr lang="ru-RU" dirty="0"/>
              <a:t> і </a:t>
            </a:r>
            <a:r>
              <a:rPr lang="ru-RU" dirty="0" err="1"/>
              <a:t>витончені</a:t>
            </a:r>
            <a:r>
              <a:rPr lang="ru-RU" dirty="0"/>
              <a:t> </a:t>
            </a:r>
            <a:r>
              <a:rPr lang="ru-RU" dirty="0" err="1"/>
              <a:t>поціновувачі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робітники</a:t>
            </a:r>
            <a:r>
              <a:rPr lang="ru-RU" dirty="0"/>
              <a:t> й </a:t>
            </a:r>
            <a:r>
              <a:rPr lang="ru-RU" dirty="0" err="1"/>
              <a:t>майбутня</a:t>
            </a:r>
            <a:r>
              <a:rPr lang="ru-RU" dirty="0"/>
              <a:t> королева </a:t>
            </a:r>
            <a:r>
              <a:rPr lang="ru-RU" dirty="0" err="1"/>
              <a:t>Англії</a:t>
            </a:r>
            <a:r>
              <a:rPr lang="ru-RU" dirty="0"/>
              <a:t>. У </a:t>
            </a:r>
            <a:r>
              <a:rPr lang="ru-RU" dirty="0" err="1"/>
              <a:t>січні</a:t>
            </a:r>
            <a:r>
              <a:rPr lang="ru-RU" dirty="0"/>
              <a:t> 1950 року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сольний</a:t>
            </a:r>
            <a:r>
              <a:rPr lang="ru-RU" dirty="0"/>
              <a:t> концерт у </a:t>
            </a:r>
            <a:r>
              <a:rPr lang="ru-RU" dirty="0" err="1"/>
              <a:t>залі</a:t>
            </a:r>
            <a:r>
              <a:rPr lang="ru-RU" dirty="0"/>
              <a:t> «</a:t>
            </a:r>
            <a:r>
              <a:rPr lang="ru-RU" dirty="0" err="1"/>
              <a:t>Плейель</a:t>
            </a:r>
            <a:r>
              <a:rPr lang="ru-RU" dirty="0" smtClean="0"/>
              <a:t>».</a:t>
            </a:r>
          </a:p>
          <a:p>
            <a:r>
              <a:rPr lang="ru-RU" dirty="0"/>
              <a:t>У 1952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Едіт</a:t>
            </a:r>
            <a:r>
              <a:rPr lang="ru-RU" dirty="0"/>
              <a:t> </a:t>
            </a:r>
            <a:r>
              <a:rPr lang="ru-RU" dirty="0" err="1"/>
              <a:t>потрапила</a:t>
            </a:r>
            <a:r>
              <a:rPr lang="ru-RU" dirty="0"/>
              <a:t> </a:t>
            </a:r>
            <a:r>
              <a:rPr lang="ru-RU" dirty="0" err="1"/>
              <a:t>підряд</a:t>
            </a:r>
            <a:r>
              <a:rPr lang="ru-RU" dirty="0"/>
              <a:t> у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автокатастрофи</a:t>
            </a:r>
            <a:r>
              <a:rPr lang="ru-RU" dirty="0"/>
              <a:t>;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полегшити</a:t>
            </a:r>
            <a:r>
              <a:rPr lang="ru-RU" dirty="0"/>
              <a:t> </a:t>
            </a:r>
            <a:r>
              <a:rPr lang="ru-RU" dirty="0" err="1"/>
              <a:t>страждання</a:t>
            </a:r>
            <a:r>
              <a:rPr lang="ru-RU" dirty="0"/>
              <a:t>, </a:t>
            </a:r>
            <a:r>
              <a:rPr lang="ru-RU" dirty="0" err="1"/>
              <a:t>викликані</a:t>
            </a:r>
            <a:r>
              <a:rPr lang="ru-RU" dirty="0"/>
              <a:t> переломами руки й ребер, </a:t>
            </a:r>
            <a:r>
              <a:rPr lang="ru-RU" dirty="0" err="1"/>
              <a:t>лікарі</a:t>
            </a:r>
            <a:r>
              <a:rPr lang="ru-RU" dirty="0"/>
              <a:t> </a:t>
            </a:r>
            <a:r>
              <a:rPr lang="ru-RU" dirty="0" err="1"/>
              <a:t>робили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уколи </a:t>
            </a:r>
            <a:r>
              <a:rPr lang="ru-RU" dirty="0" err="1"/>
              <a:t>морфію</a:t>
            </a:r>
            <a:r>
              <a:rPr lang="ru-RU" dirty="0"/>
              <a:t>, і </a:t>
            </a:r>
            <a:r>
              <a:rPr lang="ru-RU" dirty="0" err="1"/>
              <a:t>Едіт</a:t>
            </a:r>
            <a:r>
              <a:rPr lang="ru-RU" dirty="0"/>
              <a:t> </a:t>
            </a:r>
            <a:r>
              <a:rPr lang="ru-RU" dirty="0" err="1"/>
              <a:t>потрапила</a:t>
            </a:r>
            <a:r>
              <a:rPr lang="ru-RU" dirty="0"/>
              <a:t> в </a:t>
            </a:r>
            <a:r>
              <a:rPr lang="ru-RU" dirty="0" err="1"/>
              <a:t>наркотичну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У 1954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Едіт</a:t>
            </a:r>
            <a:r>
              <a:rPr lang="ru-RU" dirty="0"/>
              <a:t> </a:t>
            </a:r>
            <a:r>
              <a:rPr lang="ru-RU" dirty="0" err="1"/>
              <a:t>Піаф</a:t>
            </a:r>
            <a:r>
              <a:rPr lang="ru-RU" dirty="0"/>
              <a:t> </a:t>
            </a:r>
            <a:r>
              <a:rPr lang="ru-RU" dirty="0" err="1"/>
              <a:t>знялася</a:t>
            </a:r>
            <a:r>
              <a:rPr lang="ru-RU" dirty="0"/>
              <a:t> в </a:t>
            </a:r>
            <a:r>
              <a:rPr lang="ru-RU" dirty="0" err="1"/>
              <a:t>історичному</a:t>
            </a:r>
            <a:r>
              <a:rPr lang="ru-RU" dirty="0"/>
              <a:t> </a:t>
            </a:r>
            <a:r>
              <a:rPr lang="ru-RU" dirty="0" err="1"/>
              <a:t>фільмі</a:t>
            </a:r>
            <a:r>
              <a:rPr lang="ru-RU" dirty="0"/>
              <a:t> «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розкажуть</a:t>
            </a:r>
            <a:r>
              <a:rPr lang="ru-RU" dirty="0"/>
              <a:t> про Версаль» разом з Жаном Маре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У 1956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Піаф</a:t>
            </a:r>
            <a:r>
              <a:rPr lang="ru-RU" dirty="0"/>
              <a:t> </a:t>
            </a:r>
            <a:r>
              <a:rPr lang="ru-RU" dirty="0" err="1"/>
              <a:t>виступила</a:t>
            </a:r>
            <a:r>
              <a:rPr lang="ru-RU" dirty="0"/>
              <a:t> в знаменитому нью-</a:t>
            </a:r>
            <a:r>
              <a:rPr lang="ru-RU" dirty="0" err="1"/>
              <a:t>йоркському</a:t>
            </a:r>
            <a:r>
              <a:rPr lang="ru-RU" dirty="0"/>
              <a:t> </a:t>
            </a:r>
            <a:r>
              <a:rPr lang="ru-RU" dirty="0" err="1"/>
              <a:t>Карнегі</a:t>
            </a:r>
            <a:r>
              <a:rPr lang="ru-RU" dirty="0"/>
              <a:t>-Холл.</a:t>
            </a:r>
          </a:p>
        </p:txBody>
      </p:sp>
    </p:spTree>
    <p:extLst>
      <p:ext uri="{BB962C8B-B14F-4D97-AF65-F5344CB8AC3E}">
        <p14:creationId xmlns:p14="http://schemas.microsoft.com/office/powerpoint/2010/main" val="22637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760"/>
            <a:ext cx="9144001" cy="69197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598" y="2852936"/>
            <a:ext cx="8460432" cy="3312368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«</a:t>
            </a:r>
            <a:r>
              <a:rPr lang="ru-RU" sz="2800" dirty="0" err="1">
                <a:solidFill>
                  <a:srgbClr val="FFFF00"/>
                </a:solidFill>
              </a:rPr>
              <a:t>Публіка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втягує</a:t>
            </a:r>
            <a:r>
              <a:rPr lang="ru-RU" sz="2800" dirty="0">
                <a:solidFill>
                  <a:srgbClr val="FFFF00"/>
                </a:solidFill>
              </a:rPr>
              <a:t> тебе у </a:t>
            </a:r>
            <a:r>
              <a:rPr lang="ru-RU" sz="2800" dirty="0" err="1">
                <a:solidFill>
                  <a:srgbClr val="FFFF00"/>
                </a:solidFill>
              </a:rPr>
              <a:t>свої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обійми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відкриває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своє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серце</a:t>
            </a:r>
            <a:r>
              <a:rPr lang="ru-RU" sz="2800" dirty="0">
                <a:solidFill>
                  <a:srgbClr val="FFFF00"/>
                </a:solidFill>
              </a:rPr>
              <a:t> й </a:t>
            </a:r>
            <a:r>
              <a:rPr lang="ru-RU" sz="2800" dirty="0" err="1">
                <a:solidFill>
                  <a:srgbClr val="FFFF00"/>
                </a:solidFill>
              </a:rPr>
              <a:t>поглинає</a:t>
            </a:r>
            <a:r>
              <a:rPr lang="ru-RU" sz="2800" dirty="0">
                <a:solidFill>
                  <a:srgbClr val="FFFF00"/>
                </a:solidFill>
              </a:rPr>
              <a:t> тебе </a:t>
            </a:r>
            <a:r>
              <a:rPr lang="ru-RU" sz="2800" dirty="0" err="1">
                <a:solidFill>
                  <a:srgbClr val="FFFF00"/>
                </a:solidFill>
              </a:rPr>
              <a:t>цілком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  <a:r>
              <a:rPr lang="ru-RU" sz="2800" dirty="0" err="1">
                <a:solidFill>
                  <a:srgbClr val="FFFF00"/>
                </a:solidFill>
              </a:rPr>
              <a:t>Ти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переповняєшся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її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любов'ю</a:t>
            </a:r>
            <a:r>
              <a:rPr lang="ru-RU" sz="2800" dirty="0">
                <a:solidFill>
                  <a:srgbClr val="FFFF00"/>
                </a:solidFill>
              </a:rPr>
              <a:t>, а вона — </a:t>
            </a:r>
            <a:r>
              <a:rPr lang="ru-RU" sz="2800" dirty="0" err="1">
                <a:solidFill>
                  <a:srgbClr val="FFFF00"/>
                </a:solidFill>
              </a:rPr>
              <a:t>твоєю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  <a:r>
              <a:rPr lang="ru-RU" sz="2800" dirty="0" err="1">
                <a:solidFill>
                  <a:srgbClr val="FFFF00"/>
                </a:solidFill>
              </a:rPr>
              <a:t>Потім</a:t>
            </a:r>
            <a:r>
              <a:rPr lang="ru-RU" sz="2800" dirty="0">
                <a:solidFill>
                  <a:srgbClr val="FFFF00"/>
                </a:solidFill>
              </a:rPr>
              <a:t> у </a:t>
            </a:r>
            <a:r>
              <a:rPr lang="ru-RU" sz="2800" dirty="0" err="1">
                <a:solidFill>
                  <a:srgbClr val="FFFF00"/>
                </a:solidFill>
              </a:rPr>
              <a:t>загасаючому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світлі</a:t>
            </a:r>
            <a:r>
              <a:rPr lang="ru-RU" sz="2800" dirty="0">
                <a:solidFill>
                  <a:srgbClr val="FFFF00"/>
                </a:solidFill>
              </a:rPr>
              <a:t> залу </a:t>
            </a:r>
            <a:r>
              <a:rPr lang="ru-RU" sz="2800" dirty="0" err="1">
                <a:solidFill>
                  <a:srgbClr val="FFFF00"/>
                </a:solidFill>
              </a:rPr>
              <a:t>ти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чуєш</a:t>
            </a:r>
            <a:r>
              <a:rPr lang="ru-RU" sz="2800" dirty="0">
                <a:solidFill>
                  <a:srgbClr val="FFFF00"/>
                </a:solidFill>
              </a:rPr>
              <a:t> шум </a:t>
            </a:r>
            <a:r>
              <a:rPr lang="ru-RU" sz="2800" dirty="0" err="1">
                <a:solidFill>
                  <a:srgbClr val="FFFF00"/>
                </a:solidFill>
              </a:rPr>
              <a:t>кроків</a:t>
            </a:r>
            <a:r>
              <a:rPr lang="ru-RU" sz="2800" dirty="0">
                <a:solidFill>
                  <a:srgbClr val="FFFF00"/>
                </a:solidFill>
              </a:rPr>
              <a:t>, що </a:t>
            </a:r>
            <a:r>
              <a:rPr lang="ru-RU" sz="2800" dirty="0" err="1">
                <a:solidFill>
                  <a:srgbClr val="FFFF00"/>
                </a:solidFill>
              </a:rPr>
              <a:t>йдуть</a:t>
            </a:r>
            <a:r>
              <a:rPr lang="ru-RU" sz="2800" dirty="0">
                <a:solidFill>
                  <a:srgbClr val="FFFF00"/>
                </a:solidFill>
              </a:rPr>
              <a:t>. Вони </a:t>
            </a:r>
            <a:r>
              <a:rPr lang="ru-RU" sz="2800" dirty="0" err="1">
                <a:solidFill>
                  <a:srgbClr val="FFFF00"/>
                </a:solidFill>
              </a:rPr>
              <a:t>ще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твої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  <a:r>
              <a:rPr lang="ru-RU" sz="2800" dirty="0" err="1">
                <a:solidFill>
                  <a:srgbClr val="FFFF00"/>
                </a:solidFill>
              </a:rPr>
              <a:t>Ти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вже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більше</a:t>
            </a:r>
            <a:r>
              <a:rPr lang="ru-RU" sz="2800" dirty="0">
                <a:solidFill>
                  <a:srgbClr val="FFFF00"/>
                </a:solidFill>
              </a:rPr>
              <a:t> не </a:t>
            </a:r>
            <a:r>
              <a:rPr lang="ru-RU" sz="2800" dirty="0" err="1">
                <a:solidFill>
                  <a:srgbClr val="FFFF00"/>
                </a:solidFill>
              </a:rPr>
              <a:t>здригаєшся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від</a:t>
            </a:r>
            <a:r>
              <a:rPr lang="ru-RU" sz="2800" dirty="0">
                <a:solidFill>
                  <a:srgbClr val="FFFF00"/>
                </a:solidFill>
              </a:rPr>
              <a:t> захвату, але </a:t>
            </a:r>
            <a:r>
              <a:rPr lang="ru-RU" sz="2800" dirty="0" err="1">
                <a:solidFill>
                  <a:srgbClr val="FFFF00"/>
                </a:solidFill>
              </a:rPr>
              <a:t>тобі</a:t>
            </a:r>
            <a:r>
              <a:rPr lang="ru-RU" sz="2800" dirty="0">
                <a:solidFill>
                  <a:srgbClr val="FFFF00"/>
                </a:solidFill>
              </a:rPr>
              <a:t> добре. А </a:t>
            </a:r>
            <a:r>
              <a:rPr lang="ru-RU" sz="2800" dirty="0" err="1">
                <a:solidFill>
                  <a:srgbClr val="FFFF00"/>
                </a:solidFill>
              </a:rPr>
              <a:t>потім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вулиці</a:t>
            </a:r>
            <a:r>
              <a:rPr lang="ru-RU" sz="2800" dirty="0">
                <a:solidFill>
                  <a:srgbClr val="FFFF00"/>
                </a:solidFill>
              </a:rPr>
              <a:t>, морок, </a:t>
            </a:r>
            <a:r>
              <a:rPr lang="ru-RU" sz="2800" dirty="0" err="1">
                <a:solidFill>
                  <a:srgbClr val="FFFF00"/>
                </a:solidFill>
              </a:rPr>
              <a:t>серцю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стає</a:t>
            </a:r>
            <a:r>
              <a:rPr lang="ru-RU" sz="2800" dirty="0">
                <a:solidFill>
                  <a:srgbClr val="FFFF00"/>
                </a:solidFill>
              </a:rPr>
              <a:t> холодно, </a:t>
            </a:r>
            <a:r>
              <a:rPr lang="ru-RU" sz="2800" dirty="0" err="1">
                <a:solidFill>
                  <a:srgbClr val="FFFF00"/>
                </a:solidFill>
              </a:rPr>
              <a:t>ти</a:t>
            </a:r>
            <a:r>
              <a:rPr lang="ru-RU" sz="2800" dirty="0">
                <a:solidFill>
                  <a:srgbClr val="FFFF00"/>
                </a:solidFill>
              </a:rPr>
              <a:t> сама».</a:t>
            </a:r>
          </a:p>
        </p:txBody>
      </p:sp>
    </p:spTree>
    <p:extLst>
      <p:ext uri="{BB962C8B-B14F-4D97-AF65-F5344CB8AC3E}">
        <p14:creationId xmlns:p14="http://schemas.microsoft.com/office/powerpoint/2010/main" val="496765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95</TotalTime>
  <Words>1177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Едіт Піаф.  Її ховала вся Франція, а оплакував - весь світ. </vt:lpstr>
      <vt:lpstr>Зміст</vt:lpstr>
      <vt:lpstr>Вступ</vt:lpstr>
      <vt:lpstr>Дитинство</vt:lpstr>
      <vt:lpstr>Презентация PowerPoint</vt:lpstr>
      <vt:lpstr>Юність</vt:lpstr>
      <vt:lpstr>Новий зліт</vt:lpstr>
      <vt:lpstr>Презентация PowerPoint</vt:lpstr>
      <vt:lpstr>Презентация PowerPoint</vt:lpstr>
      <vt:lpstr>Музична творчість</vt:lpstr>
      <vt:lpstr>Шансон</vt:lpstr>
      <vt:lpstr>Кіно</vt:lpstr>
      <vt:lpstr>Музей Едіт Піаф</vt:lpstr>
      <vt:lpstr>Останні роки життя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Едіт Піаф.  Її ховала вся Франція, а оплакував - весь світ.</dc:title>
  <dc:creator>Юра</dc:creator>
  <cp:lastModifiedBy>Юра</cp:lastModifiedBy>
  <cp:revision>9</cp:revision>
  <dcterms:created xsi:type="dcterms:W3CDTF">2014-02-25T15:04:36Z</dcterms:created>
  <dcterms:modified xsi:type="dcterms:W3CDTF">2014-02-25T16:40:19Z</dcterms:modified>
</cp:coreProperties>
</file>