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57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0100" y="4245434"/>
            <a:ext cx="6515100" cy="1464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800100" y="5731796"/>
            <a:ext cx="6515100" cy="44040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79886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pPr/>
              <a:t>02.06.2014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715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457200"/>
            <a:ext cx="1371600" cy="5719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00100" y="457200"/>
            <a:ext cx="5966460" cy="5719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pPr/>
              <a:t>02.06.2014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46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pPr/>
              <a:t>02.06.2014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244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86" y="4242816"/>
            <a:ext cx="6515100" cy="14630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800099" y="5733288"/>
            <a:ext cx="6515100" cy="43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50677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00100" y="1905000"/>
            <a:ext cx="360045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743450" y="1905000"/>
            <a:ext cx="360045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pPr/>
              <a:t>02.06.2014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456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800100" y="1772815"/>
            <a:ext cx="360045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00100" y="2509937"/>
            <a:ext cx="360045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5" name="Підзаголовок 4"/>
          <p:cNvSpPr>
            <a:spLocks noGrp="1"/>
          </p:cNvSpPr>
          <p:nvPr>
            <p:ph type="body" sz="quarter" idx="3"/>
          </p:nvPr>
        </p:nvSpPr>
        <p:spPr>
          <a:xfrm>
            <a:off x="4743450" y="1772815"/>
            <a:ext cx="360045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743450" y="2509937"/>
            <a:ext cx="360045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pPr/>
              <a:t>02.06.2014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790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pPr/>
              <a:t>02.06.2014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897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pPr/>
              <a:t>02.06.2014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681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2070" y="3090672"/>
            <a:ext cx="349758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4350" y="457200"/>
            <a:ext cx="4057651" cy="5715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dirty="0"/>
          </a:p>
        </p:txBody>
      </p:sp>
      <p:sp>
        <p:nvSpPr>
          <p:cNvPr id="4" name="Підзаголовок 3"/>
          <p:cNvSpPr>
            <a:spLocks noGrp="1"/>
          </p:cNvSpPr>
          <p:nvPr>
            <p:ph type="body" sz="half" idx="2"/>
          </p:nvPr>
        </p:nvSpPr>
        <p:spPr>
          <a:xfrm>
            <a:off x="5132070" y="4983480"/>
            <a:ext cx="349758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D546-BD64-4E7D-96C9-D19544A2C0FF}" type="datetimeFigureOut">
              <a:rPr lang="ru-RU" smtClean="0"/>
              <a:pPr/>
              <a:t>02.06.2014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9529-AE70-4AEC-92E2-5EEA42AFE8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737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2070" y="3093099"/>
            <a:ext cx="349758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0" y="0"/>
            <a:ext cx="45720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4" name="Підзаголовок 3"/>
          <p:cNvSpPr>
            <a:spLocks noGrp="1"/>
          </p:cNvSpPr>
          <p:nvPr>
            <p:ph type="body" sz="half" idx="2"/>
          </p:nvPr>
        </p:nvSpPr>
        <p:spPr>
          <a:xfrm>
            <a:off x="5132070" y="4983480"/>
            <a:ext cx="349758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97724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457518"/>
            <a:ext cx="75438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 dirty="0" smtClean="0"/>
              <a:t>Зразок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body" idx="1"/>
          </p:nvPr>
        </p:nvSpPr>
        <p:spPr>
          <a:xfrm>
            <a:off x="800100" y="1905001"/>
            <a:ext cx="75438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dirty="0" smtClean="0"/>
              <a:t>Зразок тексту</a:t>
            </a:r>
          </a:p>
          <a:p>
            <a:pPr lvl="1"/>
            <a:r>
              <a:rPr lang="uk-UA" dirty="0" smtClean="0"/>
              <a:t>Другий рівень</a:t>
            </a:r>
          </a:p>
          <a:p>
            <a:pPr lvl="2"/>
            <a:r>
              <a:rPr lang="uk-UA" dirty="0" smtClean="0"/>
              <a:t>Третій рівень</a:t>
            </a:r>
          </a:p>
          <a:p>
            <a:pPr lvl="3"/>
            <a:r>
              <a:rPr lang="uk-UA" dirty="0" smtClean="0"/>
              <a:t>Четвертий рівень</a:t>
            </a:r>
          </a:p>
          <a:p>
            <a:pPr lvl="4"/>
            <a:r>
              <a:rPr lang="uk-UA" dirty="0" smtClean="0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00100" y="6400800"/>
            <a:ext cx="8229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BA3ED546-BD64-4E7D-96C9-D19544A2C0FF}" type="datetimeFigureOut">
              <a:rPr lang="ru-RU" smtClean="0"/>
              <a:pPr/>
              <a:t>02.06.2014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1817137" y="6400800"/>
            <a:ext cx="5486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7520940" y="6400800"/>
            <a:ext cx="8229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0F649529-AE70-4AEC-92E2-5EEA42AFE8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>
                <a:effectLst/>
              </a:rPr>
              <a:t>Китайська </a:t>
            </a:r>
            <a:r>
              <a:rPr lang="uk-UA" dirty="0">
                <a:effectLst/>
              </a:rPr>
              <a:t>опера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84280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332656"/>
            <a:ext cx="7543800" cy="5839545"/>
          </a:xfrm>
        </p:spPr>
        <p:txBody>
          <a:bodyPr/>
          <a:lstStyle/>
          <a:p>
            <a:r>
              <a:rPr lang="ru-RU" dirty="0"/>
              <a:t>Амплуа «дань»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жіночі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, </a:t>
            </a:r>
            <a:r>
              <a:rPr lang="ru-RU" dirty="0" err="1"/>
              <a:t>серед</a:t>
            </a:r>
            <a:r>
              <a:rPr lang="ru-RU" dirty="0"/>
              <a:t> них </a:t>
            </a:r>
            <a:r>
              <a:rPr lang="ru-RU" dirty="0" err="1"/>
              <a:t>виділяються</a:t>
            </a:r>
            <a:r>
              <a:rPr lang="ru-RU" dirty="0"/>
              <a:t> </a:t>
            </a:r>
            <a:r>
              <a:rPr lang="ru-RU" dirty="0" err="1"/>
              <a:t>персонажі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зображують</a:t>
            </a:r>
            <a:r>
              <a:rPr lang="ru-RU" dirty="0"/>
              <a:t> </a:t>
            </a:r>
            <a:r>
              <a:rPr lang="ru-RU" dirty="0" err="1"/>
              <a:t>молодих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/>
              <a:t> і </a:t>
            </a:r>
            <a:r>
              <a:rPr lang="ru-RU" dirty="0" err="1"/>
              <a:t>жінок</a:t>
            </a:r>
            <a:r>
              <a:rPr lang="ru-RU" dirty="0"/>
              <a:t> </a:t>
            </a:r>
            <a:r>
              <a:rPr lang="ru-RU" dirty="0" err="1"/>
              <a:t>середніх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. До амплуа «дань» належать: «</a:t>
            </a:r>
            <a:r>
              <a:rPr lang="ru-RU" dirty="0" err="1"/>
              <a:t>цін'ї</a:t>
            </a:r>
            <a:r>
              <a:rPr lang="ru-RU" dirty="0"/>
              <a:t>», т. е. </a:t>
            </a:r>
            <a:r>
              <a:rPr lang="ru-RU" dirty="0" err="1"/>
              <a:t>ролі</a:t>
            </a:r>
            <a:r>
              <a:rPr lang="ru-RU" dirty="0"/>
              <a:t> </a:t>
            </a:r>
            <a:r>
              <a:rPr lang="ru-RU" dirty="0" err="1"/>
              <a:t>спокійних</a:t>
            </a:r>
            <a:r>
              <a:rPr lang="ru-RU" dirty="0"/>
              <a:t>, </a:t>
            </a:r>
            <a:r>
              <a:rPr lang="ru-RU" dirty="0" err="1"/>
              <a:t>стриманих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/>
              <a:t>, «</a:t>
            </a:r>
            <a:r>
              <a:rPr lang="ru-RU" dirty="0" err="1"/>
              <a:t>хуадань</a:t>
            </a:r>
            <a:r>
              <a:rPr lang="ru-RU" dirty="0"/>
              <a:t>» — </a:t>
            </a:r>
            <a:r>
              <a:rPr lang="ru-RU" dirty="0" err="1"/>
              <a:t>безпосередні</a:t>
            </a:r>
            <a:r>
              <a:rPr lang="ru-RU" dirty="0"/>
              <a:t>, </a:t>
            </a:r>
            <a:r>
              <a:rPr lang="ru-RU" dirty="0" err="1"/>
              <a:t>сміливі</a:t>
            </a:r>
            <a:r>
              <a:rPr lang="ru-RU" dirty="0"/>
              <a:t> </a:t>
            </a:r>
            <a:r>
              <a:rPr lang="ru-RU" dirty="0" err="1"/>
              <a:t>дівчата</a:t>
            </a:r>
            <a:r>
              <a:rPr lang="ru-RU" dirty="0"/>
              <a:t> і «</a:t>
            </a:r>
            <a:r>
              <a:rPr lang="ru-RU" dirty="0" err="1"/>
              <a:t>удань</a:t>
            </a:r>
            <a:r>
              <a:rPr lang="ru-RU" dirty="0"/>
              <a:t>»,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власне</a:t>
            </a:r>
            <a:r>
              <a:rPr lang="ru-RU" dirty="0"/>
              <a:t> </a:t>
            </a:r>
            <a:r>
              <a:rPr lang="ru-RU" dirty="0" err="1"/>
              <a:t>героїні</a:t>
            </a:r>
            <a:r>
              <a:rPr lang="ru-RU" dirty="0"/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10"/>
            <a:ext cx="5474381" cy="36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66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476672"/>
            <a:ext cx="7543800" cy="5695529"/>
          </a:xfrm>
        </p:spPr>
        <p:txBody>
          <a:bodyPr/>
          <a:lstStyle/>
          <a:p>
            <a:r>
              <a:rPr lang="ru-RU" dirty="0"/>
              <a:t>Амплуа «</a:t>
            </a:r>
            <a:r>
              <a:rPr lang="ru-RU" dirty="0" err="1"/>
              <a:t>цзін</a:t>
            </a:r>
            <a:r>
              <a:rPr lang="ru-RU" dirty="0"/>
              <a:t>»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теж</a:t>
            </a:r>
            <a:r>
              <a:rPr lang="ru-RU" dirty="0"/>
              <a:t> </a:t>
            </a:r>
            <a:r>
              <a:rPr lang="ru-RU" dirty="0" err="1"/>
              <a:t>чоловічі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, в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показані</a:t>
            </a:r>
            <a:r>
              <a:rPr lang="ru-RU" dirty="0"/>
              <a:t> </a:t>
            </a:r>
            <a:r>
              <a:rPr lang="ru-RU" dirty="0" err="1"/>
              <a:t>чоловічі</a:t>
            </a:r>
            <a:r>
              <a:rPr lang="ru-RU" dirty="0"/>
              <a:t> </a:t>
            </a:r>
            <a:r>
              <a:rPr lang="ru-RU" dirty="0" err="1"/>
              <a:t>персонажі</a:t>
            </a:r>
            <a:r>
              <a:rPr lang="ru-RU" dirty="0"/>
              <a:t> з </a:t>
            </a:r>
            <a:r>
              <a:rPr lang="ru-RU" dirty="0" err="1"/>
              <a:t>відкритим</a:t>
            </a:r>
            <a:r>
              <a:rPr lang="ru-RU" dirty="0"/>
              <a:t> </a:t>
            </a:r>
            <a:r>
              <a:rPr lang="ru-RU" dirty="0" err="1"/>
              <a:t>сміливим</a:t>
            </a:r>
            <a:r>
              <a:rPr lang="ru-RU" dirty="0"/>
              <a:t> </a:t>
            </a:r>
            <a:r>
              <a:rPr lang="ru-RU" dirty="0" smtClean="0"/>
              <a:t>характером. Амплуа </a:t>
            </a:r>
            <a:r>
              <a:rPr lang="ru-RU" dirty="0"/>
              <a:t>«</a:t>
            </a:r>
            <a:r>
              <a:rPr lang="ru-RU" dirty="0" err="1"/>
              <a:t>мо</a:t>
            </a:r>
            <a:r>
              <a:rPr lang="ru-RU" dirty="0"/>
              <a:t>»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другорядні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, вони </a:t>
            </a:r>
            <a:r>
              <a:rPr lang="ru-RU" dirty="0" err="1"/>
              <a:t>наближаються</a:t>
            </a:r>
            <a:r>
              <a:rPr lang="ru-RU" dirty="0"/>
              <a:t> до амплуа «</a:t>
            </a:r>
            <a:r>
              <a:rPr lang="ru-RU" dirty="0" err="1"/>
              <a:t>лаошен</a:t>
            </a:r>
            <a:r>
              <a:rPr lang="ru-RU" dirty="0"/>
              <a:t>»; за </a:t>
            </a:r>
            <a:r>
              <a:rPr lang="ru-RU" dirty="0" err="1"/>
              <a:t>віком</a:t>
            </a:r>
            <a:r>
              <a:rPr lang="ru-RU" dirty="0"/>
              <a:t> персонаж «</a:t>
            </a:r>
            <a:r>
              <a:rPr lang="ru-RU" dirty="0" err="1"/>
              <a:t>мо</a:t>
            </a:r>
            <a:r>
              <a:rPr lang="ru-RU" dirty="0"/>
              <a:t>» повинен бути старшим </a:t>
            </a:r>
            <a:r>
              <a:rPr lang="ru-RU" dirty="0" err="1"/>
              <a:t>ніж</a:t>
            </a:r>
            <a:r>
              <a:rPr lang="ru-RU" dirty="0"/>
              <a:t> персонаж «</a:t>
            </a:r>
            <a:r>
              <a:rPr lang="ru-RU" dirty="0" err="1"/>
              <a:t>лаошен</a:t>
            </a:r>
            <a:r>
              <a:rPr lang="ru-RU" dirty="0"/>
              <a:t>».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36912"/>
            <a:ext cx="5896066" cy="392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2704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404664"/>
            <a:ext cx="7543800" cy="4267200"/>
          </a:xfrm>
        </p:spPr>
        <p:txBody>
          <a:bodyPr/>
          <a:lstStyle/>
          <a:p>
            <a:r>
              <a:rPr lang="ru-RU" dirty="0" err="1"/>
              <a:t>Зазвичай</a:t>
            </a:r>
            <a:r>
              <a:rPr lang="ru-RU" dirty="0"/>
              <a:t> персонаж «</a:t>
            </a:r>
            <a:r>
              <a:rPr lang="ru-RU" dirty="0" err="1"/>
              <a:t>мо</a:t>
            </a:r>
            <a:r>
              <a:rPr lang="ru-RU" dirty="0"/>
              <a:t>» </a:t>
            </a:r>
            <a:r>
              <a:rPr lang="ru-RU" dirty="0" err="1"/>
              <a:t>передбачає</a:t>
            </a:r>
            <a:r>
              <a:rPr lang="ru-RU" dirty="0"/>
              <a:t> в </a:t>
            </a:r>
            <a:r>
              <a:rPr lang="ru-RU" dirty="0" err="1"/>
              <a:t>Пекінській</a:t>
            </a:r>
            <a:r>
              <a:rPr lang="ru-RU" dirty="0"/>
              <a:t> </a:t>
            </a:r>
            <a:r>
              <a:rPr lang="ru-RU" dirty="0" err="1"/>
              <a:t>опері</a:t>
            </a:r>
            <a:r>
              <a:rPr lang="ru-RU" dirty="0"/>
              <a:t> </a:t>
            </a:r>
            <a:r>
              <a:rPr lang="ru-RU" dirty="0" err="1"/>
              <a:t>нерозумного</a:t>
            </a:r>
            <a:r>
              <a:rPr lang="ru-RU" dirty="0"/>
              <a:t> старого з </a:t>
            </a:r>
            <a:r>
              <a:rPr lang="ru-RU" dirty="0" err="1"/>
              <a:t>нізів</a:t>
            </a:r>
            <a:r>
              <a:rPr lang="ru-RU" dirty="0"/>
              <a:t> </a:t>
            </a:r>
            <a:r>
              <a:rPr lang="ru-RU" dirty="0" err="1" smtClean="0"/>
              <a:t>суспільства</a:t>
            </a:r>
            <a:r>
              <a:rPr lang="ru-RU" dirty="0" smtClean="0"/>
              <a:t>. До </a:t>
            </a:r>
            <a:r>
              <a:rPr lang="ru-RU" dirty="0"/>
              <a:t>амплуа «</a:t>
            </a:r>
            <a:r>
              <a:rPr lang="ru-RU" dirty="0" err="1"/>
              <a:t>чоу</a:t>
            </a:r>
            <a:r>
              <a:rPr lang="ru-RU" dirty="0"/>
              <a:t>» </a:t>
            </a:r>
            <a:r>
              <a:rPr lang="ru-RU" dirty="0" err="1"/>
              <a:t>відносяться</a:t>
            </a:r>
            <a:r>
              <a:rPr lang="ru-RU" dirty="0"/>
              <a:t> </a:t>
            </a:r>
            <a:r>
              <a:rPr lang="ru-RU" dirty="0" err="1"/>
              <a:t>добрі</a:t>
            </a:r>
            <a:r>
              <a:rPr lang="ru-RU" dirty="0"/>
              <a:t>, </a:t>
            </a:r>
            <a:r>
              <a:rPr lang="ru-RU" dirty="0" err="1"/>
              <a:t>комічні</a:t>
            </a:r>
            <a:r>
              <a:rPr lang="ru-RU" dirty="0"/>
              <a:t> </a:t>
            </a:r>
            <a:r>
              <a:rPr lang="ru-RU" dirty="0" err="1"/>
              <a:t>персонажі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хитрі</a:t>
            </a:r>
            <a:r>
              <a:rPr lang="ru-RU" dirty="0"/>
              <a:t>, </a:t>
            </a:r>
            <a:r>
              <a:rPr lang="ru-RU" dirty="0" err="1"/>
              <a:t>підступні</a:t>
            </a:r>
            <a:r>
              <a:rPr lang="ru-RU" dirty="0"/>
              <a:t>, але </a:t>
            </a:r>
            <a:r>
              <a:rPr lang="ru-RU" dirty="0" err="1"/>
              <a:t>дурні</a:t>
            </a:r>
            <a:r>
              <a:rPr lang="ru-RU" dirty="0"/>
              <a:t> </a:t>
            </a:r>
            <a:r>
              <a:rPr lang="ru-RU" dirty="0" err="1"/>
              <a:t>лиходії</a:t>
            </a:r>
            <a:r>
              <a:rPr lang="ru-RU" dirty="0"/>
              <a:t>. </a:t>
            </a:r>
            <a:r>
              <a:rPr lang="ru-RU" dirty="0" err="1"/>
              <a:t>Подібні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грати</a:t>
            </a:r>
            <a:r>
              <a:rPr lang="ru-RU" dirty="0"/>
              <a:t> і </a:t>
            </a:r>
            <a:r>
              <a:rPr lang="ru-RU" dirty="0" err="1"/>
              <a:t>жінки</a:t>
            </a:r>
            <a:r>
              <a:rPr lang="ru-RU" dirty="0"/>
              <a:t>, і </a:t>
            </a:r>
            <a:r>
              <a:rPr lang="ru-RU" dirty="0" err="1"/>
              <a:t>чоловіки</a:t>
            </a:r>
            <a:r>
              <a:rPr lang="ru-RU" dirty="0"/>
              <a:t>, і все </a:t>
            </a:r>
            <a:r>
              <a:rPr lang="ru-RU" dirty="0" err="1"/>
              <a:t>це</a:t>
            </a:r>
            <a:r>
              <a:rPr lang="ru-RU" dirty="0"/>
              <a:t> в </a:t>
            </a:r>
            <a:r>
              <a:rPr lang="ru-RU" dirty="0" err="1"/>
              <a:t>Пекінській</a:t>
            </a:r>
            <a:r>
              <a:rPr lang="ru-RU" dirty="0"/>
              <a:t> </a:t>
            </a:r>
            <a:r>
              <a:rPr lang="ru-RU" dirty="0" err="1"/>
              <a:t>опері</a:t>
            </a:r>
            <a:r>
              <a:rPr lang="ru-RU" dirty="0"/>
              <a:t> служить для </a:t>
            </a:r>
            <a:r>
              <a:rPr lang="ru-RU" dirty="0" err="1"/>
              <a:t>зображенн</a:t>
            </a:r>
            <a:r>
              <a:rPr lang="ru-RU" dirty="0"/>
              <a:t> людей з </a:t>
            </a:r>
            <a:r>
              <a:rPr lang="ru-RU" dirty="0" err="1"/>
              <a:t>низів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96951"/>
            <a:ext cx="5112568" cy="339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9012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Історія</a:t>
            </a:r>
            <a:r>
              <a:rPr lang="ru-RU" dirty="0"/>
              <a:t> опери </a:t>
            </a:r>
            <a:r>
              <a:rPr lang="ru-RU" dirty="0" err="1"/>
              <a:t>Пекіну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Пекінська</a:t>
            </a:r>
            <a:r>
              <a:rPr lang="ru-RU" dirty="0"/>
              <a:t> опера </a:t>
            </a:r>
            <a:r>
              <a:rPr lang="ru-RU" dirty="0" err="1"/>
              <a:t>називається</a:t>
            </a:r>
            <a:r>
              <a:rPr lang="ru-RU" dirty="0"/>
              <a:t> «оперою Сходу». Вона є </a:t>
            </a:r>
            <a:r>
              <a:rPr lang="ru-RU" dirty="0" err="1"/>
              <a:t>дорогоцінною</a:t>
            </a:r>
            <a:r>
              <a:rPr lang="ru-RU" dirty="0"/>
              <a:t> </a:t>
            </a:r>
            <a:r>
              <a:rPr lang="ru-RU" dirty="0" err="1"/>
              <a:t>національною</a:t>
            </a:r>
            <a:r>
              <a:rPr lang="ru-RU" dirty="0"/>
              <a:t> </a:t>
            </a:r>
            <a:r>
              <a:rPr lang="ru-RU" dirty="0" err="1"/>
              <a:t>спадщиною</a:t>
            </a:r>
            <a:r>
              <a:rPr lang="ru-RU" dirty="0"/>
              <a:t> Китаю і </a:t>
            </a:r>
            <a:r>
              <a:rPr lang="ru-RU" dirty="0" err="1"/>
              <a:t>називається</a:t>
            </a:r>
            <a:r>
              <a:rPr lang="ru-RU" dirty="0"/>
              <a:t> так тому, </a:t>
            </a:r>
            <a:r>
              <a:rPr lang="ru-RU" dirty="0" err="1"/>
              <a:t>що</a:t>
            </a:r>
            <a:r>
              <a:rPr lang="ru-RU" dirty="0"/>
              <a:t> як </a:t>
            </a:r>
            <a:r>
              <a:rPr lang="ru-RU" dirty="0" err="1"/>
              <a:t>самостійний</a:t>
            </a:r>
            <a:r>
              <a:rPr lang="ru-RU" dirty="0"/>
              <a:t> </a:t>
            </a:r>
            <a:r>
              <a:rPr lang="ru-RU" dirty="0" err="1"/>
              <a:t>театральний</a:t>
            </a:r>
            <a:r>
              <a:rPr lang="ru-RU" dirty="0"/>
              <a:t> жанр вона </a:t>
            </a:r>
            <a:r>
              <a:rPr lang="ru-RU" dirty="0" err="1"/>
              <a:t>сформувалася</a:t>
            </a:r>
            <a:r>
              <a:rPr lang="ru-RU" dirty="0"/>
              <a:t> і </a:t>
            </a:r>
            <a:r>
              <a:rPr lang="ru-RU" dirty="0" err="1"/>
              <a:t>визріла</a:t>
            </a:r>
            <a:r>
              <a:rPr lang="ru-RU" dirty="0"/>
              <a:t> в </a:t>
            </a:r>
            <a:r>
              <a:rPr lang="ru-RU" dirty="0" err="1"/>
              <a:t>Пекіні</a:t>
            </a:r>
            <a:r>
              <a:rPr lang="ru-RU" dirty="0"/>
              <a:t>. </a:t>
            </a:r>
            <a:r>
              <a:rPr lang="ru-RU" dirty="0" err="1"/>
              <a:t>Пекінська</a:t>
            </a:r>
            <a:r>
              <a:rPr lang="ru-RU" dirty="0"/>
              <a:t> опера </a:t>
            </a:r>
            <a:r>
              <a:rPr lang="ru-RU" dirty="0" err="1"/>
              <a:t>існує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200 </a:t>
            </a:r>
            <a:r>
              <a:rPr lang="ru-RU" dirty="0" err="1"/>
              <a:t>років</a:t>
            </a:r>
            <a:r>
              <a:rPr lang="ru-RU" dirty="0"/>
              <a:t>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09105"/>
            <a:ext cx="3816424" cy="278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3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332656"/>
            <a:ext cx="7543800" cy="4267200"/>
          </a:xfrm>
        </p:spPr>
        <p:txBody>
          <a:bodyPr/>
          <a:lstStyle/>
          <a:p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витоки</a:t>
            </a:r>
            <a:r>
              <a:rPr lang="ru-RU" dirty="0"/>
              <a:t> </a:t>
            </a:r>
            <a:r>
              <a:rPr lang="ru-RU" dirty="0" err="1"/>
              <a:t>корінням</a:t>
            </a:r>
            <a:r>
              <a:rPr lang="ru-RU" dirty="0"/>
              <a:t> </a:t>
            </a:r>
            <a:r>
              <a:rPr lang="ru-RU" dirty="0" err="1"/>
              <a:t>йдуть</a:t>
            </a:r>
            <a:r>
              <a:rPr lang="ru-RU" dirty="0"/>
              <a:t> з </a:t>
            </a:r>
            <a:r>
              <a:rPr lang="en-US" dirty="0"/>
              <a:t>XVIII </a:t>
            </a:r>
            <a:r>
              <a:rPr lang="ru-RU" dirty="0"/>
              <a:t>ст. Вона </a:t>
            </a:r>
            <a:r>
              <a:rPr lang="ru-RU" dirty="0" err="1"/>
              <a:t>бере</a:t>
            </a:r>
            <a:r>
              <a:rPr lang="ru-RU" dirty="0"/>
              <a:t> початок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декількох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стародавніх</a:t>
            </a:r>
            <a:r>
              <a:rPr lang="ru-RU" dirty="0"/>
              <a:t> </a:t>
            </a:r>
            <a:r>
              <a:rPr lang="ru-RU" dirty="0" err="1"/>
              <a:t>місцевих</a:t>
            </a:r>
            <a:r>
              <a:rPr lang="ru-RU" dirty="0"/>
              <a:t> </a:t>
            </a:r>
            <a:r>
              <a:rPr lang="ru-RU" dirty="0" err="1"/>
              <a:t>музичних</a:t>
            </a:r>
            <a:r>
              <a:rPr lang="ru-RU" dirty="0"/>
              <a:t> драм, особливо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місцевих</a:t>
            </a:r>
            <a:r>
              <a:rPr lang="ru-RU" dirty="0"/>
              <a:t> </a:t>
            </a:r>
            <a:r>
              <a:rPr lang="ru-RU" dirty="0" err="1"/>
              <a:t>музичних</a:t>
            </a:r>
            <a:r>
              <a:rPr lang="ru-RU" dirty="0"/>
              <a:t> драм </a:t>
            </a:r>
            <a:r>
              <a:rPr lang="ru-RU" dirty="0" err="1"/>
              <a:t>провінції</a:t>
            </a:r>
            <a:r>
              <a:rPr lang="ru-RU" dirty="0"/>
              <a:t> </a:t>
            </a:r>
            <a:r>
              <a:rPr lang="ru-RU" dirty="0" err="1"/>
              <a:t>Аньхой</a:t>
            </a:r>
            <a:r>
              <a:rPr lang="ru-RU" dirty="0"/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607085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181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76672"/>
            <a:ext cx="7543800" cy="4267200"/>
          </a:xfrm>
        </p:spPr>
        <p:txBody>
          <a:bodyPr/>
          <a:lstStyle/>
          <a:p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вважають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кінець</a:t>
            </a:r>
            <a:r>
              <a:rPr lang="ru-RU" dirty="0"/>
              <a:t> </a:t>
            </a:r>
            <a:r>
              <a:rPr lang="en-US" dirty="0"/>
              <a:t>XVIII </a:t>
            </a:r>
            <a:r>
              <a:rPr lang="ru-RU" dirty="0"/>
              <a:t>ст. </a:t>
            </a:r>
            <a:r>
              <a:rPr lang="ru-RU" dirty="0" err="1"/>
              <a:t>був</a:t>
            </a:r>
            <a:r>
              <a:rPr lang="ru-RU" dirty="0"/>
              <a:t> першим </a:t>
            </a:r>
            <a:r>
              <a:rPr lang="ru-RU" dirty="0" err="1"/>
              <a:t>періодом</a:t>
            </a:r>
            <a:r>
              <a:rPr lang="ru-RU" dirty="0"/>
              <a:t> </a:t>
            </a:r>
            <a:r>
              <a:rPr lang="ru-RU" dirty="0" err="1"/>
              <a:t>повного</a:t>
            </a:r>
            <a:r>
              <a:rPr lang="ru-RU" dirty="0"/>
              <a:t> </a:t>
            </a:r>
            <a:r>
              <a:rPr lang="ru-RU" dirty="0" err="1"/>
              <a:t>розквіту</a:t>
            </a:r>
            <a:r>
              <a:rPr lang="ru-RU" dirty="0"/>
              <a:t> </a:t>
            </a:r>
            <a:r>
              <a:rPr lang="ru-RU" dirty="0" err="1"/>
              <a:t>Пекінської</a:t>
            </a:r>
            <a:r>
              <a:rPr lang="ru-RU" dirty="0"/>
              <a:t> опери. У той час </a:t>
            </a:r>
            <a:r>
              <a:rPr lang="ru-RU" dirty="0" err="1"/>
              <a:t>Пекінська</a:t>
            </a:r>
            <a:r>
              <a:rPr lang="ru-RU" dirty="0"/>
              <a:t> опера </a:t>
            </a:r>
            <a:r>
              <a:rPr lang="ru-RU" dirty="0" err="1"/>
              <a:t>користувалася</a:t>
            </a:r>
            <a:r>
              <a:rPr lang="ru-RU" dirty="0"/>
              <a:t> </a:t>
            </a:r>
            <a:r>
              <a:rPr lang="ru-RU" dirty="0" err="1"/>
              <a:t>популярністю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в </a:t>
            </a:r>
            <a:r>
              <a:rPr lang="ru-RU" dirty="0" err="1"/>
              <a:t>народі</a:t>
            </a:r>
            <a:r>
              <a:rPr lang="ru-RU" dirty="0"/>
              <a:t>, але й в </a:t>
            </a:r>
            <a:r>
              <a:rPr lang="ru-RU" dirty="0" err="1"/>
              <a:t>імператорському</a:t>
            </a:r>
            <a:r>
              <a:rPr lang="ru-RU" dirty="0"/>
              <a:t> </a:t>
            </a:r>
            <a:r>
              <a:rPr lang="ru-RU" dirty="0" err="1"/>
              <a:t>палаці</a:t>
            </a:r>
            <a:r>
              <a:rPr lang="ru-RU" dirty="0"/>
              <a:t>. </a:t>
            </a:r>
            <a:r>
              <a:rPr lang="ru-RU" dirty="0" err="1"/>
              <a:t>Тоді</a:t>
            </a:r>
            <a:r>
              <a:rPr lang="ru-RU" dirty="0"/>
              <a:t> члени </a:t>
            </a:r>
            <a:r>
              <a:rPr lang="ru-RU" dirty="0" err="1"/>
              <a:t>імператорського</a:t>
            </a:r>
            <a:r>
              <a:rPr lang="ru-RU" dirty="0"/>
              <a:t> палацу й </a:t>
            </a:r>
            <a:r>
              <a:rPr lang="ru-RU" dirty="0" err="1"/>
              <a:t>вищі</a:t>
            </a:r>
            <a:r>
              <a:rPr lang="ru-RU" dirty="0"/>
              <a:t> </a:t>
            </a:r>
            <a:r>
              <a:rPr lang="ru-RU" dirty="0" err="1"/>
              <a:t>верстви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 любили </a:t>
            </a:r>
            <a:r>
              <a:rPr lang="ru-RU" dirty="0" err="1"/>
              <a:t>дивитися</a:t>
            </a:r>
            <a:r>
              <a:rPr lang="ru-RU" dirty="0"/>
              <a:t> постановки </a:t>
            </a:r>
            <a:r>
              <a:rPr lang="ru-RU" dirty="0" err="1"/>
              <a:t>Пекінської</a:t>
            </a:r>
            <a:r>
              <a:rPr lang="ru-RU" dirty="0"/>
              <a:t> опери. Палац надавав артистам </a:t>
            </a:r>
            <a:r>
              <a:rPr lang="ru-RU" dirty="0" err="1"/>
              <a:t>чудові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, </a:t>
            </a:r>
            <a:r>
              <a:rPr lang="ru-RU" dirty="0" err="1"/>
              <a:t>костюми</a:t>
            </a:r>
            <a:r>
              <a:rPr lang="ru-RU" dirty="0"/>
              <a:t>, грим,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сценічні</a:t>
            </a:r>
            <a:r>
              <a:rPr lang="ru-RU" dirty="0"/>
              <a:t> </a:t>
            </a:r>
            <a:r>
              <a:rPr lang="ru-RU" dirty="0" err="1"/>
              <a:t>декорації</a:t>
            </a:r>
            <a:r>
              <a:rPr lang="ru-RU" dirty="0"/>
              <a:t>. 20-40 роки ХХ ст.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другий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розквіту</a:t>
            </a:r>
            <a:r>
              <a:rPr lang="ru-RU" dirty="0"/>
              <a:t> </a:t>
            </a:r>
            <a:r>
              <a:rPr lang="ru-RU" dirty="0" err="1"/>
              <a:t>Пекінської</a:t>
            </a:r>
            <a:r>
              <a:rPr lang="ru-RU" dirty="0"/>
              <a:t> опери.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85099"/>
            <a:ext cx="4704523" cy="264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3339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404664"/>
            <a:ext cx="7660332" cy="5767537"/>
          </a:xfrm>
        </p:spPr>
        <p:txBody>
          <a:bodyPr/>
          <a:lstStyle/>
          <a:p>
            <a:r>
              <a:rPr lang="ru-RU" dirty="0"/>
              <a:t>У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виникли</a:t>
            </a:r>
            <a:r>
              <a:rPr lang="ru-RU" dirty="0"/>
              <a:t>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 </a:t>
            </a:r>
            <a:r>
              <a:rPr lang="ru-RU" dirty="0" err="1"/>
              <a:t>Пекінської</a:t>
            </a:r>
            <a:r>
              <a:rPr lang="ru-RU" dirty="0"/>
              <a:t> опери. </a:t>
            </a:r>
            <a:r>
              <a:rPr lang="ru-RU" dirty="0" err="1"/>
              <a:t>Найвідомішими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школа Мей (Мей </a:t>
            </a:r>
            <a:r>
              <a:rPr lang="ru-RU" dirty="0" err="1"/>
              <a:t>Ланьфан</a:t>
            </a:r>
            <a:r>
              <a:rPr lang="ru-RU" dirty="0"/>
              <a:t> - 1894-1961 </a:t>
            </a:r>
            <a:r>
              <a:rPr lang="ru-RU" dirty="0" err="1"/>
              <a:t>рр</a:t>
            </a:r>
            <a:r>
              <a:rPr lang="ru-RU" dirty="0"/>
              <a:t>.), школа </a:t>
            </a:r>
            <a:r>
              <a:rPr lang="ru-RU" dirty="0" err="1"/>
              <a:t>Шан</a:t>
            </a:r>
            <a:r>
              <a:rPr lang="ru-RU" dirty="0"/>
              <a:t> (</a:t>
            </a:r>
            <a:r>
              <a:rPr lang="ru-RU" dirty="0" err="1"/>
              <a:t>Шан</a:t>
            </a:r>
            <a:r>
              <a:rPr lang="ru-RU" dirty="0"/>
              <a:t> </a:t>
            </a:r>
            <a:r>
              <a:rPr lang="ru-RU" dirty="0" err="1"/>
              <a:t>Сяоюнь</a:t>
            </a:r>
            <a:r>
              <a:rPr lang="ru-RU" dirty="0"/>
              <a:t> - 1900-1975 </a:t>
            </a:r>
            <a:r>
              <a:rPr lang="ru-RU" dirty="0" err="1"/>
              <a:t>рр</a:t>
            </a:r>
            <a:r>
              <a:rPr lang="ru-RU" dirty="0"/>
              <a:t>.), школа </a:t>
            </a:r>
            <a:r>
              <a:rPr lang="ru-RU" dirty="0" err="1"/>
              <a:t>Чен</a:t>
            </a:r>
            <a:r>
              <a:rPr lang="ru-RU" dirty="0"/>
              <a:t> (</a:t>
            </a:r>
            <a:r>
              <a:rPr lang="ru-RU" dirty="0" err="1"/>
              <a:t>Чен</a:t>
            </a:r>
            <a:r>
              <a:rPr lang="ru-RU" dirty="0"/>
              <a:t> </a:t>
            </a:r>
            <a:r>
              <a:rPr lang="ru-RU" dirty="0" err="1"/>
              <a:t>Яньцзю</a:t>
            </a:r>
            <a:r>
              <a:rPr lang="ru-RU" dirty="0"/>
              <a:t> - 1904-1958 </a:t>
            </a:r>
            <a:r>
              <a:rPr lang="ru-RU" dirty="0" err="1"/>
              <a:t>рр</a:t>
            </a:r>
            <a:r>
              <a:rPr lang="ru-RU" dirty="0"/>
              <a:t>.) і школа </a:t>
            </a:r>
            <a:r>
              <a:rPr lang="ru-RU" dirty="0" err="1"/>
              <a:t>Сюнь</a:t>
            </a:r>
            <a:r>
              <a:rPr lang="ru-RU" dirty="0"/>
              <a:t> (</a:t>
            </a:r>
            <a:r>
              <a:rPr lang="ru-RU" dirty="0" err="1"/>
              <a:t>Сюнь</a:t>
            </a:r>
            <a:r>
              <a:rPr lang="ru-RU" dirty="0"/>
              <a:t> </a:t>
            </a:r>
            <a:r>
              <a:rPr lang="ru-RU" dirty="0" err="1"/>
              <a:t>Хойшен</a:t>
            </a:r>
            <a:r>
              <a:rPr lang="ru-RU" dirty="0"/>
              <a:t> - 1900-1968 гг.).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6120680" cy="427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6544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Висновок: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 роки реформ і </a:t>
            </a:r>
            <a:r>
              <a:rPr lang="ru-RU" dirty="0" err="1"/>
              <a:t>відкритості</a:t>
            </a:r>
            <a:r>
              <a:rPr lang="ru-RU" dirty="0"/>
              <a:t> </a:t>
            </a:r>
            <a:r>
              <a:rPr lang="ru-RU" dirty="0" err="1"/>
              <a:t>мистецтво</a:t>
            </a:r>
            <a:r>
              <a:rPr lang="ru-RU" dirty="0"/>
              <a:t> </a:t>
            </a:r>
            <a:r>
              <a:rPr lang="ru-RU" dirty="0" err="1"/>
              <a:t>Пекінської</a:t>
            </a:r>
            <a:r>
              <a:rPr lang="ru-RU" dirty="0"/>
              <a:t> опери </a:t>
            </a:r>
            <a:r>
              <a:rPr lang="ru-RU" dirty="0" err="1"/>
              <a:t>отримало</a:t>
            </a:r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. Як </a:t>
            </a:r>
            <a:r>
              <a:rPr lang="ru-RU" dirty="0" err="1"/>
              <a:t>дорогоцінне</a:t>
            </a:r>
            <a:r>
              <a:rPr lang="ru-RU" dirty="0"/>
              <a:t> </a:t>
            </a:r>
            <a:r>
              <a:rPr lang="ru-RU" dirty="0" err="1"/>
              <a:t>надбання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 Китаю </a:t>
            </a:r>
            <a:r>
              <a:rPr lang="ru-RU" dirty="0" err="1"/>
              <a:t>Пекінська</a:t>
            </a:r>
            <a:r>
              <a:rPr lang="ru-RU" dirty="0"/>
              <a:t> опера </a:t>
            </a:r>
            <a:r>
              <a:rPr lang="ru-RU" dirty="0" err="1"/>
              <a:t>отримала</a:t>
            </a:r>
            <a:r>
              <a:rPr lang="ru-RU" dirty="0"/>
              <a:t> </a:t>
            </a:r>
            <a:r>
              <a:rPr lang="ru-RU" dirty="0" err="1"/>
              <a:t>велику</a:t>
            </a:r>
            <a:r>
              <a:rPr lang="ru-RU" dirty="0"/>
              <a:t> </a:t>
            </a:r>
            <a:r>
              <a:rPr lang="ru-RU" dirty="0" err="1"/>
              <a:t>допомогу</a:t>
            </a:r>
            <a:r>
              <a:rPr lang="ru-RU" dirty="0"/>
              <a:t> і </a:t>
            </a:r>
            <a:r>
              <a:rPr lang="ru-RU" dirty="0" err="1"/>
              <a:t>підтримку</a:t>
            </a:r>
            <a:r>
              <a:rPr lang="ru-RU" dirty="0"/>
              <a:t> з боку </a:t>
            </a:r>
            <a:r>
              <a:rPr lang="ru-RU" dirty="0" err="1"/>
              <a:t>китайського</a:t>
            </a:r>
            <a:r>
              <a:rPr lang="ru-RU" dirty="0"/>
              <a:t> уряду. </a:t>
            </a:r>
            <a:r>
              <a:rPr lang="ru-RU" dirty="0" err="1"/>
              <a:t>Нині</a:t>
            </a:r>
            <a:r>
              <a:rPr lang="ru-RU" dirty="0"/>
              <a:t> у великому </a:t>
            </a:r>
            <a:r>
              <a:rPr lang="ru-RU" dirty="0" err="1"/>
              <a:t>театрі</a:t>
            </a:r>
            <a:r>
              <a:rPr lang="ru-RU" dirty="0"/>
              <a:t> «</a:t>
            </a:r>
            <a:r>
              <a:rPr lang="ru-RU" dirty="0" err="1"/>
              <a:t>Чан'ань</a:t>
            </a:r>
            <a:r>
              <a:rPr lang="ru-RU" dirty="0"/>
              <a:t>» в </a:t>
            </a:r>
            <a:r>
              <a:rPr lang="ru-RU" dirty="0" err="1"/>
              <a:t>Пекіні</a:t>
            </a:r>
            <a:r>
              <a:rPr lang="ru-RU" dirty="0"/>
              <a:t> </a:t>
            </a:r>
            <a:r>
              <a:rPr lang="ru-RU" dirty="0" err="1"/>
              <a:t>круглий</a:t>
            </a:r>
            <a:r>
              <a:rPr lang="ru-RU" dirty="0"/>
              <a:t>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йдуть</a:t>
            </a:r>
            <a:r>
              <a:rPr lang="ru-RU" dirty="0"/>
              <a:t> </a:t>
            </a:r>
            <a:r>
              <a:rPr lang="ru-RU" dirty="0" err="1"/>
              <a:t>вистави</a:t>
            </a:r>
            <a:r>
              <a:rPr lang="ru-RU" dirty="0"/>
              <a:t> </a:t>
            </a:r>
            <a:r>
              <a:rPr lang="ru-RU" dirty="0" err="1"/>
              <a:t>Пекінської</a:t>
            </a:r>
            <a:r>
              <a:rPr lang="ru-RU" dirty="0"/>
              <a:t> опери. А конкурс </a:t>
            </a:r>
            <a:r>
              <a:rPr lang="ru-RU" dirty="0" err="1"/>
              <a:t>любителів</a:t>
            </a:r>
            <a:r>
              <a:rPr lang="ru-RU" dirty="0"/>
              <a:t> </a:t>
            </a:r>
            <a:r>
              <a:rPr lang="ru-RU" dirty="0" err="1"/>
              <a:t>Пекінської</a:t>
            </a:r>
            <a:r>
              <a:rPr lang="ru-RU" dirty="0"/>
              <a:t> опери </a:t>
            </a:r>
            <a:r>
              <a:rPr lang="ru-RU" dirty="0" err="1"/>
              <a:t>привертає</a:t>
            </a:r>
            <a:r>
              <a:rPr lang="ru-RU" dirty="0"/>
              <a:t> </a:t>
            </a:r>
            <a:r>
              <a:rPr lang="ru-RU" dirty="0" err="1"/>
              <a:t>численних</a:t>
            </a:r>
            <a:r>
              <a:rPr lang="ru-RU" dirty="0"/>
              <a:t> </a:t>
            </a:r>
            <a:r>
              <a:rPr lang="ru-RU" dirty="0" err="1"/>
              <a:t>любителів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виду </a:t>
            </a:r>
            <a:r>
              <a:rPr lang="ru-RU" dirty="0" err="1"/>
              <a:t>театралізованих</a:t>
            </a:r>
            <a:r>
              <a:rPr lang="ru-RU" dirty="0"/>
              <a:t> </a:t>
            </a:r>
            <a:r>
              <a:rPr lang="ru-RU" dirty="0" err="1"/>
              <a:t>вистав</a:t>
            </a:r>
            <a:r>
              <a:rPr lang="ru-RU" dirty="0"/>
              <a:t> з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кінців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. </a:t>
            </a:r>
            <a:r>
              <a:rPr lang="ru-RU" dirty="0" err="1"/>
              <a:t>Крім</a:t>
            </a:r>
            <a:r>
              <a:rPr lang="ru-RU" dirty="0"/>
              <a:t> того, </a:t>
            </a:r>
            <a:r>
              <a:rPr lang="ru-RU" dirty="0" err="1"/>
              <a:t>Пекінська</a:t>
            </a:r>
            <a:r>
              <a:rPr lang="ru-RU" dirty="0"/>
              <a:t> опера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відіграє</a:t>
            </a:r>
            <a:r>
              <a:rPr lang="ru-RU" dirty="0"/>
              <a:t> </a:t>
            </a:r>
            <a:r>
              <a:rPr lang="ru-RU" dirty="0" err="1"/>
              <a:t>важливу</a:t>
            </a:r>
            <a:r>
              <a:rPr lang="ru-RU" dirty="0"/>
              <a:t> роль у культурному </a:t>
            </a:r>
            <a:r>
              <a:rPr lang="ru-RU" dirty="0" err="1"/>
              <a:t>обміні</a:t>
            </a:r>
            <a:r>
              <a:rPr lang="ru-RU" dirty="0"/>
              <a:t> Китаю з </a:t>
            </a:r>
            <a:r>
              <a:rPr lang="ru-RU" dirty="0" err="1"/>
              <a:t>іншими</a:t>
            </a:r>
            <a:r>
              <a:rPr lang="ru-RU" dirty="0"/>
              <a:t> </a:t>
            </a:r>
            <a:r>
              <a:rPr lang="ru-RU" dirty="0" err="1"/>
              <a:t>країнами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39473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Дякую за увагу;)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52620"/>
            <a:ext cx="6408712" cy="479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1103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ІСТОРІЯ КИТАЙСЬКОЇ ОПЕРИ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Мистецтво</a:t>
            </a:r>
            <a:r>
              <a:rPr lang="ru-RU" dirty="0"/>
              <a:t> для </a:t>
            </a:r>
            <a:r>
              <a:rPr lang="ru-RU" dirty="0" err="1"/>
              <a:t>імператорів</a:t>
            </a:r>
            <a:r>
              <a:rPr lang="ru-RU" dirty="0"/>
              <a:t>. </a:t>
            </a:r>
            <a:r>
              <a:rPr lang="ru-RU" dirty="0" err="1"/>
              <a:t>Понад</a:t>
            </a:r>
            <a:r>
              <a:rPr lang="ru-RU" dirty="0"/>
              <a:t> два </a:t>
            </a:r>
            <a:r>
              <a:rPr lang="ru-RU" dirty="0" err="1"/>
              <a:t>тисячоліття</a:t>
            </a:r>
            <a:r>
              <a:rPr lang="ru-RU" dirty="0"/>
              <a:t> у </a:t>
            </a:r>
            <a:r>
              <a:rPr lang="ru-RU" dirty="0" err="1"/>
              <a:t>Піднебесній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сцени</a:t>
            </a:r>
            <a:r>
              <a:rPr lang="ru-RU" dirty="0"/>
              <a:t> </a:t>
            </a:r>
            <a:r>
              <a:rPr lang="ru-RU" dirty="0" err="1"/>
              <a:t>оспівують</a:t>
            </a:r>
            <a:r>
              <a:rPr lang="ru-RU" dirty="0"/>
              <a:t> </a:t>
            </a:r>
            <a:r>
              <a:rPr lang="ru-RU" dirty="0" err="1"/>
              <a:t>правителів</a:t>
            </a:r>
            <a:r>
              <a:rPr lang="ru-RU" dirty="0"/>
              <a:t> та </a:t>
            </a:r>
            <a:r>
              <a:rPr lang="ru-RU" dirty="0" err="1"/>
              <a:t>аристократичні</a:t>
            </a:r>
            <a:r>
              <a:rPr lang="ru-RU" dirty="0"/>
              <a:t> </a:t>
            </a:r>
            <a:r>
              <a:rPr lang="ru-RU" dirty="0" err="1"/>
              <a:t>сім'ї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0968"/>
            <a:ext cx="4680181" cy="351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2260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404664"/>
            <a:ext cx="7543800" cy="5767537"/>
          </a:xfrm>
        </p:spPr>
        <p:txBody>
          <a:bodyPr>
            <a:normAutofit/>
          </a:bodyPr>
          <a:lstStyle/>
          <a:p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актори</a:t>
            </a:r>
            <a:r>
              <a:rPr lang="ru-RU" dirty="0"/>
              <a:t> - </a:t>
            </a:r>
            <a:r>
              <a:rPr lang="ru-RU" dirty="0" err="1"/>
              <a:t>вбрані</a:t>
            </a:r>
            <a:r>
              <a:rPr lang="ru-RU" dirty="0"/>
              <a:t> в </a:t>
            </a:r>
            <a:r>
              <a:rPr lang="ru-RU" dirty="0" err="1"/>
              <a:t>національний</a:t>
            </a:r>
            <a:r>
              <a:rPr lang="ru-RU" dirty="0"/>
              <a:t> </a:t>
            </a:r>
            <a:r>
              <a:rPr lang="ru-RU" dirty="0" err="1"/>
              <a:t>одяг</a:t>
            </a:r>
            <a:r>
              <a:rPr lang="ru-RU" dirty="0"/>
              <a:t>. </a:t>
            </a:r>
            <a:r>
              <a:rPr lang="ru-RU" dirty="0" err="1"/>
              <a:t>Інтригуючі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вони </a:t>
            </a:r>
            <a:r>
              <a:rPr lang="ru-RU" dirty="0" err="1"/>
              <a:t>розігрують</a:t>
            </a:r>
            <a:r>
              <a:rPr lang="ru-RU" dirty="0"/>
              <a:t> перед </a:t>
            </a:r>
            <a:r>
              <a:rPr lang="ru-RU" dirty="0" err="1"/>
              <a:t>публікою</a:t>
            </a:r>
            <a:r>
              <a:rPr lang="ru-RU" dirty="0"/>
              <a:t> - </a:t>
            </a:r>
            <a:r>
              <a:rPr lang="ru-RU" dirty="0" err="1"/>
              <a:t>узяті</a:t>
            </a:r>
            <a:r>
              <a:rPr lang="ru-RU" dirty="0"/>
              <a:t> з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Забороненого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. </a:t>
            </a:r>
            <a:r>
              <a:rPr lang="ru-RU" dirty="0" err="1"/>
              <a:t>Китайська</a:t>
            </a:r>
            <a:r>
              <a:rPr lang="ru-RU" dirty="0"/>
              <a:t> опера кардинально </a:t>
            </a:r>
            <a:r>
              <a:rPr lang="ru-RU" dirty="0" err="1"/>
              <a:t>відрізняється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західного</a:t>
            </a:r>
            <a:r>
              <a:rPr lang="ru-RU" dirty="0"/>
              <a:t> аналога. </a:t>
            </a:r>
            <a:r>
              <a:rPr lang="ru-RU" dirty="0" err="1"/>
              <a:t>Родзинкою</a:t>
            </a:r>
            <a:r>
              <a:rPr lang="ru-RU" dirty="0"/>
              <a:t> опери у </a:t>
            </a:r>
            <a:r>
              <a:rPr lang="ru-RU" dirty="0" err="1"/>
              <a:t>Піднебесній</a:t>
            </a:r>
            <a:r>
              <a:rPr lang="ru-RU" dirty="0"/>
              <a:t> є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 у </a:t>
            </a:r>
            <a:r>
              <a:rPr lang="ru-RU" dirty="0" err="1"/>
              <a:t>ній</a:t>
            </a:r>
            <a:r>
              <a:rPr lang="ru-RU" dirty="0"/>
              <a:t> </a:t>
            </a:r>
            <a:r>
              <a:rPr lang="ru-RU" dirty="0" err="1"/>
              <a:t>виконують</a:t>
            </a:r>
            <a:r>
              <a:rPr lang="ru-RU" dirty="0"/>
              <a:t> </a:t>
            </a:r>
            <a:r>
              <a:rPr lang="ru-RU" dirty="0" err="1"/>
              <a:t>чоловіки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96952"/>
            <a:ext cx="489654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3893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404664"/>
            <a:ext cx="7543800" cy="5767537"/>
          </a:xfrm>
        </p:spPr>
        <p:txBody>
          <a:bodyPr/>
          <a:lstStyle/>
          <a:p>
            <a:r>
              <a:rPr lang="ru-RU" dirty="0" err="1"/>
              <a:t>Спів</a:t>
            </a:r>
            <a:r>
              <a:rPr lang="ru-RU" dirty="0"/>
              <a:t> </a:t>
            </a:r>
            <a:r>
              <a:rPr lang="ru-RU" dirty="0" err="1"/>
              <a:t>супроводжує</a:t>
            </a:r>
            <a:r>
              <a:rPr lang="ru-RU" dirty="0"/>
              <a:t> </a:t>
            </a:r>
            <a:r>
              <a:rPr lang="ru-RU" dirty="0" err="1"/>
              <a:t>биття</a:t>
            </a:r>
            <a:r>
              <a:rPr lang="ru-RU" dirty="0"/>
              <a:t> у </a:t>
            </a:r>
            <a:r>
              <a:rPr lang="ru-RU" dirty="0" err="1"/>
              <a:t>барабани</a:t>
            </a:r>
            <a:r>
              <a:rPr lang="ru-RU" dirty="0"/>
              <a:t> та </a:t>
            </a:r>
            <a:r>
              <a:rPr lang="ru-RU" dirty="0" err="1"/>
              <a:t>калатання</a:t>
            </a:r>
            <a:r>
              <a:rPr lang="ru-RU" dirty="0"/>
              <a:t> </a:t>
            </a:r>
            <a:r>
              <a:rPr lang="ru-RU" dirty="0" err="1"/>
              <a:t>дзвонів</a:t>
            </a:r>
            <a:r>
              <a:rPr lang="ru-RU" dirty="0"/>
              <a:t>. </a:t>
            </a:r>
            <a:r>
              <a:rPr lang="ru-RU" dirty="0" err="1"/>
              <a:t>Китайські</a:t>
            </a:r>
            <a:r>
              <a:rPr lang="ru-RU" dirty="0"/>
              <a:t> </a:t>
            </a:r>
            <a:r>
              <a:rPr lang="ru-RU" dirty="0" err="1"/>
              <a:t>виконавці</a:t>
            </a:r>
            <a:r>
              <a:rPr lang="ru-RU" dirty="0"/>
              <a:t> </a:t>
            </a:r>
            <a:r>
              <a:rPr lang="ru-RU" dirty="0" err="1"/>
              <a:t>вміють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співати</a:t>
            </a:r>
            <a:r>
              <a:rPr lang="ru-RU" dirty="0"/>
              <a:t>, вони </a:t>
            </a:r>
            <a:r>
              <a:rPr lang="ru-RU" dirty="0" err="1"/>
              <a:t>ще</a:t>
            </a:r>
            <a:r>
              <a:rPr lang="ru-RU" dirty="0"/>
              <a:t> й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продемонструвати</a:t>
            </a:r>
            <a:r>
              <a:rPr lang="ru-RU" dirty="0"/>
              <a:t> на </a:t>
            </a:r>
            <a:r>
              <a:rPr lang="ru-RU" dirty="0" err="1"/>
              <a:t>сцені</a:t>
            </a:r>
            <a:r>
              <a:rPr lang="ru-RU" dirty="0"/>
              <a:t> </a:t>
            </a:r>
            <a:r>
              <a:rPr lang="ru-RU" dirty="0" err="1"/>
              <a:t>рухи</a:t>
            </a:r>
            <a:r>
              <a:rPr lang="ru-RU" dirty="0"/>
              <a:t> з </a:t>
            </a:r>
            <a:r>
              <a:rPr lang="ru-RU" dirty="0" err="1"/>
              <a:t>національних</a:t>
            </a:r>
            <a:r>
              <a:rPr lang="ru-RU" dirty="0"/>
              <a:t> </a:t>
            </a:r>
            <a:r>
              <a:rPr lang="ru-RU" dirty="0" err="1"/>
              <a:t>бойових</a:t>
            </a:r>
            <a:r>
              <a:rPr lang="ru-RU" dirty="0"/>
              <a:t> </a:t>
            </a:r>
            <a:r>
              <a:rPr lang="ru-RU" dirty="0" err="1"/>
              <a:t>мистецтв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49777"/>
            <a:ext cx="4589875" cy="440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0607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620688"/>
            <a:ext cx="7543800" cy="5551513"/>
          </a:xfrm>
        </p:spPr>
        <p:txBody>
          <a:bodyPr/>
          <a:lstStyle/>
          <a:p>
            <a:r>
              <a:rPr lang="ru-RU" dirty="0" err="1"/>
              <a:t>Хоча</a:t>
            </a:r>
            <a:r>
              <a:rPr lang="ru-RU" dirty="0"/>
              <a:t> оперу й </a:t>
            </a:r>
            <a:r>
              <a:rPr lang="ru-RU" dirty="0" err="1"/>
              <a:t>адаптували</a:t>
            </a:r>
            <a:r>
              <a:rPr lang="ru-RU" dirty="0"/>
              <a:t> до </a:t>
            </a:r>
            <a:r>
              <a:rPr lang="ru-RU" dirty="0" err="1"/>
              <a:t>вимог</a:t>
            </a:r>
            <a:r>
              <a:rPr lang="ru-RU" dirty="0"/>
              <a:t> </a:t>
            </a:r>
            <a:r>
              <a:rPr lang="ru-RU" dirty="0" err="1"/>
              <a:t>сучасного</a:t>
            </a:r>
            <a:r>
              <a:rPr lang="ru-RU" dirty="0"/>
              <a:t> </a:t>
            </a:r>
            <a:r>
              <a:rPr lang="ru-RU" dirty="0" err="1"/>
              <a:t>глядача</a:t>
            </a:r>
            <a:r>
              <a:rPr lang="ru-RU" dirty="0"/>
              <a:t>,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 </a:t>
            </a:r>
            <a:r>
              <a:rPr lang="ru-RU" dirty="0" err="1"/>
              <a:t>залишаються</a:t>
            </a:r>
            <a:r>
              <a:rPr lang="ru-RU" dirty="0"/>
              <a:t> у </a:t>
            </a:r>
            <a:r>
              <a:rPr lang="ru-RU" dirty="0" err="1"/>
              <a:t>ній</a:t>
            </a:r>
            <a:r>
              <a:rPr lang="ru-RU" dirty="0"/>
              <a:t> </a:t>
            </a:r>
            <a:r>
              <a:rPr lang="ru-RU" dirty="0" err="1"/>
              <a:t>незмінними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. </a:t>
            </a:r>
            <a:r>
              <a:rPr lang="ru-RU" dirty="0" err="1"/>
              <a:t>Саме</a:t>
            </a:r>
            <a:r>
              <a:rPr lang="ru-RU" dirty="0"/>
              <a:t> тому </a:t>
            </a:r>
            <a:r>
              <a:rPr lang="ru-RU" dirty="0" err="1"/>
              <a:t>акторам</a:t>
            </a:r>
            <a:r>
              <a:rPr lang="ru-RU" dirty="0"/>
              <a:t> доводиться роками </a:t>
            </a:r>
            <a:r>
              <a:rPr lang="ru-RU" dirty="0" err="1"/>
              <a:t>опановувати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автентичне</a:t>
            </a:r>
            <a:r>
              <a:rPr lang="ru-RU" dirty="0"/>
              <a:t> </a:t>
            </a:r>
            <a:r>
              <a:rPr lang="ru-RU" dirty="0" err="1"/>
              <a:t>мистецтво</a:t>
            </a:r>
            <a:r>
              <a:rPr lang="ru-RU" dirty="0"/>
              <a:t>: вони </a:t>
            </a:r>
            <a:r>
              <a:rPr lang="ru-RU" dirty="0" err="1"/>
              <a:t>їздять</a:t>
            </a:r>
            <a:r>
              <a:rPr lang="ru-RU" dirty="0"/>
              <a:t> по </a:t>
            </a:r>
            <a:r>
              <a:rPr lang="ru-RU" dirty="0" err="1"/>
              <a:t>країні</a:t>
            </a:r>
            <a:r>
              <a:rPr lang="ru-RU" dirty="0"/>
              <a:t>, </a:t>
            </a:r>
            <a:r>
              <a:rPr lang="ru-RU" dirty="0" err="1"/>
              <a:t>вивчаючи</a:t>
            </a:r>
            <a:r>
              <a:rPr lang="ru-RU" dirty="0"/>
              <a:t> колорит та </a:t>
            </a:r>
            <a:r>
              <a:rPr lang="ru-RU" dirty="0" err="1"/>
              <a:t>звичаї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924944"/>
            <a:ext cx="5715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7132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013176"/>
            <a:ext cx="6515100" cy="1008112"/>
          </a:xfrm>
        </p:spPr>
        <p:txBody>
          <a:bodyPr/>
          <a:lstStyle/>
          <a:p>
            <a:r>
              <a:rPr lang="ru-RU" dirty="0" err="1"/>
              <a:t>Пекінська</a:t>
            </a:r>
            <a:r>
              <a:rPr lang="ru-RU" dirty="0"/>
              <a:t> опера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3919" y="694011"/>
            <a:ext cx="6075420" cy="405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98748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Грим в </a:t>
            </a:r>
            <a:r>
              <a:rPr lang="ru-RU" dirty="0" err="1"/>
              <a:t>Пекінській</a:t>
            </a:r>
            <a:r>
              <a:rPr lang="ru-RU" dirty="0"/>
              <a:t> </a:t>
            </a:r>
            <a:r>
              <a:rPr lang="ru-RU" dirty="0" err="1"/>
              <a:t>опері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У </a:t>
            </a:r>
            <a:r>
              <a:rPr lang="ru-RU" sz="2000" dirty="0" err="1"/>
              <a:t>Пекінській</a:t>
            </a:r>
            <a:r>
              <a:rPr lang="ru-RU" sz="2000" dirty="0"/>
              <a:t> </a:t>
            </a:r>
            <a:r>
              <a:rPr lang="ru-RU" sz="2000" dirty="0" err="1"/>
              <a:t>опері</a:t>
            </a:r>
            <a:r>
              <a:rPr lang="ru-RU" sz="2000" dirty="0"/>
              <a:t> для </a:t>
            </a:r>
            <a:r>
              <a:rPr lang="ru-RU" sz="2000" dirty="0" err="1"/>
              <a:t>чоловічих</a:t>
            </a:r>
            <a:r>
              <a:rPr lang="ru-RU" sz="2000" dirty="0"/>
              <a:t> ролей </a:t>
            </a:r>
            <a:r>
              <a:rPr lang="ru-RU" sz="2000" dirty="0" err="1"/>
              <a:t>встановлено</a:t>
            </a:r>
            <a:r>
              <a:rPr lang="ru-RU" sz="2000" dirty="0"/>
              <a:t> </a:t>
            </a:r>
            <a:r>
              <a:rPr lang="ru-RU" sz="2000" dirty="0" err="1"/>
              <a:t>певний</a:t>
            </a:r>
            <a:r>
              <a:rPr lang="ru-RU" sz="2000" dirty="0"/>
              <a:t> грим. </a:t>
            </a:r>
            <a:r>
              <a:rPr lang="ru-RU" sz="2000" dirty="0" err="1"/>
              <a:t>Поєднуючи</a:t>
            </a:r>
            <a:r>
              <a:rPr lang="ru-RU" sz="2000" dirty="0"/>
              <a:t> </a:t>
            </a:r>
            <a:r>
              <a:rPr lang="ru-RU" sz="2000" dirty="0" err="1"/>
              <a:t>реалістичне</a:t>
            </a:r>
            <a:r>
              <a:rPr lang="ru-RU" sz="2000" dirty="0"/>
              <a:t> і </a:t>
            </a:r>
            <a:r>
              <a:rPr lang="ru-RU" sz="2000" dirty="0" err="1"/>
              <a:t>символічне</a:t>
            </a:r>
            <a:r>
              <a:rPr lang="ru-RU" sz="2000" dirty="0"/>
              <a:t> і, </a:t>
            </a:r>
            <a:r>
              <a:rPr lang="ru-RU" sz="2000" dirty="0" err="1"/>
              <a:t>виходячи</a:t>
            </a:r>
            <a:r>
              <a:rPr lang="ru-RU" sz="2000" dirty="0"/>
              <a:t> з душевного стану, </a:t>
            </a:r>
            <a:r>
              <a:rPr lang="ru-RU" sz="2000" dirty="0" err="1"/>
              <a:t>моральних</a:t>
            </a:r>
            <a:r>
              <a:rPr lang="ru-RU" sz="2000" dirty="0"/>
              <a:t> </a:t>
            </a:r>
            <a:r>
              <a:rPr lang="ru-RU" sz="2000" dirty="0" err="1"/>
              <a:t>якостей</a:t>
            </a:r>
            <a:r>
              <a:rPr lang="ru-RU" sz="2000" dirty="0"/>
              <a:t>, думок і </a:t>
            </a:r>
            <a:r>
              <a:rPr lang="ru-RU" sz="2000" dirty="0" err="1"/>
              <a:t>почуттів</a:t>
            </a:r>
            <a:r>
              <a:rPr lang="ru-RU" sz="2000" dirty="0"/>
              <a:t>, а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зовнішності</a:t>
            </a:r>
            <a:r>
              <a:rPr lang="ru-RU" sz="2000" dirty="0"/>
              <a:t>, </a:t>
            </a:r>
            <a:r>
              <a:rPr lang="ru-RU" sz="2000" dirty="0" err="1"/>
              <a:t>віку</a:t>
            </a:r>
            <a:r>
              <a:rPr lang="ru-RU" sz="2000" dirty="0"/>
              <a:t> та </a:t>
            </a:r>
            <a:r>
              <a:rPr lang="ru-RU" sz="2000" dirty="0" err="1"/>
              <a:t>громадського</a:t>
            </a:r>
            <a:r>
              <a:rPr lang="ru-RU" sz="2000" dirty="0"/>
              <a:t> стану героя, </a:t>
            </a:r>
            <a:r>
              <a:rPr lang="ru-RU" sz="2000" dirty="0" err="1"/>
              <a:t>гримери</a:t>
            </a:r>
            <a:r>
              <a:rPr lang="ru-RU" sz="2000" dirty="0"/>
              <a:t>-художники </a:t>
            </a:r>
            <a:r>
              <a:rPr lang="ru-RU" sz="2000" dirty="0" err="1"/>
              <a:t>узагальнюють</a:t>
            </a:r>
            <a:r>
              <a:rPr lang="ru-RU" sz="2000" dirty="0"/>
              <a:t> все </a:t>
            </a:r>
            <a:r>
              <a:rPr lang="ru-RU" sz="2000" dirty="0" err="1"/>
              <a:t>це</a:t>
            </a:r>
            <a:r>
              <a:rPr lang="ru-RU" sz="2000" dirty="0"/>
              <a:t> в </a:t>
            </a:r>
            <a:r>
              <a:rPr lang="ru-RU" sz="2000" dirty="0" err="1"/>
              <a:t>найбільш</a:t>
            </a:r>
            <a:r>
              <a:rPr lang="ru-RU" sz="2000" dirty="0"/>
              <a:t> </a:t>
            </a:r>
            <a:r>
              <a:rPr lang="ru-RU" sz="2000" dirty="0" err="1"/>
              <a:t>типових</a:t>
            </a:r>
            <a:r>
              <a:rPr lang="ru-RU" sz="2000" dirty="0"/>
              <a:t> рисах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вигляду</a:t>
            </a:r>
            <a:r>
              <a:rPr lang="ru-RU" sz="2000" dirty="0"/>
              <a:t> і характеру та у </a:t>
            </a:r>
            <a:r>
              <a:rPr lang="ru-RU" sz="2000" dirty="0" err="1"/>
              <a:t>відповідності</a:t>
            </a:r>
            <a:r>
              <a:rPr lang="ru-RU" sz="2000" dirty="0"/>
              <a:t> з </a:t>
            </a:r>
            <a:r>
              <a:rPr lang="ru-RU" sz="2000" dirty="0" err="1"/>
              <a:t>цим</a:t>
            </a:r>
            <a:r>
              <a:rPr lang="ru-RU" sz="2000" dirty="0"/>
              <a:t> </a:t>
            </a:r>
            <a:r>
              <a:rPr lang="ru-RU" sz="2000" dirty="0" err="1"/>
              <a:t>створюють</a:t>
            </a:r>
            <a:r>
              <a:rPr lang="ru-RU" sz="2000" dirty="0"/>
              <a:t> </a:t>
            </a:r>
            <a:r>
              <a:rPr lang="ru-RU" sz="2000" dirty="0" err="1"/>
              <a:t>різні</a:t>
            </a:r>
            <a:r>
              <a:rPr lang="ru-RU" sz="2000" dirty="0"/>
              <a:t> </a:t>
            </a:r>
            <a:r>
              <a:rPr lang="ru-RU" sz="2000" dirty="0" err="1"/>
              <a:t>зразки</a:t>
            </a:r>
            <a:r>
              <a:rPr lang="ru-RU" sz="2000" dirty="0"/>
              <a:t> гриму, </a:t>
            </a:r>
            <a:r>
              <a:rPr lang="ru-RU" sz="2000" dirty="0" err="1"/>
              <a:t>даючи</a:t>
            </a:r>
            <a:r>
              <a:rPr lang="ru-RU" sz="2000" dirty="0"/>
              <a:t> характеристику персонажу </a:t>
            </a:r>
            <a:r>
              <a:rPr lang="ru-RU" sz="2000" dirty="0" err="1"/>
              <a:t>ще</a:t>
            </a:r>
            <a:r>
              <a:rPr lang="ru-RU" sz="2000" dirty="0"/>
              <a:t> й за </a:t>
            </a:r>
            <a:r>
              <a:rPr lang="ru-RU" sz="2000" dirty="0" err="1"/>
              <a:t>допомогою</a:t>
            </a:r>
            <a:r>
              <a:rPr lang="ru-RU" sz="2000" dirty="0"/>
              <a:t> </a:t>
            </a:r>
            <a:r>
              <a:rPr lang="ru-RU" sz="2000" dirty="0" err="1"/>
              <a:t>кольору</a:t>
            </a:r>
            <a:r>
              <a:rPr lang="ru-RU" sz="2000" dirty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93096"/>
            <a:ext cx="3240360" cy="21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96660"/>
            <a:ext cx="3168351" cy="221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1000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476672"/>
            <a:ext cx="7543800" cy="5695529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червоний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 в </a:t>
            </a:r>
            <a:r>
              <a:rPr lang="ru-RU" dirty="0" err="1"/>
              <a:t>гримі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 </a:t>
            </a:r>
            <a:r>
              <a:rPr lang="ru-RU" dirty="0" err="1"/>
              <a:t>відданості</a:t>
            </a:r>
            <a:r>
              <a:rPr lang="ru-RU" dirty="0"/>
              <a:t> і </a:t>
            </a:r>
            <a:r>
              <a:rPr lang="ru-RU" dirty="0" err="1"/>
              <a:t>чесності</a:t>
            </a:r>
            <a:r>
              <a:rPr lang="ru-RU" dirty="0"/>
              <a:t>, </a:t>
            </a:r>
            <a:r>
              <a:rPr lang="ru-RU" dirty="0" err="1"/>
              <a:t>чорний</a:t>
            </a:r>
            <a:r>
              <a:rPr lang="ru-RU" dirty="0"/>
              <a:t> - </a:t>
            </a:r>
            <a:r>
              <a:rPr lang="ru-RU" dirty="0" err="1"/>
              <a:t>прямоти</a:t>
            </a:r>
            <a:r>
              <a:rPr lang="ru-RU" dirty="0"/>
              <a:t> та </a:t>
            </a:r>
            <a:r>
              <a:rPr lang="ru-RU" dirty="0" err="1"/>
              <a:t>сміливості</a:t>
            </a:r>
            <a:r>
              <a:rPr lang="ru-RU" dirty="0"/>
              <a:t>, </a:t>
            </a:r>
            <a:r>
              <a:rPr lang="ru-RU" dirty="0" err="1"/>
              <a:t>синій</a:t>
            </a:r>
            <a:r>
              <a:rPr lang="ru-RU" dirty="0"/>
              <a:t> і </a:t>
            </a:r>
            <a:r>
              <a:rPr lang="ru-RU" dirty="0" err="1"/>
              <a:t>зелений</a:t>
            </a:r>
            <a:r>
              <a:rPr lang="ru-RU" dirty="0"/>
              <a:t> - </a:t>
            </a:r>
            <a:r>
              <a:rPr lang="ru-RU" dirty="0" err="1"/>
              <a:t>хоробрості</a:t>
            </a:r>
            <a:r>
              <a:rPr lang="ru-RU" dirty="0"/>
              <a:t> і </a:t>
            </a:r>
            <a:r>
              <a:rPr lang="ru-RU" dirty="0" err="1"/>
              <a:t>рішучості</a:t>
            </a:r>
            <a:r>
              <a:rPr lang="ru-RU" dirty="0"/>
              <a:t>, </a:t>
            </a:r>
            <a:r>
              <a:rPr lang="ru-RU" dirty="0" err="1"/>
              <a:t>жовтий</a:t>
            </a:r>
            <a:r>
              <a:rPr lang="ru-RU" dirty="0"/>
              <a:t> і матово-</a:t>
            </a:r>
            <a:r>
              <a:rPr lang="ru-RU" dirty="0" err="1"/>
              <a:t>білий</a:t>
            </a:r>
            <a:r>
              <a:rPr lang="ru-RU" dirty="0"/>
              <a:t> - </a:t>
            </a:r>
            <a:r>
              <a:rPr lang="ru-RU" dirty="0" err="1"/>
              <a:t>жорстокості</a:t>
            </a:r>
            <a:r>
              <a:rPr lang="ru-RU" dirty="0"/>
              <a:t> і </a:t>
            </a:r>
            <a:r>
              <a:rPr lang="ru-RU" dirty="0" err="1"/>
              <a:t>хитрості</a:t>
            </a:r>
            <a:r>
              <a:rPr lang="ru-RU" dirty="0"/>
              <a:t>; </a:t>
            </a:r>
            <a:r>
              <a:rPr lang="ru-RU" dirty="0" err="1"/>
              <a:t>золотий</a:t>
            </a:r>
            <a:r>
              <a:rPr lang="ru-RU" dirty="0"/>
              <a:t> же і </a:t>
            </a:r>
            <a:r>
              <a:rPr lang="ru-RU" dirty="0" err="1"/>
              <a:t>сріблястий</a:t>
            </a:r>
            <a:r>
              <a:rPr lang="ru-RU" dirty="0"/>
              <a:t> </a:t>
            </a:r>
            <a:r>
              <a:rPr lang="ru-RU" dirty="0" err="1"/>
              <a:t>кольори</a:t>
            </a:r>
            <a:r>
              <a:rPr lang="ru-RU" dirty="0"/>
              <a:t> </a:t>
            </a:r>
            <a:r>
              <a:rPr lang="ru-RU" dirty="0" err="1"/>
              <a:t>використовують</a:t>
            </a:r>
            <a:r>
              <a:rPr lang="ru-RU" dirty="0"/>
              <a:t> для </a:t>
            </a:r>
            <a:r>
              <a:rPr lang="ru-RU" dirty="0" err="1"/>
              <a:t>міфічних</a:t>
            </a:r>
            <a:r>
              <a:rPr lang="ru-RU" dirty="0"/>
              <a:t> </a:t>
            </a:r>
            <a:r>
              <a:rPr lang="ru-RU" dirty="0" err="1"/>
              <a:t>героїв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08999"/>
            <a:ext cx="6480720" cy="390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3112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Персонажі</a:t>
            </a:r>
            <a:r>
              <a:rPr lang="ru-RU" dirty="0"/>
              <a:t> </a:t>
            </a:r>
            <a:r>
              <a:rPr lang="ru-RU" dirty="0" err="1"/>
              <a:t>Пекінської</a:t>
            </a:r>
            <a:r>
              <a:rPr lang="ru-RU" dirty="0"/>
              <a:t> опери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Персонажі</a:t>
            </a:r>
            <a:r>
              <a:rPr lang="ru-RU" dirty="0"/>
              <a:t> </a:t>
            </a:r>
            <a:r>
              <a:rPr lang="ru-RU" dirty="0" err="1"/>
              <a:t>Пекінської</a:t>
            </a:r>
            <a:r>
              <a:rPr lang="ru-RU" dirty="0"/>
              <a:t> опери </a:t>
            </a:r>
            <a:r>
              <a:rPr lang="ru-RU" dirty="0" err="1"/>
              <a:t>поділяються</a:t>
            </a:r>
            <a:r>
              <a:rPr lang="ru-RU" dirty="0"/>
              <a:t> на 4 </a:t>
            </a:r>
            <a:r>
              <a:rPr lang="ru-RU" dirty="0" err="1"/>
              <a:t>види</a:t>
            </a:r>
            <a:r>
              <a:rPr lang="ru-RU" dirty="0"/>
              <a:t>, і </a:t>
            </a:r>
            <a:r>
              <a:rPr lang="ru-RU" dirty="0" err="1"/>
              <a:t>кожен</a:t>
            </a:r>
            <a:r>
              <a:rPr lang="ru-RU" dirty="0"/>
              <a:t> вид, у свою </a:t>
            </a:r>
            <a:r>
              <a:rPr lang="ru-RU" dirty="0" err="1"/>
              <a:t>чергу</a:t>
            </a:r>
            <a:r>
              <a:rPr lang="ru-RU" dirty="0"/>
              <a:t>, </a:t>
            </a:r>
            <a:r>
              <a:rPr lang="ru-RU" dirty="0" err="1"/>
              <a:t>поділяється</a:t>
            </a:r>
            <a:r>
              <a:rPr lang="ru-RU" dirty="0"/>
              <a:t> на </a:t>
            </a:r>
            <a:r>
              <a:rPr lang="ru-RU" dirty="0" err="1"/>
              <a:t>різні</a:t>
            </a:r>
            <a:r>
              <a:rPr lang="ru-RU" dirty="0"/>
              <a:t>, </a:t>
            </a:r>
            <a:r>
              <a:rPr lang="ru-RU" dirty="0" err="1"/>
              <a:t>сценічні</a:t>
            </a:r>
            <a:r>
              <a:rPr lang="ru-RU" dirty="0"/>
              <a:t> амплуа. Амплуа «</a:t>
            </a:r>
            <a:r>
              <a:rPr lang="ru-RU" dirty="0" err="1"/>
              <a:t>шен</a:t>
            </a:r>
            <a:r>
              <a:rPr lang="ru-RU" dirty="0"/>
              <a:t>»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чоловічі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.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соціального</a:t>
            </a:r>
            <a:r>
              <a:rPr lang="ru-RU" dirty="0"/>
              <a:t> становища і </a:t>
            </a:r>
            <a:r>
              <a:rPr lang="ru-RU" dirty="0" err="1"/>
              <a:t>віку</a:t>
            </a:r>
            <a:r>
              <a:rPr lang="ru-RU" dirty="0"/>
              <a:t> амплуа «</a:t>
            </a:r>
            <a:r>
              <a:rPr lang="ru-RU" dirty="0" err="1"/>
              <a:t>шен</a:t>
            </a:r>
            <a:r>
              <a:rPr lang="ru-RU" dirty="0"/>
              <a:t>» </a:t>
            </a:r>
            <a:r>
              <a:rPr lang="ru-RU" dirty="0" err="1"/>
              <a:t>поділяється</a:t>
            </a:r>
            <a:r>
              <a:rPr lang="ru-RU" dirty="0"/>
              <a:t> на </a:t>
            </a:r>
            <a:r>
              <a:rPr lang="ru-RU" dirty="0" err="1"/>
              <a:t>персонажів</a:t>
            </a:r>
            <a:r>
              <a:rPr lang="ru-RU" dirty="0"/>
              <a:t> </a:t>
            </a:r>
            <a:r>
              <a:rPr lang="ru-RU" dirty="0" err="1"/>
              <a:t>категорії</a:t>
            </a:r>
            <a:r>
              <a:rPr lang="ru-RU" dirty="0"/>
              <a:t> «</a:t>
            </a:r>
            <a:r>
              <a:rPr lang="ru-RU" dirty="0" err="1"/>
              <a:t>лаошен</a:t>
            </a:r>
            <a:r>
              <a:rPr lang="ru-RU" dirty="0"/>
              <a:t>» — </a:t>
            </a:r>
            <a:r>
              <a:rPr lang="ru-RU" dirty="0" err="1"/>
              <a:t>старих</a:t>
            </a:r>
            <a:r>
              <a:rPr lang="ru-RU" dirty="0"/>
              <a:t> і людей </a:t>
            </a:r>
            <a:r>
              <a:rPr lang="ru-RU" dirty="0" err="1"/>
              <a:t>похилого</a:t>
            </a:r>
            <a:r>
              <a:rPr lang="ru-RU" dirty="0"/>
              <a:t> </a:t>
            </a:r>
            <a:r>
              <a:rPr lang="ru-RU" dirty="0" err="1"/>
              <a:t>віку</a:t>
            </a:r>
            <a:r>
              <a:rPr lang="ru-RU" dirty="0"/>
              <a:t> з бородою і «</a:t>
            </a:r>
            <a:r>
              <a:rPr lang="ru-RU" dirty="0" err="1"/>
              <a:t>сяошен</a:t>
            </a:r>
            <a:r>
              <a:rPr lang="ru-RU" dirty="0"/>
              <a:t>» — </a:t>
            </a:r>
            <a:r>
              <a:rPr lang="ru-RU" dirty="0" err="1"/>
              <a:t>молодих</a:t>
            </a:r>
            <a:r>
              <a:rPr lang="ru-RU" dirty="0"/>
              <a:t> </a:t>
            </a:r>
            <a:r>
              <a:rPr lang="ru-RU" dirty="0" err="1"/>
              <a:t>хлопців</a:t>
            </a:r>
            <a:r>
              <a:rPr lang="ru-RU" dirty="0"/>
              <a:t>, </a:t>
            </a:r>
            <a:r>
              <a:rPr lang="ru-RU" dirty="0" err="1"/>
              <a:t>юнаків</a:t>
            </a:r>
            <a:r>
              <a:rPr lang="ru-RU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437112"/>
            <a:ext cx="3268586" cy="217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7719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8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_4109default" id="{E728D685-11FC-4812-BA85-57AC6F9C9F40}" vid="{BC4E008B-95FF-4815-904E-143A8EDFC1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Тема8</Template>
  <TotalTime>210</TotalTime>
  <Words>774</Words>
  <Application>Microsoft Office PowerPoint</Application>
  <PresentationFormat>Экран (4:3)</PresentationFormat>
  <Paragraphs>23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Тема8</vt:lpstr>
      <vt:lpstr>Китайська опера</vt:lpstr>
      <vt:lpstr>ІСТОРІЯ КИТАЙСЬКОЇ ОПЕРИ</vt:lpstr>
      <vt:lpstr>Слайд 3</vt:lpstr>
      <vt:lpstr>Слайд 4</vt:lpstr>
      <vt:lpstr>Слайд 5</vt:lpstr>
      <vt:lpstr>Пекінська опера</vt:lpstr>
      <vt:lpstr>Грим в Пекінській опері</vt:lpstr>
      <vt:lpstr>Слайд 8</vt:lpstr>
      <vt:lpstr>Персонажі Пекінської опери</vt:lpstr>
      <vt:lpstr>Слайд 10</vt:lpstr>
      <vt:lpstr>Слайд 11</vt:lpstr>
      <vt:lpstr>Слайд 12</vt:lpstr>
      <vt:lpstr>Історія опери Пекіну</vt:lpstr>
      <vt:lpstr>Слайд 14</vt:lpstr>
      <vt:lpstr>Слайд 15</vt:lpstr>
      <vt:lpstr>Слайд 16</vt:lpstr>
      <vt:lpstr>Висновок:</vt:lpstr>
      <vt:lpstr>Дякую за увагу;)</vt:lpstr>
    </vt:vector>
  </TitlesOfParts>
  <Company>Хата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Китайська опера</dc:title>
  <dc:creator>Яна</dc:creator>
  <cp:lastModifiedBy>админ</cp:lastModifiedBy>
  <cp:revision>12</cp:revision>
  <dcterms:created xsi:type="dcterms:W3CDTF">2013-11-27T17:04:06Z</dcterms:created>
  <dcterms:modified xsi:type="dcterms:W3CDTF">2014-06-02T18:30:09Z</dcterms:modified>
</cp:coreProperties>
</file>