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48B5-354D-4A01-B7AF-7EDA05A8A622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05DA-D659-48B8-89D8-C107719E8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48B5-354D-4A01-B7AF-7EDA05A8A622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05DA-D659-48B8-89D8-C107719E8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48B5-354D-4A01-B7AF-7EDA05A8A622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05DA-D659-48B8-89D8-C107719E8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48B5-354D-4A01-B7AF-7EDA05A8A622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05DA-D659-48B8-89D8-C107719E8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48B5-354D-4A01-B7AF-7EDA05A8A622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05DA-D659-48B8-89D8-C107719E8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48B5-354D-4A01-B7AF-7EDA05A8A622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05DA-D659-48B8-89D8-C107719E8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48B5-354D-4A01-B7AF-7EDA05A8A622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05DA-D659-48B8-89D8-C107719E8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48B5-354D-4A01-B7AF-7EDA05A8A622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05DA-D659-48B8-89D8-C107719E8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48B5-354D-4A01-B7AF-7EDA05A8A622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05DA-D659-48B8-89D8-C107719E8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48B5-354D-4A01-B7AF-7EDA05A8A622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05DA-D659-48B8-89D8-C107719E8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48B5-354D-4A01-B7AF-7EDA05A8A622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05DA-D659-48B8-89D8-C107719E85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A48B5-354D-4A01-B7AF-7EDA05A8A622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C05DA-D659-48B8-89D8-C107719E85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rmAutofit fontScale="90000"/>
            <a:scene3d>
              <a:camera prst="perspectiveHeroicExtremeRightFacing"/>
              <a:lightRig rig="threePt" dir="t"/>
            </a:scene3d>
          </a:bodyPr>
          <a:lstStyle/>
          <a:p>
            <a:r>
              <a:rPr lang="uk-UA" sz="7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Сальвадор Далі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pic>
        <p:nvPicPr>
          <p:cNvPr id="4" name="Рисунок 3" descr="Salvador_Dalí_1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76872"/>
            <a:ext cx="3024336" cy="3885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3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420888"/>
            <a:ext cx="3134398" cy="40050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4608512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Біографія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4608512" cy="5257800"/>
          </a:xfrm>
        </p:spPr>
        <p:txBody>
          <a:bodyPr>
            <a:normAutofit fontScale="92500"/>
          </a:bodyPr>
          <a:lstStyle/>
          <a:p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Сальвадо́р Далі́ (повне ім'я Сальвадор Доме́нек Феліп Жасінт Далі і Доме́нек, маркіз де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Пуболь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іспанський художник, один з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найвидатніших</a:t>
            </a:r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сюрреалістів ХХ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століття.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72816"/>
            <a:ext cx="390525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4104456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ln>
                  <a:solidFill>
                    <a:sysClr val="windowText" lastClr="000000"/>
                  </a:solidFill>
                </a:ln>
              </a:rPr>
              <a:t>Дитинство</a:t>
            </a: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Сальвадор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Далі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народився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 11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травня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 1904 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року.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Дитинство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Далі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пройшло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вКаталонії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на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північному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сході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 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Іспанії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Ще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у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ранньому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дитинстві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судячи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з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поведінки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і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пристрастей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маленького Сальвадора,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можна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було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відзначити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його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нестримну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енергію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та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ексцентричність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характеру.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Як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наслідок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батько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став для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сина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втіленням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зла, а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мати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 — символом добра.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Талант Сальвадора до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живопису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проявився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юному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віці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чотири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роки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дивними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такої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маленької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дитини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стараннями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намагався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малювати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Першу свою картину Сальвадор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Далі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намалював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коли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йому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У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містечку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Фігерасі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Далі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брав уроки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малюнка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професора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Жоана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Нуньєса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331236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/>
              <a:t>Юність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/>
              <a:t>досвідченим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професора</a:t>
            </a:r>
            <a:r>
              <a:rPr lang="ru-RU" dirty="0"/>
              <a:t> талант юного Сальвадора </a:t>
            </a:r>
            <a:r>
              <a:rPr lang="ru-RU" dirty="0" err="1"/>
              <a:t>набув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реальних</a:t>
            </a:r>
            <a:r>
              <a:rPr lang="ru-RU" dirty="0"/>
              <a:t> форм</a:t>
            </a:r>
            <a:r>
              <a:rPr lang="ru-RU" dirty="0" smtClean="0"/>
              <a:t>. Коли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виповнилося</a:t>
            </a:r>
            <a:r>
              <a:rPr lang="ru-RU" dirty="0"/>
              <a:t> 15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вигнали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чернечої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за </a:t>
            </a:r>
            <a:r>
              <a:rPr lang="ru-RU" dirty="0" err="1"/>
              <a:t>погану</a:t>
            </a:r>
            <a:r>
              <a:rPr lang="ru-RU" dirty="0"/>
              <a:t> </a:t>
            </a:r>
            <a:r>
              <a:rPr lang="ru-RU" dirty="0" err="1" smtClean="0"/>
              <a:t>поведінку</a:t>
            </a:r>
            <a:r>
              <a:rPr lang="ru-RU" dirty="0" smtClean="0"/>
              <a:t>. </a:t>
            </a:r>
            <a:r>
              <a:rPr lang="ru-RU" dirty="0"/>
              <a:t>У </a:t>
            </a:r>
            <a:r>
              <a:rPr lang="ru-RU" dirty="0" err="1"/>
              <a:t>шістнадцять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почав </a:t>
            </a:r>
            <a:r>
              <a:rPr lang="ru-RU" dirty="0" err="1"/>
              <a:t>викладати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думки на </a:t>
            </a:r>
            <a:r>
              <a:rPr lang="ru-RU" dirty="0" err="1"/>
              <a:t>папері</a:t>
            </a:r>
            <a:r>
              <a:rPr lang="ru-RU" dirty="0"/>
              <a:t>. З </a:t>
            </a:r>
            <a:r>
              <a:rPr lang="ru-RU" dirty="0" err="1"/>
              <a:t>цього</a:t>
            </a:r>
            <a:r>
              <a:rPr lang="ru-RU" dirty="0"/>
              <a:t> часу </a:t>
            </a:r>
            <a:r>
              <a:rPr lang="ru-RU" dirty="0" err="1"/>
              <a:t>живопис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література</a:t>
            </a:r>
            <a:r>
              <a:rPr lang="ru-RU" dirty="0"/>
              <a:t> стали </a:t>
            </a:r>
            <a:r>
              <a:rPr lang="ru-RU" dirty="0" err="1"/>
              <a:t>рівноцінними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творчого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 smtClean="0"/>
              <a:t>..</a:t>
            </a:r>
            <a:endParaRPr lang="ru-RU" dirty="0"/>
          </a:p>
          <a:p>
            <a:r>
              <a:rPr lang="ru-RU" dirty="0" err="1" smtClean="0"/>
              <a:t>Екстравагантний</a:t>
            </a:r>
            <a:r>
              <a:rPr lang="ru-RU" dirty="0" smtClean="0"/>
              <a:t> </a:t>
            </a:r>
            <a:r>
              <a:rPr lang="ru-RU" dirty="0" err="1"/>
              <a:t>вигляд</a:t>
            </a:r>
            <a:r>
              <a:rPr lang="ru-RU" dirty="0"/>
              <a:t> художника </a:t>
            </a:r>
            <a:r>
              <a:rPr lang="ru-RU" dirty="0" err="1"/>
              <a:t>дивував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шокував</a:t>
            </a:r>
            <a:r>
              <a:rPr lang="ru-RU" dirty="0"/>
              <a:t> </a:t>
            </a:r>
            <a:r>
              <a:rPr lang="ru-RU" dirty="0" err="1"/>
              <a:t>пересічних</a:t>
            </a:r>
            <a:r>
              <a:rPr lang="ru-RU" dirty="0"/>
              <a:t> </a:t>
            </a:r>
            <a:r>
              <a:rPr lang="ru-RU" dirty="0" err="1"/>
              <a:t>мадридців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приводило самого юнака в </a:t>
            </a:r>
            <a:r>
              <a:rPr lang="ru-RU" dirty="0" err="1"/>
              <a:t>невимовний</a:t>
            </a:r>
            <a:r>
              <a:rPr lang="ru-RU" dirty="0"/>
              <a:t> захват. У 1921 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помирає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.</a:t>
            </a:r>
          </a:p>
        </p:txBody>
      </p:sp>
      <p:pic>
        <p:nvPicPr>
          <p:cNvPr id="4" name="Рисунок 3" descr="SalvadorDaliTheDiscoveryOfAmericaByChristopherColumb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88640"/>
            <a:ext cx="4871784" cy="6510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925344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Молоді</a:t>
            </a:r>
            <a:r>
              <a:rPr lang="ru-RU" b="1" dirty="0" smtClean="0"/>
              <a:t> </a:t>
            </a:r>
            <a:r>
              <a:rPr lang="ru-RU" b="1" dirty="0"/>
              <a:t>роки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sz="3300" dirty="0" err="1">
                <a:solidFill>
                  <a:schemeClr val="tx1"/>
                </a:solidFill>
              </a:rPr>
              <a:t>Особисте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життя</a:t>
            </a:r>
            <a:r>
              <a:rPr lang="ru-RU" sz="3300" dirty="0">
                <a:solidFill>
                  <a:schemeClr val="tx1"/>
                </a:solidFill>
              </a:rPr>
              <a:t> Сальвадора </a:t>
            </a:r>
            <a:r>
              <a:rPr lang="ru-RU" sz="3300" dirty="0" err="1">
                <a:solidFill>
                  <a:schemeClr val="tx1"/>
                </a:solidFill>
              </a:rPr>
              <a:t>Далі</a:t>
            </a:r>
            <a:r>
              <a:rPr lang="ru-RU" sz="3300" dirty="0">
                <a:solidFill>
                  <a:schemeClr val="tx1"/>
                </a:solidFill>
              </a:rPr>
              <a:t> до 1929 року не мало </a:t>
            </a:r>
            <a:r>
              <a:rPr lang="ru-RU" sz="3300" dirty="0" err="1">
                <a:solidFill>
                  <a:schemeClr val="tx1"/>
                </a:solidFill>
              </a:rPr>
              <a:t>яскравих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моментів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smtClean="0">
                <a:solidFill>
                  <a:schemeClr val="tx1"/>
                </a:solidFill>
              </a:rPr>
              <a:t>Але </a:t>
            </a:r>
            <a:r>
              <a:rPr lang="ru-RU" sz="3300" dirty="0" err="1">
                <a:solidFill>
                  <a:schemeClr val="tx1"/>
                </a:solidFill>
              </a:rPr>
              <a:t>саме</a:t>
            </a:r>
            <a:r>
              <a:rPr lang="ru-RU" sz="3300" dirty="0">
                <a:solidFill>
                  <a:schemeClr val="tx1"/>
                </a:solidFill>
              </a:rPr>
              <a:t> у </a:t>
            </a:r>
            <a:r>
              <a:rPr lang="ru-RU" sz="3300" dirty="0" smtClean="0">
                <a:solidFill>
                  <a:schemeClr val="tx1"/>
                </a:solidFill>
              </a:rPr>
              <a:t>1929 </a:t>
            </a:r>
            <a:r>
              <a:rPr lang="ru-RU" sz="3300" dirty="0" err="1" smtClean="0">
                <a:solidFill>
                  <a:schemeClr val="tx1"/>
                </a:solidFill>
              </a:rPr>
              <a:t>році</a:t>
            </a:r>
            <a:r>
              <a:rPr lang="ru-RU" sz="3300" dirty="0" smtClean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Далі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закохався</a:t>
            </a:r>
            <a:r>
              <a:rPr lang="ru-RU" sz="3300" dirty="0">
                <a:solidFill>
                  <a:schemeClr val="tx1"/>
                </a:solidFill>
              </a:rPr>
              <a:t> в </a:t>
            </a:r>
            <a:r>
              <a:rPr lang="ru-RU" sz="3300" dirty="0" err="1">
                <a:solidFill>
                  <a:schemeClr val="tx1"/>
                </a:solidFill>
              </a:rPr>
              <a:t>жінку</a:t>
            </a:r>
            <a:r>
              <a:rPr lang="ru-RU" sz="3300" dirty="0">
                <a:solidFill>
                  <a:schemeClr val="tx1"/>
                </a:solidFill>
              </a:rPr>
              <a:t> — </a:t>
            </a:r>
            <a:r>
              <a:rPr lang="ru-RU" sz="3300" dirty="0" err="1">
                <a:solidFill>
                  <a:schemeClr val="tx1"/>
                </a:solidFill>
              </a:rPr>
              <a:t>Олену</a:t>
            </a:r>
            <a:r>
              <a:rPr lang="ru-RU" sz="3300" dirty="0">
                <a:solidFill>
                  <a:schemeClr val="tx1"/>
                </a:solidFill>
              </a:rPr>
              <a:t> Дьякову </a:t>
            </a:r>
            <a:r>
              <a:rPr lang="ru-RU" sz="3300" dirty="0" err="1">
                <a:solidFill>
                  <a:schemeClr val="tx1"/>
                </a:solidFill>
              </a:rPr>
              <a:t>або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</a:rPr>
              <a:t>Галу</a:t>
            </a:r>
            <a:r>
              <a:rPr lang="ru-RU" sz="3300" dirty="0" smtClean="0">
                <a:solidFill>
                  <a:schemeClr val="tx1"/>
                </a:solidFill>
              </a:rPr>
              <a:t>, </a:t>
            </a:r>
            <a:r>
              <a:rPr lang="ru-RU" sz="3300" dirty="0" err="1">
                <a:solidFill>
                  <a:schemeClr val="tx1"/>
                </a:solidFill>
              </a:rPr>
              <a:t>але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стосунки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її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з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чоловіком</a:t>
            </a:r>
            <a:r>
              <a:rPr lang="ru-RU" sz="3300" dirty="0">
                <a:solidFill>
                  <a:schemeClr val="tx1"/>
                </a:solidFill>
              </a:rPr>
              <a:t> на той час </a:t>
            </a:r>
            <a:r>
              <a:rPr lang="ru-RU" sz="3300" dirty="0" err="1">
                <a:solidFill>
                  <a:schemeClr val="tx1"/>
                </a:solidFill>
              </a:rPr>
              <a:t>вже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були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прохолодними</a:t>
            </a:r>
            <a:r>
              <a:rPr lang="ru-RU" sz="3300" dirty="0">
                <a:solidFill>
                  <a:schemeClr val="tx1"/>
                </a:solidFill>
              </a:rPr>
              <a:t>. </a:t>
            </a:r>
            <a:r>
              <a:rPr lang="ru-RU" sz="3300" dirty="0" err="1">
                <a:solidFill>
                  <a:schemeClr val="tx1"/>
                </a:solidFill>
              </a:rPr>
              <a:t>Саме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ця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жінка</a:t>
            </a:r>
            <a:r>
              <a:rPr lang="ru-RU" sz="3300" dirty="0">
                <a:solidFill>
                  <a:schemeClr val="tx1"/>
                </a:solidFill>
              </a:rPr>
              <a:t> на все </a:t>
            </a:r>
            <a:r>
              <a:rPr lang="ru-RU" sz="3300" dirty="0" err="1">
                <a:solidFill>
                  <a:schemeClr val="tx1"/>
                </a:solidFill>
              </a:rPr>
              <a:t>життя</a:t>
            </a:r>
            <a:r>
              <a:rPr lang="ru-RU" sz="3300" dirty="0">
                <a:solidFill>
                  <a:schemeClr val="tx1"/>
                </a:solidFill>
              </a:rPr>
              <a:t>, </a:t>
            </a:r>
            <a:r>
              <a:rPr lang="ru-RU" sz="3300" dirty="0" err="1">
                <a:solidFill>
                  <a:schemeClr val="tx1"/>
                </a:solidFill>
              </a:rPr>
              <a:t>що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залишилося</a:t>
            </a:r>
            <a:r>
              <a:rPr lang="ru-RU" sz="3300" dirty="0">
                <a:solidFill>
                  <a:schemeClr val="tx1"/>
                </a:solidFill>
              </a:rPr>
              <a:t>, стала музою, </a:t>
            </a:r>
            <a:r>
              <a:rPr lang="ru-RU" sz="3300" dirty="0" err="1">
                <a:solidFill>
                  <a:schemeClr val="tx1"/>
                </a:solidFill>
              </a:rPr>
              <a:t>натхненням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генія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Далі</a:t>
            </a:r>
            <a:r>
              <a:rPr lang="ru-RU" sz="3300" dirty="0">
                <a:solidFill>
                  <a:schemeClr val="tx1"/>
                </a:solidFill>
              </a:rPr>
              <a:t>.</a:t>
            </a:r>
          </a:p>
          <a:p>
            <a:r>
              <a:rPr lang="ru-RU" sz="3300" dirty="0">
                <a:solidFill>
                  <a:schemeClr val="tx1"/>
                </a:solidFill>
              </a:rPr>
              <a:t>У </a:t>
            </a:r>
            <a:r>
              <a:rPr lang="ru-RU" sz="3300" dirty="0" smtClean="0">
                <a:solidFill>
                  <a:schemeClr val="tx1"/>
                </a:solidFill>
              </a:rPr>
              <a:t>1930 </a:t>
            </a:r>
            <a:r>
              <a:rPr lang="ru-RU" sz="3300" dirty="0" err="1" smtClean="0">
                <a:solidFill>
                  <a:schemeClr val="tx1"/>
                </a:solidFill>
              </a:rPr>
              <a:t>році</a:t>
            </a:r>
            <a:r>
              <a:rPr lang="ru-RU" sz="3300" dirty="0" smtClean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картини</a:t>
            </a:r>
            <a:r>
              <a:rPr lang="ru-RU" sz="3300" dirty="0">
                <a:solidFill>
                  <a:schemeClr val="tx1"/>
                </a:solidFill>
              </a:rPr>
              <a:t> Сальвадора </a:t>
            </a:r>
            <a:r>
              <a:rPr lang="ru-RU" sz="3300" dirty="0" err="1">
                <a:solidFill>
                  <a:schemeClr val="tx1"/>
                </a:solidFill>
              </a:rPr>
              <a:t>Далі</a:t>
            </a:r>
            <a:r>
              <a:rPr lang="ru-RU" sz="3300" dirty="0">
                <a:solidFill>
                  <a:schemeClr val="tx1"/>
                </a:solidFill>
              </a:rPr>
              <a:t> почали </a:t>
            </a:r>
            <a:r>
              <a:rPr lang="ru-RU" sz="3300" dirty="0" err="1">
                <a:solidFill>
                  <a:schemeClr val="tx1"/>
                </a:solidFill>
              </a:rPr>
              <a:t>приносити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йому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популярність</a:t>
            </a:r>
            <a:r>
              <a:rPr lang="ru-RU" sz="3300" dirty="0">
                <a:solidFill>
                  <a:schemeClr val="tx1"/>
                </a:solidFill>
              </a:rPr>
              <a:t> («Час, </a:t>
            </a:r>
            <a:r>
              <a:rPr lang="ru-RU" sz="3300" dirty="0" err="1">
                <a:solidFill>
                  <a:schemeClr val="tx1"/>
                </a:solidFill>
              </a:rPr>
              <a:t>що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розплився</a:t>
            </a:r>
            <a:r>
              <a:rPr lang="ru-RU" sz="3300" dirty="0">
                <a:solidFill>
                  <a:schemeClr val="tx1"/>
                </a:solidFill>
              </a:rPr>
              <a:t>»; «</a:t>
            </a:r>
            <a:r>
              <a:rPr lang="ru-RU" sz="3300" dirty="0" err="1">
                <a:solidFill>
                  <a:schemeClr val="tx1"/>
                </a:solidFill>
              </a:rPr>
              <a:t>Постійність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пам'яті</a:t>
            </a:r>
            <a:r>
              <a:rPr lang="ru-RU" sz="3300" dirty="0">
                <a:solidFill>
                  <a:schemeClr val="tx1"/>
                </a:solidFill>
              </a:rPr>
              <a:t>»). </a:t>
            </a:r>
            <a:r>
              <a:rPr lang="ru-RU" sz="3300" dirty="0" err="1">
                <a:solidFill>
                  <a:schemeClr val="tx1"/>
                </a:solidFill>
              </a:rPr>
              <a:t>Незмінними</a:t>
            </a:r>
            <a:r>
              <a:rPr lang="ru-RU" sz="3300" dirty="0">
                <a:solidFill>
                  <a:schemeClr val="tx1"/>
                </a:solidFill>
              </a:rPr>
              <a:t> темами </a:t>
            </a:r>
            <a:r>
              <a:rPr lang="ru-RU" sz="3300" dirty="0" err="1">
                <a:solidFill>
                  <a:schemeClr val="tx1"/>
                </a:solidFill>
              </a:rPr>
              <a:t>його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творінь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були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руйнування</a:t>
            </a:r>
            <a:r>
              <a:rPr lang="ru-RU" sz="3300" dirty="0">
                <a:solidFill>
                  <a:schemeClr val="tx1"/>
                </a:solidFill>
              </a:rPr>
              <a:t>, </a:t>
            </a:r>
            <a:r>
              <a:rPr lang="ru-RU" sz="3300" dirty="0" err="1">
                <a:solidFill>
                  <a:schemeClr val="tx1"/>
                </a:solidFill>
              </a:rPr>
              <a:t>тлінність</a:t>
            </a:r>
            <a:r>
              <a:rPr lang="ru-RU" sz="3300" dirty="0">
                <a:solidFill>
                  <a:schemeClr val="tx1"/>
                </a:solidFill>
              </a:rPr>
              <a:t>, смерть та </a:t>
            </a:r>
            <a:r>
              <a:rPr lang="ru-RU" sz="3300" dirty="0" err="1">
                <a:solidFill>
                  <a:schemeClr val="tx1"/>
                </a:solidFill>
              </a:rPr>
              <a:t>світ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сексуальних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переживань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</a:rPr>
              <a:t>людини</a:t>
            </a:r>
            <a:r>
              <a:rPr lang="ru-RU" sz="3300" dirty="0" smtClean="0">
                <a:solidFill>
                  <a:schemeClr val="tx1"/>
                </a:solidFill>
              </a:rPr>
              <a:t>. </a:t>
            </a:r>
            <a:r>
              <a:rPr lang="ru-RU" sz="3300" dirty="0">
                <a:solidFill>
                  <a:schemeClr val="tx1"/>
                </a:solidFill>
              </a:rPr>
              <a:t>У </a:t>
            </a:r>
            <a:r>
              <a:rPr lang="ru-RU" sz="3300" dirty="0" err="1">
                <a:solidFill>
                  <a:schemeClr val="tx1"/>
                </a:solidFill>
              </a:rPr>
              <a:t>січні</a:t>
            </a:r>
            <a:r>
              <a:rPr lang="ru-RU" sz="3300" dirty="0">
                <a:solidFill>
                  <a:schemeClr val="tx1"/>
                </a:solidFill>
              </a:rPr>
              <a:t> 1931 року в </a:t>
            </a:r>
            <a:r>
              <a:rPr lang="ru-RU" sz="3300" dirty="0" err="1">
                <a:solidFill>
                  <a:schemeClr val="tx1"/>
                </a:solidFill>
              </a:rPr>
              <a:t>Лондоні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відбулася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прем'єра</a:t>
            </a:r>
            <a:r>
              <a:rPr lang="ru-RU" sz="3300" dirty="0">
                <a:solidFill>
                  <a:schemeClr val="tx1"/>
                </a:solidFill>
              </a:rPr>
              <a:t> другого </a:t>
            </a:r>
            <a:r>
              <a:rPr lang="ru-RU" sz="3300" dirty="0" err="1">
                <a:solidFill>
                  <a:schemeClr val="tx1"/>
                </a:solidFill>
              </a:rPr>
              <a:t>фільму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Далі</a:t>
            </a:r>
            <a:r>
              <a:rPr lang="ru-RU" sz="3300" dirty="0">
                <a:solidFill>
                  <a:schemeClr val="tx1"/>
                </a:solidFill>
              </a:rPr>
              <a:t> — «Золоте </a:t>
            </a:r>
            <a:r>
              <a:rPr lang="ru-RU" sz="3300" dirty="0" err="1">
                <a:solidFill>
                  <a:schemeClr val="tx1"/>
                </a:solidFill>
              </a:rPr>
              <a:t>століття</a:t>
            </a:r>
            <a:r>
              <a:rPr lang="ru-RU" sz="3300" dirty="0">
                <a:solidFill>
                  <a:schemeClr val="tx1"/>
                </a:solidFill>
              </a:rPr>
              <a:t>».</a:t>
            </a:r>
          </a:p>
          <a:p>
            <a:endParaRPr lang="ru-RU" dirty="0"/>
          </a:p>
        </p:txBody>
      </p:sp>
      <p:pic>
        <p:nvPicPr>
          <p:cNvPr id="4" name="Рисунок 3" descr="salvador-dali-pretrvavani-vzpomin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453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10000"/>
          </a:bodyPr>
          <a:lstStyle/>
          <a:p>
            <a:r>
              <a:rPr lang="uk-UA" dirty="0" smtClean="0"/>
              <a:t>Сальвадор Далі дуже багато подорожував. Побував в Італії, США. </a:t>
            </a:r>
          </a:p>
          <a:p>
            <a:r>
              <a:rPr lang="uk-UA" dirty="0" smtClean="0"/>
              <a:t>Саме в Італії закохався в Галу. </a:t>
            </a:r>
            <a:endParaRPr lang="uk-UA" dirty="0"/>
          </a:p>
          <a:p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стосунків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відчувати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одного. Гала буквально жила </a:t>
            </a:r>
            <a:r>
              <a:rPr lang="ru-RU" dirty="0" err="1"/>
              <a:t>життям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, а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захоплювався</a:t>
            </a:r>
            <a:r>
              <a:rPr lang="ru-RU" dirty="0"/>
              <a:t> нею все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</a:p>
          <a:p>
            <a:r>
              <a:rPr lang="ru-RU" dirty="0" err="1"/>
              <a:t>Далі</a:t>
            </a:r>
            <a:r>
              <a:rPr lang="ru-RU" dirty="0"/>
              <a:t>, як правило, </a:t>
            </a:r>
            <a:r>
              <a:rPr lang="ru-RU" dirty="0" err="1"/>
              <a:t>подобалася</a:t>
            </a:r>
            <a:r>
              <a:rPr lang="ru-RU" dirty="0"/>
              <a:t> активна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разом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Галою</a:t>
            </a:r>
            <a:r>
              <a:rPr lang="ru-RU" dirty="0"/>
              <a:t>, яка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ним, </a:t>
            </a:r>
            <a:r>
              <a:rPr lang="ru-RU" dirty="0" err="1"/>
              <a:t>він</a:t>
            </a:r>
            <a:r>
              <a:rPr lang="ru-RU" dirty="0"/>
              <a:t> став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Сполученим</a:t>
            </a:r>
            <a:r>
              <a:rPr lang="ru-RU" dirty="0"/>
              <a:t> Штатам Америки як король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знайшов</a:t>
            </a:r>
            <a:r>
              <a:rPr lang="ru-RU" dirty="0"/>
              <a:t> час,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написати</a:t>
            </a:r>
            <a:r>
              <a:rPr lang="ru-RU" dirty="0"/>
              <a:t> роман «</a:t>
            </a:r>
            <a:r>
              <a:rPr lang="ru-RU" dirty="0" err="1"/>
              <a:t>Приховані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» про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аристократів</a:t>
            </a:r>
            <a:r>
              <a:rPr lang="ru-RU" dirty="0"/>
              <a:t> на </a:t>
            </a:r>
            <a:r>
              <a:rPr lang="ru-RU" dirty="0" err="1"/>
              <a:t>порозі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Ось деякі картини </a:t>
            </a:r>
            <a:r>
              <a:rPr lang="uk-UA" dirty="0" err="1" smtClean="0"/>
              <a:t>Сальвадора</a:t>
            </a:r>
            <a:r>
              <a:rPr lang="uk-UA" dirty="0" smtClean="0"/>
              <a:t> Далі</a:t>
            </a:r>
            <a:endParaRPr lang="ru-RU" dirty="0"/>
          </a:p>
        </p:txBody>
      </p:sp>
      <p:pic>
        <p:nvPicPr>
          <p:cNvPr id="4" name="Рисунок 3" descr="am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83412"/>
            <a:ext cx="4733282" cy="5274588"/>
          </a:xfrm>
          <a:prstGeom prst="rect">
            <a:avLst/>
          </a:prstGeom>
        </p:spPr>
      </p:pic>
      <p:pic>
        <p:nvPicPr>
          <p:cNvPr id="5" name="Рисунок 4" descr="AnaMari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0855" y="1871395"/>
            <a:ext cx="4413145" cy="4986605"/>
          </a:xfrm>
          <a:prstGeom prst="rect">
            <a:avLst/>
          </a:prstGeom>
        </p:spPr>
      </p:pic>
      <p:pic>
        <p:nvPicPr>
          <p:cNvPr id="6" name="Рисунок 5" descr="AnaMaria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940085" cy="6858000"/>
          </a:xfrm>
          <a:prstGeom prst="rect">
            <a:avLst/>
          </a:prstGeom>
        </p:spPr>
      </p:pic>
      <p:pic>
        <p:nvPicPr>
          <p:cNvPr id="7" name="Рисунок 6" descr="bat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0"/>
            <a:ext cx="4716016" cy="6858000"/>
          </a:xfrm>
          <a:prstGeom prst="rect">
            <a:avLst/>
          </a:prstGeom>
        </p:spPr>
      </p:pic>
      <p:pic>
        <p:nvPicPr>
          <p:cNvPr id="8" name="Рисунок 7" descr="boa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circu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208325" cy="6669360"/>
          </a:xfrm>
          <a:prstGeom prst="rect">
            <a:avLst/>
          </a:prstGeom>
        </p:spPr>
      </p:pic>
      <p:pic>
        <p:nvPicPr>
          <p:cNvPr id="10" name="Рисунок 9" descr="ElMul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fath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4532450" cy="6858000"/>
          </a:xfrm>
          <a:prstGeom prst="rect">
            <a:avLst/>
          </a:prstGeom>
        </p:spPr>
      </p:pic>
      <p:pic>
        <p:nvPicPr>
          <p:cNvPr id="12" name="Рисунок 11" descr="Gal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50006" y="0"/>
            <a:ext cx="5693994" cy="6858000"/>
          </a:xfrm>
          <a:prstGeom prst="rect">
            <a:avLst/>
          </a:prstGeom>
        </p:spPr>
      </p:pic>
      <p:pic>
        <p:nvPicPr>
          <p:cNvPr id="13" name="Рисунок 12" descr="fish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794153"/>
          </a:xfrm>
          <a:prstGeom prst="rect">
            <a:avLst/>
          </a:prstGeom>
        </p:spPr>
      </p:pic>
      <p:pic>
        <p:nvPicPr>
          <p:cNvPr id="14" name="Рисунок 13" descr="fourth-dimension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620688"/>
            <a:ext cx="9271356" cy="5157192"/>
          </a:xfrm>
          <a:prstGeom prst="rect">
            <a:avLst/>
          </a:prstGeom>
        </p:spPr>
      </p:pic>
      <p:pic>
        <p:nvPicPr>
          <p:cNvPr id="15" name="Рисунок 14" descr="girl-figur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85508" y="0"/>
            <a:ext cx="4458492" cy="6858000"/>
          </a:xfrm>
          <a:prstGeom prst="rect">
            <a:avLst/>
          </a:prstGeom>
        </p:spPr>
      </p:pic>
      <p:pic>
        <p:nvPicPr>
          <p:cNvPr id="16" name="Рисунок 15" descr="hand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4848851" cy="6858000"/>
          </a:xfrm>
          <a:prstGeom prst="rect">
            <a:avLst/>
          </a:prstGeom>
        </p:spPr>
      </p:pic>
      <p:pic>
        <p:nvPicPr>
          <p:cNvPr id="17" name="Рисунок 16" descr="mystery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285376" cy="6858000"/>
          </a:xfrm>
          <a:prstGeom prst="rect">
            <a:avLst/>
          </a:prstGeom>
        </p:spPr>
      </p:pic>
      <p:pic>
        <p:nvPicPr>
          <p:cNvPr id="18" name="Рисунок 17" descr="nature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44815">
            <a:off x="467544" y="2276872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7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Дякую за увагу!!!</a:t>
            </a:r>
            <a:endParaRPr lang="ru-RU" sz="7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228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Сальвадор Далі </vt:lpstr>
      <vt:lpstr>Біографія</vt:lpstr>
      <vt:lpstr>Дитинство</vt:lpstr>
      <vt:lpstr>Слайд 4</vt:lpstr>
      <vt:lpstr>Юність </vt:lpstr>
      <vt:lpstr> Молоді роки </vt:lpstr>
      <vt:lpstr>Слайд 7</vt:lpstr>
      <vt:lpstr>Ось деякі картини Сальвадора Далі</vt:lpstr>
      <vt:lpstr>Дякую за увагу!!!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7</cp:revision>
  <dcterms:created xsi:type="dcterms:W3CDTF">2013-03-13T05:56:51Z</dcterms:created>
  <dcterms:modified xsi:type="dcterms:W3CDTF">2013-03-13T07:02:21Z</dcterms:modified>
</cp:coreProperties>
</file>