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0C8A"/>
    <a:srgbClr val="000099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A1C699E-5C18-4F72-BED4-83C00487481E}" type="datetimeFigureOut">
              <a:rPr lang="uk-UA" smtClean="0"/>
              <a:t>17.01.2010</a:t>
            </a:fld>
            <a:endParaRPr lang="uk-UA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68E6F0A-B6AE-487D-A619-0BC0779B86C4}" type="slidenum">
              <a:rPr lang="uk-UA" smtClean="0"/>
              <a:t>‹#›</a:t>
            </a:fld>
            <a:endParaRPr lang="uk-U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1C699E-5C18-4F72-BED4-83C00487481E}" type="datetimeFigureOut">
              <a:rPr lang="uk-UA" smtClean="0"/>
              <a:t>17.01.2010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8E6F0A-B6AE-487D-A619-0BC0779B86C4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A1C699E-5C18-4F72-BED4-83C00487481E}" type="datetimeFigureOut">
              <a:rPr lang="uk-UA" smtClean="0"/>
              <a:t>17.01.2010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68E6F0A-B6AE-487D-A619-0BC0779B86C4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1C699E-5C18-4F72-BED4-83C00487481E}" type="datetimeFigureOut">
              <a:rPr lang="uk-UA" smtClean="0"/>
              <a:t>17.01.2010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8E6F0A-B6AE-487D-A619-0BC0779B86C4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A1C699E-5C18-4F72-BED4-83C00487481E}" type="datetimeFigureOut">
              <a:rPr lang="uk-UA" smtClean="0"/>
              <a:t>17.01.2010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68E6F0A-B6AE-487D-A619-0BC0779B86C4}" type="slidenum">
              <a:rPr lang="uk-UA" smtClean="0"/>
              <a:t>‹#›</a:t>
            </a:fld>
            <a:endParaRPr lang="uk-U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1C699E-5C18-4F72-BED4-83C00487481E}" type="datetimeFigureOut">
              <a:rPr lang="uk-UA" smtClean="0"/>
              <a:t>17.01.2010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8E6F0A-B6AE-487D-A619-0BC0779B86C4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1C699E-5C18-4F72-BED4-83C00487481E}" type="datetimeFigureOut">
              <a:rPr lang="uk-UA" smtClean="0"/>
              <a:t>17.01.2010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8E6F0A-B6AE-487D-A619-0BC0779B86C4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1C699E-5C18-4F72-BED4-83C00487481E}" type="datetimeFigureOut">
              <a:rPr lang="uk-UA" smtClean="0"/>
              <a:t>17.01.2010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8E6F0A-B6AE-487D-A619-0BC0779B86C4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A1C699E-5C18-4F72-BED4-83C00487481E}" type="datetimeFigureOut">
              <a:rPr lang="uk-UA" smtClean="0"/>
              <a:t>17.01.2010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8E6F0A-B6AE-487D-A619-0BC0779B86C4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1C699E-5C18-4F72-BED4-83C00487481E}" type="datetimeFigureOut">
              <a:rPr lang="uk-UA" smtClean="0"/>
              <a:t>17.01.2010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8E6F0A-B6AE-487D-A619-0BC0779B86C4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1C699E-5C18-4F72-BED4-83C00487481E}" type="datetimeFigureOut">
              <a:rPr lang="uk-UA" smtClean="0"/>
              <a:t>17.01.2010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8E6F0A-B6AE-487D-A619-0BC0779B86C4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A1C699E-5C18-4F72-BED4-83C00487481E}" type="datetimeFigureOut">
              <a:rPr lang="uk-UA" smtClean="0"/>
              <a:t>17.01.2010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68E6F0A-B6AE-487D-A619-0BC0779B86C4}" type="slidenum">
              <a:rPr lang="uk-UA" smtClean="0"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jswift.ru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jswift.ru/" TargetMode="Externa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jswift.ru/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lumMod val="75000"/>
              </a:schemeClr>
            </a:gs>
            <a:gs pos="100000">
              <a:schemeClr val="bg2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jswift.ru/images/150/svift_djonatan_IpR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357694"/>
            <a:ext cx="2714612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57554" y="571480"/>
            <a:ext cx="5105400" cy="2868168"/>
          </a:xfrm>
        </p:spPr>
        <p:txBody>
          <a:bodyPr/>
          <a:lstStyle/>
          <a:p>
            <a:r>
              <a:rPr lang="ru-RU" dirty="0" smtClean="0"/>
              <a:t>СВИФТ, ДЖОНАТАН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(</a:t>
            </a:r>
            <a:r>
              <a:rPr lang="uk-UA" dirty="0" smtClean="0"/>
              <a:t>Swift, </a:t>
            </a:r>
            <a:r>
              <a:rPr lang="ru-RU" dirty="0" smtClean="0"/>
              <a:t>Jonathan</a:t>
            </a:r>
            <a:r>
              <a:rPr lang="uk-UA" dirty="0" smtClean="0"/>
              <a:t>) (1667–1745)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460772"/>
          </a:xfrm>
        </p:spPr>
        <p:txBody>
          <a:bodyPr>
            <a:normAutofit/>
          </a:bodyPr>
          <a:lstStyle/>
          <a:p>
            <a:r>
              <a:rPr lang="ru-RU" dirty="0" smtClean="0"/>
              <a:t>Собственно говоря, лишь очень немногие живут сегодняшним днем. Большинство готовится жить позднее. Джонатан Свифт                                                                   </a:t>
            </a:r>
            <a:endParaRPr lang="uk-UA" dirty="0"/>
          </a:p>
        </p:txBody>
      </p:sp>
      <p:pic>
        <p:nvPicPr>
          <p:cNvPr id="5" name="Рисунок 4" descr="http://www.jswift.ru/images/150/swift_1.jpg">
            <a:hlinkClick r:id="rId2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071678"/>
            <a:ext cx="271461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jswift.ru/images/150/910884991.jpg">
            <a:hlinkClick r:id="rId2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2714612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9190" y="0"/>
            <a:ext cx="3429000" cy="8572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Жизнь  поэта и писателя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286380" y="1000108"/>
            <a:ext cx="3857620" cy="5857892"/>
          </a:xfrm>
        </p:spPr>
        <p:txBody>
          <a:bodyPr>
            <a:normAutofit fontScale="92500" lnSpcReduction="20000"/>
          </a:bodyPr>
          <a:lstStyle/>
          <a:p>
            <a:r>
              <a:rPr lang="ru-RU" sz="1600" dirty="0" smtClean="0">
                <a:solidFill>
                  <a:schemeClr val="tx2">
                    <a:lumMod val="10000"/>
                  </a:schemeClr>
                </a:solidFill>
              </a:rPr>
              <a:t>СВИФТ, ДЖОНАТАН (</a:t>
            </a:r>
            <a:r>
              <a:rPr lang="ru-RU" sz="1600" dirty="0" smtClean="0">
                <a:solidFill>
                  <a:schemeClr val="tx2">
                    <a:lumMod val="10000"/>
                  </a:schemeClr>
                </a:solidFill>
              </a:rPr>
              <a:t>Swift</a:t>
            </a:r>
            <a:r>
              <a:rPr lang="ru-RU" sz="1600" dirty="0" smtClean="0">
                <a:solidFill>
                  <a:schemeClr val="tx2">
                    <a:lumMod val="10000"/>
                  </a:schemeClr>
                </a:solidFill>
              </a:rPr>
              <a:t>, Jonathan) (1667–1745)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английский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сатирик,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церковный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деятель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публицист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.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Родился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30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ноября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1667 в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Дублине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в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английской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семье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.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Отец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Свифта не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дожил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до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рождения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сына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, и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воспитанием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Джонатана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занимался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его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дядя,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Годуин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Свифт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.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Свифт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получил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лучшее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из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доступных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в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Ирландии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того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времени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образование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–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сначала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в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школе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графства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Килкенни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затем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в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дублинском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Тринити-колледже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где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был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удостоен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степени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бакалавра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искусств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в 1686. </a:t>
            </a:r>
          </a:p>
          <a:p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 </a:t>
            </a:r>
          </a:p>
          <a:p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Взрыв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насилия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захлестнувшего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Ирландию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в 1689,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вынудил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Свифта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искать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убежища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в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Англии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. К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концу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того же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года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Свифт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стал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секретарем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сэра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Уильяма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Темпла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отставного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дипломата и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литератора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жившего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в Мур-Парке, в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графстве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Суррей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.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Свифт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оставался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на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этой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должности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до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смерти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сэра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Уильяма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в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январе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1699.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Во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время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одной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из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своих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отлучек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из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Мур-Парка, в 1695,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Свифт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был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рукоположен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в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священники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Англиканской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церкви и весь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следующий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год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служил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в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Килруте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, на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севере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Ирландии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. К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концу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этого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периода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жизни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Свифт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практически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закончил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одно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из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своих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знаменитых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сатирических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произведений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Сказку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бочки (A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Tale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of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 A 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Tub</a:t>
            </a:r>
            <a:r>
              <a:rPr lang="uk-UA" sz="1600" dirty="0" smtClean="0">
                <a:solidFill>
                  <a:schemeClr val="tx2">
                    <a:lumMod val="10000"/>
                  </a:schemeClr>
                </a:solidFill>
              </a:rPr>
              <a:t>, 1704).</a:t>
            </a:r>
          </a:p>
          <a:p>
            <a:endParaRPr lang="uk-UA" dirty="0"/>
          </a:p>
        </p:txBody>
      </p:sp>
      <p:pic>
        <p:nvPicPr>
          <p:cNvPr id="5" name="Рисунок 4" descr="http://www.jswift.ru/images/150/8488089_Swift.gif">
            <a:hlinkClick r:id="rId2"/>
          </p:cNvPr>
          <p:cNvPicPr>
            <a:picLocks noGrp="1"/>
          </p:cNvPicPr>
          <p:nvPr>
            <p:ph type="pic" idx="1"/>
          </p:nvPr>
        </p:nvPicPr>
        <p:blipFill>
          <a:blip r:embed="rId3"/>
          <a:srcRect t="8535" b="8535"/>
          <a:stretch>
            <a:fillRect/>
          </a:stretch>
        </p:blipFill>
        <p:spPr bwMode="auto">
          <a:xfrm>
            <a:off x="500063" y="1000125"/>
            <a:ext cx="4265612" cy="424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публицист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Свифт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имеет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мало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равных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истории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английской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литературы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Успех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его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частично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объясняется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его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прозаическим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стилем,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которым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он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владел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мастерски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Ему повезло со временем: он жил в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эпоху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когда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языка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ушла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причудливость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раннеанглийской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прозы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и в то же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время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язык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его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времени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еще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гладкая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причесанная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речь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стилизаторов 18 в. Проза Свифта не выпячивает себя – это всегда сильное, прямое, ясное и очень действенное заявление на избранную тему. Так, в «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Экзаминере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мы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видим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изо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дня в день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меняется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тон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его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высказываний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в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зависимости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от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обсуждаемого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предмета, – и в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Письмах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суконщика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он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приноравливает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стиль к тем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общественным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группам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которые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хотел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задеть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этим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произведением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пропагандист и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агитатор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Свифт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имел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соперников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при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жизни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оставаясь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по сей день одним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величайших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мастеров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литературы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этого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рода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Сатирическая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проза –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его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самое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главное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достижение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Подобно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всем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подлинным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сатирикам,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Свифт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прежде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всего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моралист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обличающий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порочность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глупость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рода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человеческого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имя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добродетели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здравого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смысла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первый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взгляд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Путешествия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Гулливера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это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рассказ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забавных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похождениях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книга для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детей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На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самом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деле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это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глубокая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сатира: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Свифт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показывает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неразумие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людей и при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этом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чутко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откликается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социально-политическую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обстановку в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Англии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18 в.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Сначала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Гулливер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попадает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Лилипутию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страну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карликов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Политические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распри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придворные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интриги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мелочная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зависть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обитателей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Лилипутии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выглядят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особенно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смехотворными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столь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миниатюрном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обществе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Затем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он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посещает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Бробдингнег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страну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огромных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башни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великанов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Когда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он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славит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перед ними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Англию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это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потешает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их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так же,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его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смешило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тщеславие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лилипутов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По ходу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своего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третьего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путешествия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Гулливер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посещает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летающий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остров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Лапуту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Остров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Чародеев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и землю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Струльдбругов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Народы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этих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стран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дошли до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пределов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ученого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педантизма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литературного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буквализма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донельзя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извратили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историю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без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конца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ее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переписывая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познали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проклятье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будто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бы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столь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желанного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бессмертия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Наконец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Гулливер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совершает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путешествие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страну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гуигнгнмов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где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правят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благородные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в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высшей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степени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разумные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лошади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которым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прислуживают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йеху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звероподобные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создания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человеческом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обличье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униженные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настолько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их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вид,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поведение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лишний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раз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свидетельствуют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 том,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сколь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низко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может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пасть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человек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позволит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страстям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господствовать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над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разумом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73866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Памфлетист</a:t>
            </a:r>
            <a:endParaRPr kumimoji="0" lang="uk-UA" sz="1100" b="1" i="0" u="none" strike="noStrike" cap="all" normalizeH="0" baseline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all" normalizeH="0" baseline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</a:endParaRPr>
          </a:p>
        </p:txBody>
      </p:sp>
      <p:pic>
        <p:nvPicPr>
          <p:cNvPr id="16385" name="Рисунок 15" descr="http://www.jswift.ru/img/und.author.name.h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2771775" cy="9525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500042"/>
            <a:ext cx="9144000" cy="635795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Сказка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бочки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вышла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свет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без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указания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имени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автора и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наделала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немало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шума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закрепив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за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Свифтом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славу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острослова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после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того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его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авторство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было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раскрыто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Многие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его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сочинений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напрямую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ставили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будоражащие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общество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вопросы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В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своем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первом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памфлете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Раздоры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распри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Афинах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Риме (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Contests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and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Dissentions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at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Athens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and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Rome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1701)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Свифт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выступил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теорией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должном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равновесии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между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короной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обеими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палатами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парламента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Столь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же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внятно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прозвучали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Соображения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англиканского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церковника (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Sentiments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of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Church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of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England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Man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 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rgbClr val="1B0C8A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политических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воззрениях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чему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свидетельством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его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памфлеты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),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в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своих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партийных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привязанностях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Свифт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оставался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весьма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близок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вигам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и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именно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качестве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язвительного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вига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литератора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Аддисон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Стил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привлекли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его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участию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журнале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«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Татлер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».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Однако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Свифт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вскоре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почувствовал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политика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правительства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вигов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идет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не на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пользу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Англиканской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церкви,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поэтому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когда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1710 к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власти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пришли тори,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Свифт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перешел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их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сторону.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Правительство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тори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обращалось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 таким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мощным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орудием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дар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политического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писателя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более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умело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чем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вожди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вигов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и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доверили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ему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свой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журнал «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Экзаминер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». 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rgbClr val="1B0C8A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статьях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опубликованных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«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Экзаминере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», и в таких памфлетах,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Поведение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союзников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Conduct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of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Allies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1711),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Свифт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защищает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тори и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оказывает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мощную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поддержку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шагам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правительства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направленным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окончанию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войны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Францией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Наградой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за это стало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назначение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его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1713 настоятелем (деканом)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собора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св.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Патрика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Дублине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поощрение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щедрое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хотя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он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надеялся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епископство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либо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место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настоятеля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большого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прихода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Англии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Треволнения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этих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лет наряду с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подробностями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его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повседневной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жизни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ярко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запечатлены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Дневнике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для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Стеллы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Journal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to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Stella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–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собрании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писем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адресованных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Эстер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Джонсон и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ее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компаньонке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Ребекке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Дингли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С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обеими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дамами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Свифт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познакомился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Мур-Парке,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начале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1710-х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они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жили в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Дублине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rgbClr val="1B0C8A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После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кончины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королевы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Анны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возвращении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вигов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власти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Свифт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уехал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Ирландию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где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не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считая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двух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кратких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приездов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Англию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оставался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до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конца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жизни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Какое-то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время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он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уединенно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жил в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Дублине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однако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1720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вновь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начал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интересоваться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общественными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делами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Публикацией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Писем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суконщика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Drapier's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Letters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1724) с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яростными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нападками на ряд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финансовых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мероприятий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которые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собиралось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провести в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Ирландии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правительство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Уолпола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Свифт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утвердил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себя в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качестве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выразителя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чаяний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ирландского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народа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В других памфлетах –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иногда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житейски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бесхитростных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иногда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остро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сатирических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Скромное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предложение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(A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Modest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Proposal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1729), – он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выявляет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социально-экономические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бедствия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терзавшие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Ирландию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18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В 1720–1736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написаны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многие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лучшие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его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стихи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замысел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же книги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Путешествия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Гулливера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Gulliver's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Travels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был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воплощен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годы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непосредственно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предшествовавшие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ее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публикации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1B0C8A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1726. 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rgbClr val="1B0C8A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 animBg="1"/>
      <p:bldP spid="1638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7786" y="0"/>
            <a:ext cx="3786214" cy="5143536"/>
          </a:xfrm>
          <a:ln>
            <a:noFill/>
          </a:ln>
        </p:spPr>
        <p:txBody>
          <a:bodyPr>
            <a:normAutofit/>
          </a:bodyPr>
          <a:lstStyle/>
          <a:p>
            <a:r>
              <a:rPr lang="uk-UA" dirty="0" smtClean="0">
                <a:ln w="6350">
                  <a:solidFill>
                    <a:schemeClr val="tx2">
                      <a:shade val="10000"/>
                      <a:satMod val="135000"/>
                    </a:schemeClr>
                  </a:solidFill>
                </a:ln>
              </a:rPr>
              <a:t>     </a:t>
            </a:r>
            <a:r>
              <a:rPr lang="uk-UA" sz="1600" dirty="0" smtClean="0">
                <a:ln w="6350">
                  <a:solidFill>
                    <a:schemeClr val="tx2">
                      <a:shade val="10000"/>
                      <a:satMod val="135000"/>
                    </a:schemeClr>
                  </a:solidFill>
                </a:ln>
              </a:rPr>
              <a:t> </a:t>
            </a:r>
            <a:endParaRPr lang="uk-UA" sz="1600" b="0" dirty="0">
              <a:ln w="6350">
                <a:solidFill>
                  <a:schemeClr val="tx2">
                    <a:shade val="10000"/>
                    <a:satMod val="135000"/>
                  </a:schemeClr>
                </a:solidFill>
              </a:ln>
              <a:solidFill>
                <a:srgbClr val="1B0C8A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143504" y="2000240"/>
            <a:ext cx="4000496" cy="4214842"/>
          </a:xfrm>
        </p:spPr>
        <p:txBody>
          <a:bodyPr>
            <a:normAutofit/>
          </a:bodyPr>
          <a:lstStyle/>
          <a:p>
            <a:r>
              <a:rPr lang="uk-UA" dirty="0" smtClean="0"/>
              <a:t>      </a:t>
            </a:r>
            <a:r>
              <a:rPr lang="uk-UA" sz="1600" dirty="0" smtClean="0"/>
              <a:t>    </a:t>
            </a:r>
            <a:r>
              <a:rPr lang="uk-UA" sz="1600" dirty="0" smtClean="0">
                <a:solidFill>
                  <a:srgbClr val="1B0C8A"/>
                </a:solidFill>
              </a:rPr>
              <a:t>Свіфт</a:t>
            </a:r>
            <a:r>
              <a:rPr lang="uk-UA" sz="1600" dirty="0" smtClean="0">
                <a:solidFill>
                  <a:srgbClr val="1B0C8A"/>
                </a:solidFill>
              </a:rPr>
              <a:t> помер 19 жовтня 1745 року в Дубліні. На його могилі вирізьблена складена ним епітафія: "Тут покоїться тіло Джонатана </a:t>
            </a:r>
            <a:r>
              <a:rPr lang="uk-UA" sz="1600" dirty="0" smtClean="0">
                <a:solidFill>
                  <a:srgbClr val="1B0C8A"/>
                </a:solidFill>
              </a:rPr>
              <a:t>Свіфта</a:t>
            </a:r>
            <a:r>
              <a:rPr lang="uk-UA" sz="1600" dirty="0" smtClean="0">
                <a:solidFill>
                  <a:srgbClr val="1B0C8A"/>
                </a:solidFill>
              </a:rPr>
              <a:t>, доктора богослов'я, декана цього кафедрального собору, жорстоке обурення не може більше терзати його серце. Проходь, подорожній, і наслідуй, якщо зможеш, сміливому захиснику свободи". </a:t>
            </a:r>
            <a:endParaRPr lang="uk-UA" sz="1600" dirty="0">
              <a:solidFill>
                <a:srgbClr val="1B0C8A"/>
              </a:solidFill>
            </a:endParaRPr>
          </a:p>
        </p:txBody>
      </p:sp>
      <p:pic>
        <p:nvPicPr>
          <p:cNvPr id="7" name="Рисунок 6" descr="http://www.jswift.ru/images/150/svift_djonatan_IpR.jpg">
            <a:hlinkClick r:id="rId2"/>
          </p:cNvPr>
          <p:cNvPicPr>
            <a:picLocks noGrp="1"/>
          </p:cNvPicPr>
          <p:nvPr>
            <p:ph type="pic" idx="1"/>
          </p:nvPr>
        </p:nvPicPr>
        <p:blipFill>
          <a:blip r:embed="rId3"/>
          <a:srcRect t="16013" b="16013"/>
          <a:stretch>
            <a:fillRect/>
          </a:stretch>
        </p:blipFill>
        <p:spPr bwMode="auto">
          <a:xfrm>
            <a:off x="663682" y="1041002"/>
            <a:ext cx="4206240" cy="41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108</TotalTime>
  <Words>957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СВИФТ, ДЖОНАТАН  (Swift, Jonathan) (1667–1745)</vt:lpstr>
      <vt:lpstr>Жизнь  поэта и писателя</vt:lpstr>
      <vt:lpstr>Слайд 3</vt:lpstr>
      <vt:lpstr>Слайд 4</vt:lpstr>
      <vt:lpstr>      </vt:lpstr>
    </vt:vector>
  </TitlesOfParts>
  <Company>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СВИФТ, ДЖОНАТАН (Swift, Jonathan) (1667–1745)</dc:title>
  <dc:creator>user</dc:creator>
  <cp:lastModifiedBy>user</cp:lastModifiedBy>
  <cp:revision>11</cp:revision>
  <dcterms:created xsi:type="dcterms:W3CDTF">2010-01-17T18:02:50Z</dcterms:created>
  <dcterms:modified xsi:type="dcterms:W3CDTF">2010-01-17T19:51:41Z</dcterms:modified>
</cp:coreProperties>
</file>