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-1044624" y="0"/>
            <a:ext cx="109760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852936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Американський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 </a:t>
            </a:r>
          </a:p>
          <a:p>
            <a:pPr algn="r"/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                                 </a:t>
            </a:r>
            <a:r>
              <a:rPr lang="ru-RU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haroni" pitchFamily="2" charset="-79"/>
              </a:rPr>
              <a:t>кінематограф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916041" y="0"/>
            <a:ext cx="1097608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9048" y="3244334"/>
            <a:ext cx="4063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en\Desktop\W4oKTfgFE4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041" y="0"/>
            <a:ext cx="10976082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ивен Спилберг фото (Steven Spielberg) Steven Spielberg phot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098291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райан Де Пальма (Brian De Palma) - фотографии - голливудские режиссеры - Кино-Театр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088"/>
            <a:ext cx="2952328" cy="4098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мерика - Режиссеры (фильмографии) @ EX.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36" y="1700808"/>
            <a:ext cx="3222861" cy="4152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elen\Desktop\W4oKTfgFE4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041" y="0"/>
            <a:ext cx="10976082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908720"/>
            <a:ext cx="338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актори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Фотография Кристиан Бейл (Photo of Kristian Bei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946">
            <a:off x="214788" y="676346"/>
            <a:ext cx="274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drey Hepburn Photo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013">
            <a:off x="6156176" y="2348880"/>
            <a:ext cx="2590784" cy="37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собняк с привидениями актеры - О Актеры фильма и роли, герои, фото и биограф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22" y="1597656"/>
            <a:ext cx="2808312" cy="35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eonardo Di Caprio (Леонардо Ди Каприо), Зарубежная звезда. TREDA - заказ артистов, Моск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360">
            <a:off x="2093335" y="2013066"/>
            <a:ext cx="2592011" cy="38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ad Pitt Misses Thanksgiving Due to &quot;World War Z&quot; Reshoo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055">
            <a:off x="-561685" y="3058649"/>
            <a:ext cx="2675374" cy="34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gelina Jolie's Tattoos - Glam Bist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44" y="4226260"/>
            <a:ext cx="3271328" cy="24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elen\Desktop\W4oKTfgFE4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574" y="3032"/>
            <a:ext cx="1097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348880"/>
            <a:ext cx="7136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«10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10»</a:t>
            </a:r>
          </a:p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Ґарден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Стейт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Малібу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Мауї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Санденс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документальних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«Чечня»</a:t>
            </a:r>
          </a:p>
          <a:p>
            <a:pPr algn="ctr"/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Чиказький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1679" y="1052736"/>
            <a:ext cx="2728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Кінофестивалі</a:t>
            </a:r>
            <a:endParaRPr lang="uk-UA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9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Інтерстеллар</a:t>
            </a:r>
            <a:endParaRPr lang="ru-RU" dirty="0"/>
          </a:p>
        </p:txBody>
      </p:sp>
      <p:pic>
        <p:nvPicPr>
          <p:cNvPr id="5122" name="Picture 2" descr="http://cs622624.vk.me/v622624007/b0c2/lHYExzHhF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131644" cy="451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00434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Головний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герой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картини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«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Інтерстеллар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 – Купер (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Метью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МакКонахі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).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Він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вчений-фізик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і разом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своїми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колегами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йому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вдалося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виявити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чорну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діру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Через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цю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«червоточину»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дослідники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намагаються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навчитися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долати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час та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простір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Кінцева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мета таких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небезпечних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експериментів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зробити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можливими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подорожі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найвіддаленіші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кінці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космосу,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займали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б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якомога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менше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часу в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подорожуючих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 2006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році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Стівен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Спілберг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Paramount Pictures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запланували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створити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науково-фантастичний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фільм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досліджень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фізика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-теоретика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Кіпа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Торна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У 2012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році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фільм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взялися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брати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Нолани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Стрічка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була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повністю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знята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найсучаснішими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камерами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IMAX,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вартістю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понад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$26млн. </a:t>
            </a:r>
          </a:p>
        </p:txBody>
      </p:sp>
    </p:spTree>
    <p:extLst>
      <p:ext uri="{BB962C8B-B14F-4D97-AF65-F5344CB8AC3E}">
        <p14:creationId xmlns:p14="http://schemas.microsoft.com/office/powerpoint/2010/main" val="39594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Виконали учениці 11 класу </a:t>
            </a:r>
            <a:r>
              <a:rPr lang="uk-UA" dirty="0" err="1" smtClean="0"/>
              <a:t>Чечко</a:t>
            </a:r>
            <a:r>
              <a:rPr lang="uk-UA" dirty="0" smtClean="0"/>
              <a:t> Олена і </a:t>
            </a:r>
            <a:r>
              <a:rPr lang="uk-UA" dirty="0" err="1" smtClean="0"/>
              <a:t>Замула</a:t>
            </a:r>
            <a:r>
              <a:rPr lang="uk-UA" dirty="0" smtClean="0"/>
              <a:t> Люба</a:t>
            </a:r>
          </a:p>
          <a:p>
            <a:r>
              <a:rPr lang="uk-UA" dirty="0" smtClean="0"/>
              <a:t>Гімназія № 25</a:t>
            </a:r>
          </a:p>
          <a:p>
            <a:r>
              <a:rPr lang="uk-UA" dirty="0" smtClean="0"/>
              <a:t>М.Запоріжжя</a:t>
            </a:r>
          </a:p>
          <a:p>
            <a:r>
              <a:rPr lang="uk-UA" dirty="0" smtClean="0"/>
              <a:t>2014 рік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900608" y="0"/>
            <a:ext cx="10976081" cy="6858000"/>
          </a:xfrm>
          <a:prstGeom prst="rect">
            <a:avLst/>
          </a:prstGeom>
          <a:noFill/>
        </p:spPr>
      </p:pic>
      <p:pic>
        <p:nvPicPr>
          <p:cNvPr id="2052" name="Picture 4" descr="Вы новичок. Вам сю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4809927" cy="479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1988840"/>
            <a:ext cx="3095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Отримав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назву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від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величезного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 ранчо,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що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знаходилося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на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його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місці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в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кінці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 19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століття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розташована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в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околицях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DFKai-SB" pitchFamily="65" charset="-120"/>
              </a:rPr>
              <a:t> глухого Лос-Анджелеса.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4" name="Picture 6" descr="Hollywood Sign At N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809834" cy="7272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4058133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Землі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під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забудову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діставалися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практично задарма,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в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Голівуді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почався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небачений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будівельний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бум. У 1907 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кіновиробництво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 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почалося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в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Лос-Анджелесі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. У 1913 — в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Голлівуді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. Перший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фільм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,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з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якого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почалася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історія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Голлівуду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був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 вестерном 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Сесіла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Б. де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Мілля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 «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Чоловік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індіанки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DokChampa" pitchFamily="34" charset="-34"/>
              </a:rPr>
              <a:t>».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DokChampa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Gomel-Sat - Центр космических технологий. Спутниковое тв, шаринг, кардшаринг, новости , форум, файловый архив .... &quot; Страница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822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История льва из легендарной заставки Metro-Goldwyn-Mayer. Обсуждение на Блоги на Тру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Sony ведет переговоры о покупке киностудии MGM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66787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916041" y="0"/>
            <a:ext cx="109760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2060848"/>
            <a:ext cx="41601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Levenim MT" pitchFamily="2" charset="-79"/>
              </a:rPr>
              <a:t>Розквіт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Levenim M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916041" y="0"/>
            <a:ext cx="109760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3212976"/>
            <a:ext cx="5670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Післявоєнний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період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Ella\Desktop\1299791863_pachka-oboev-1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916041" y="0"/>
            <a:ext cx="109760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268760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повоєнного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періоду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характерно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створення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 пеплумов 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високобюджетних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масштабних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кінострічок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великого хронометражу по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античних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сюжетів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великою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кількістю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грандіозних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сцен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масовок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вражаючих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уяву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декорацій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приміром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, 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Бен-Гур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».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Саме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них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почалася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популярність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широкоекранного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кіно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, яке дозволяло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глядачеві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розкрити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очі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ширше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»,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насолоджуючись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панорамою,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збудованою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кадрі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Перші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десятиліття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після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війни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також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вважаються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часом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розквіту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традиційних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голлівудських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мюзиклів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87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Інтерстеллар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Ella</dc:creator>
  <cp:lastModifiedBy>Helen</cp:lastModifiedBy>
  <cp:revision>11</cp:revision>
  <dcterms:created xsi:type="dcterms:W3CDTF">2014-12-04T16:02:57Z</dcterms:created>
  <dcterms:modified xsi:type="dcterms:W3CDTF">2014-12-05T07:02:40Z</dcterms:modified>
</cp:coreProperties>
</file>