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otebook\Desktop\&#1054;&#1076;&#1080;&#1085;%20&#1074;%20&#1082;&#1072;&#1085;&#1086;&#1077;%20%20-%20&#1064;&#1072;&#1093;&#1080;.mp3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дин в каное  - Шах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75712" y="0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Один в каное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2924944"/>
            <a:ext cx="2483768" cy="3744416"/>
          </a:xfrm>
        </p:spPr>
        <p:txBody>
          <a:bodyPr>
            <a:normAutofit/>
          </a:bodyPr>
          <a:lstStyle/>
          <a:p>
            <a:pPr algn="l"/>
            <a:endParaRPr lang="uk-UA" sz="1800" dirty="0" smtClean="0"/>
          </a:p>
          <a:p>
            <a:pPr algn="l"/>
            <a:endParaRPr lang="uk-UA" sz="1800" dirty="0" smtClean="0"/>
          </a:p>
          <a:p>
            <a:pPr algn="l"/>
            <a:endParaRPr lang="uk-UA" sz="1800" dirty="0" smtClean="0"/>
          </a:p>
          <a:p>
            <a:pPr algn="l"/>
            <a:r>
              <a:rPr lang="uk-UA" sz="1800" dirty="0" smtClean="0">
                <a:solidFill>
                  <a:schemeClr val="dk1"/>
                </a:solidFill>
              </a:rPr>
              <a:t>Підготувала                                                                                                                    Учениця 10-Б класу</a:t>
            </a:r>
          </a:p>
          <a:p>
            <a:pPr algn="l"/>
            <a:r>
              <a:rPr lang="uk-UA" sz="1800" dirty="0" smtClean="0">
                <a:solidFill>
                  <a:schemeClr val="dk1"/>
                </a:solidFill>
              </a:rPr>
              <a:t>Сухомлин Х.В.</a:t>
            </a:r>
          </a:p>
          <a:p>
            <a:pPr algn="l"/>
            <a:r>
              <a:rPr lang="uk-UA" sz="1800" dirty="0" smtClean="0">
                <a:solidFill>
                  <a:schemeClr val="dk1"/>
                </a:solidFill>
              </a:rPr>
              <a:t> </a:t>
            </a:r>
          </a:p>
          <a:p>
            <a:pPr algn="l"/>
            <a:r>
              <a:rPr lang="uk-UA" sz="1800" dirty="0" smtClean="0">
                <a:solidFill>
                  <a:schemeClr val="dk1"/>
                </a:solidFill>
              </a:rPr>
              <a:t> Перевірила</a:t>
            </a:r>
          </a:p>
          <a:p>
            <a:pPr algn="l"/>
            <a:r>
              <a:rPr lang="uk-UA" sz="1800" dirty="0" smtClean="0">
                <a:solidFill>
                  <a:schemeClr val="dk1"/>
                </a:solidFill>
              </a:rPr>
              <a:t> Вчитель інформатики</a:t>
            </a:r>
          </a:p>
          <a:p>
            <a:pPr algn="l"/>
            <a:r>
              <a:rPr lang="uk-UA" sz="1800" dirty="0" smtClean="0">
                <a:solidFill>
                  <a:schemeClr val="dk1"/>
                </a:solidFill>
              </a:rPr>
              <a:t> Галасюк А.В.</a:t>
            </a:r>
            <a:endParaRPr lang="ru-RU" sz="1800" dirty="0" smtClean="0">
              <a:solidFill>
                <a:schemeClr val="dk1"/>
              </a:solidFill>
            </a:endParaRPr>
          </a:p>
        </p:txBody>
      </p:sp>
      <p:pic>
        <p:nvPicPr>
          <p:cNvPr id="2050" name="Picture 2" descr="C:\Users\notebook\Desktop\c5JcW2_90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492896"/>
            <a:ext cx="4904184" cy="36781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808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776864" cy="403244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Історія гурту.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Походження назви.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Розвиток групи.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Учасники.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Пісні.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Висновок.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notebook\Desktop\BNlDprn5F5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348880"/>
            <a:ext cx="4511637" cy="38164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 spd="slow" advTm="4867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Історія гурту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5328592" cy="4968552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uk-UA" sz="2700" dirty="0" smtClean="0">
                <a:solidFill>
                  <a:schemeClr val="tx1"/>
                </a:solidFill>
              </a:rPr>
              <a:t>Гурт “ Один в каное ” утворився в 2010 році у Львові. До колективу входило семеро чоловік, та через деякий час він розділився на два незалежні гурти. З початкового складу залишилися лише Ірина Швайдак та Устим Похмурський, згодом до них приєдналась  Олена Давиденко. Тоді й сформувався сучасний вид колективу.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notebook\Desktop\887219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76872"/>
            <a:ext cx="3488432" cy="42774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 spd="slow" advTm="1482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Походження назви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34072"/>
            <a:ext cx="4464496" cy="4923928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Назва гурту виникла випадково. Ірина, читаючи в Інтернеті матеріал про індіанців, зустріла одне з їхніх імен — Вікенінніш. В перекладі на українську воно звучало як Один в каное, що їй дуже сподобалося, і вона вирішила використати його для назви гурту.</a:t>
            </a:r>
          </a:p>
          <a:p>
            <a:endParaRPr lang="ru-RU" dirty="0"/>
          </a:p>
        </p:txBody>
      </p:sp>
      <p:pic>
        <p:nvPicPr>
          <p:cNvPr id="5122" name="Picture 2" descr="C:\Users\notebook\Desktop\один в ка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060848"/>
            <a:ext cx="4644008" cy="47971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spd="slow" advTm="18284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100000" contrast="-2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Розвиток групи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61456"/>
            <a:ext cx="4320480" cy="4896544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З часом, гурт почав активно гастролювати та з'являтися на сцені різноманітних фестивалів. Після перемоги в конкурсі «Metro on stage», Один в Каное отримали можливість виступати в Москві на Поклонній горі, що позитивно вплинуло на їхню творчість.</a:t>
            </a:r>
            <a:endParaRPr lang="uk-UA" sz="2800" dirty="0">
              <a:solidFill>
                <a:schemeClr val="tx1"/>
              </a:solidFill>
            </a:endParaRPr>
          </a:p>
        </p:txBody>
      </p:sp>
      <p:pic>
        <p:nvPicPr>
          <p:cNvPr id="6147" name="Picture 3" descr="C:\Users\notebook\Desktop\851063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8206" y="2348880"/>
            <a:ext cx="4455794" cy="3933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 spd="slow" advTm="12855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Учасники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388843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uk-UA" sz="3000" dirty="0" smtClean="0">
                <a:solidFill>
                  <a:schemeClr val="tx1"/>
                </a:solidFill>
              </a:rPr>
              <a:t>Зараз до складу гурту входять такі музиканти:</a:t>
            </a:r>
          </a:p>
          <a:p>
            <a:pPr algn="l"/>
            <a:endParaRPr lang="uk-UA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Ірина Швайдак — вокал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Олена Давиденко — перкусія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 Устим Похмурський — гітара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8222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lum bright="100000" contrast="2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Пісні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499023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uk-UA" sz="2800" dirty="0" smtClean="0"/>
              <a:t>Пообіцяй мені</a:t>
            </a:r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Про білизну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Бути тобою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Дерево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От і все</a:t>
            </a:r>
          </a:p>
          <a:p>
            <a:pPr algn="ctr">
              <a:buFont typeface="Arial" pitchFamily="34" charset="0"/>
              <a:buChar char="•"/>
            </a:pPr>
            <a:r>
              <a:rPr lang="uk-UA" sz="2800" dirty="0" smtClean="0"/>
              <a:t>Вулиця</a:t>
            </a:r>
          </a:p>
          <a:p>
            <a:pPr algn="ctr">
              <a:buFont typeface="Arial" pitchFamily="34" charset="0"/>
              <a:buChar char="•"/>
            </a:pPr>
            <a:r>
              <a:rPr lang="uk-UA" sz="2800" dirty="0" smtClean="0"/>
              <a:t>Янголи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endParaRPr lang="ru-RU" sz="2800" dirty="0" smtClean="0"/>
          </a:p>
        </p:txBody>
      </p:sp>
      <p:sp>
        <p:nvSpPr>
          <p:cNvPr id="9" name="Содержимое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9895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/>
          <a:lstStyle/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 Слухай дощі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 Човен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 Осінь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 Коти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 Небо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 Шахи</a:t>
            </a:r>
            <a:endParaRPr lang="ru-RU" sz="2800" dirty="0" smtClean="0"/>
          </a:p>
          <a:p>
            <a:pPr lvl="0" algn="ctr">
              <a:buFont typeface="Arial" pitchFamily="34" charset="0"/>
              <a:buChar char="•"/>
            </a:pPr>
            <a:r>
              <a:rPr lang="uk-UA" sz="2800" dirty="0" smtClean="0"/>
              <a:t> Туга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slow" advTm="8190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3204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Вони називають себе космонавтами, і справді абсолютно не схожі на інших. Трішки меланхолії, душевності, філософії та недомовленості у текстах – головні "інгредієнти" музичних рецептів. Їх творчість як монолог, який змушує слухача музику переживати і осмислювати уривки почуттів, думати, відчувати, проводити аналогії із власними переживаннями та відкриттями.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34585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297</Words>
  <Application>Microsoft Office PowerPoint</Application>
  <PresentationFormat>Экран (4:3)</PresentationFormat>
  <Paragraphs>46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Один в каное</vt:lpstr>
      <vt:lpstr>Зміст</vt:lpstr>
      <vt:lpstr>Історія гурту</vt:lpstr>
      <vt:lpstr>Походження назви</vt:lpstr>
      <vt:lpstr>Розвиток групи</vt:lpstr>
      <vt:lpstr>Учасники</vt:lpstr>
      <vt:lpstr>Пісні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notebook</dc:creator>
  <cp:lastModifiedBy>notebook</cp:lastModifiedBy>
  <cp:revision>45</cp:revision>
  <dcterms:created xsi:type="dcterms:W3CDTF">2014-02-26T17:59:20Z</dcterms:created>
  <dcterms:modified xsi:type="dcterms:W3CDTF">2014-02-27T21:29:49Z</dcterms:modified>
</cp:coreProperties>
</file>