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9"/>
  </p:handout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C77C7-94DC-4F40-9CEA-5FF063456F9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1E8EA-0DDA-43CD-8086-127CE612D4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D261949-0A26-4977-973E-93B2A7F1D215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ABB29E-FAA8-41B5-AE4F-5917E7FF25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1949-0A26-4977-973E-93B2A7F1D215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BB29E-FAA8-41B5-AE4F-5917E7FF2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D261949-0A26-4977-973E-93B2A7F1D215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0ABB29E-FAA8-41B5-AE4F-5917E7FF25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1949-0A26-4977-973E-93B2A7F1D215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ABB29E-FAA8-41B5-AE4F-5917E7FF25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1949-0A26-4977-973E-93B2A7F1D215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0ABB29E-FAA8-41B5-AE4F-5917E7FF250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D261949-0A26-4977-973E-93B2A7F1D215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0ABB29E-FAA8-41B5-AE4F-5917E7FF250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D261949-0A26-4977-973E-93B2A7F1D215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0ABB29E-FAA8-41B5-AE4F-5917E7FF250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1949-0A26-4977-973E-93B2A7F1D215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ABB29E-FAA8-41B5-AE4F-5917E7FF2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1949-0A26-4977-973E-93B2A7F1D215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ABB29E-FAA8-41B5-AE4F-5917E7FF2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1949-0A26-4977-973E-93B2A7F1D215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ABB29E-FAA8-41B5-AE4F-5917E7FF250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D261949-0A26-4977-973E-93B2A7F1D215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0ABB29E-FAA8-41B5-AE4F-5917E7FF250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261949-0A26-4977-973E-93B2A7F1D215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ABB29E-FAA8-41B5-AE4F-5917E7FF25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latin typeface="MV Boli" pitchFamily="2" charset="0"/>
                <a:cs typeface="MV Boli" pitchFamily="2" charset="0"/>
              </a:rPr>
              <a:t>New York City</a:t>
            </a:r>
            <a:endParaRPr lang="ru-RU" sz="7200" dirty="0">
              <a:cs typeface="MV Boli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i="1" dirty="0" smtClean="0">
                <a:latin typeface="Arial Narrow" pitchFamily="34" charset="0"/>
              </a:rPr>
              <a:t>Глушко Ірина</a:t>
            </a:r>
            <a:endParaRPr lang="ru-RU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Інші пам’ятки Нью-Йорка</a:t>
            </a:r>
            <a:endParaRPr lang="ru-RU" dirty="0"/>
          </a:p>
        </p:txBody>
      </p:sp>
      <p:pic>
        <p:nvPicPr>
          <p:cNvPr id="7" name="Содержимое 6" descr="new_york_manhattan_big_appl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2571744"/>
            <a:ext cx="4536291" cy="3357586"/>
          </a:xfrm>
        </p:spPr>
      </p:pic>
      <p:pic>
        <p:nvPicPr>
          <p:cNvPr id="8" name="Содержимое 7" descr="new_york_manhattan_flatiron_building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2571744"/>
            <a:ext cx="4286248" cy="31432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uk-UA" b="0" dirty="0" smtClean="0"/>
              <a:t>        </a:t>
            </a:r>
            <a:r>
              <a:rPr lang="en-US" b="0" dirty="0" smtClean="0"/>
              <a:t>Big Apple</a:t>
            </a:r>
            <a:r>
              <a:rPr lang="uk-UA" b="0" dirty="0" smtClean="0"/>
              <a:t> (Велике Яблуко)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072066" y="1785926"/>
            <a:ext cx="3886200" cy="640080"/>
          </a:xfrm>
        </p:spPr>
        <p:txBody>
          <a:bodyPr>
            <a:noAutofit/>
          </a:bodyPr>
          <a:lstStyle/>
          <a:p>
            <a:r>
              <a:rPr lang="uk-UA" dirty="0" err="1" smtClean="0">
                <a:latin typeface="+mj-lt"/>
              </a:rPr>
              <a:t>Флетайрон-билдінг</a:t>
            </a:r>
            <a:r>
              <a:rPr lang="uk-UA" dirty="0" smtClean="0">
                <a:latin typeface="+mj-lt"/>
              </a:rPr>
              <a:t>(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Flatiron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Building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Інші </a:t>
            </a:r>
            <a:r>
              <a:rPr lang="uk-UA" dirty="0" smtClean="0"/>
              <a:t>пам’ятки Нью-Йорка</a:t>
            </a:r>
            <a:endParaRPr lang="ru-RU" dirty="0"/>
          </a:p>
        </p:txBody>
      </p:sp>
      <p:pic>
        <p:nvPicPr>
          <p:cNvPr id="8" name="Содержимое 7" descr="manhattan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2771774"/>
            <a:ext cx="4281518" cy="3211139"/>
          </a:xfrm>
        </p:spPr>
      </p:pic>
      <p:pic>
        <p:nvPicPr>
          <p:cNvPr id="7" name="Содержимое 6" descr="new_york_manhattan_battery_park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50555" y="2786058"/>
            <a:ext cx="4279163" cy="321471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latin typeface="+mj-lt"/>
              </a:rPr>
              <a:t>Бруклінський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міст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(Brooklyn Bridge)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Ботанічний сад</a:t>
            </a:r>
            <a:r>
              <a:rPr lang="en-US" dirty="0" smtClean="0"/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(Battery Park)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3050"/>
            <a:ext cx="7258072" cy="869950"/>
          </a:xfrm>
        </p:spPr>
        <p:txBody>
          <a:bodyPr/>
          <a:lstStyle/>
          <a:p>
            <a:r>
              <a:rPr lang="uk-UA" dirty="0" smtClean="0"/>
              <a:t>Інші пам’ятки Нью-Йорка</a:t>
            </a:r>
            <a:endParaRPr lang="ru-RU" dirty="0"/>
          </a:p>
        </p:txBody>
      </p:sp>
      <p:pic>
        <p:nvPicPr>
          <p:cNvPr id="7" name="Содержимое 6" descr="new_york_manhattan_chinatow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23826" y="2933700"/>
            <a:ext cx="4171974" cy="2781316"/>
          </a:xfrm>
        </p:spPr>
      </p:pic>
      <p:pic>
        <p:nvPicPr>
          <p:cNvPr id="8" name="Содержимое 7" descr="new_york_manhattan_christmas_shopping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0599" y="2933700"/>
            <a:ext cx="4064817" cy="278131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uk-UA" dirty="0" smtClean="0"/>
              <a:t>            Китайська вулиця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    </a:t>
            </a:r>
            <a:r>
              <a:rPr lang="uk-UA" dirty="0" smtClean="0"/>
              <a:t> </a:t>
            </a:r>
            <a:r>
              <a:rPr lang="uk-UA" dirty="0" smtClean="0"/>
              <a:t>           Центральні вітрини в      </a:t>
            </a:r>
          </a:p>
          <a:p>
            <a:r>
              <a:rPr lang="uk-UA" dirty="0" smtClean="0"/>
              <a:t>                       в різдвяну ніч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Інші </a:t>
            </a:r>
            <a:r>
              <a:rPr lang="uk-UA" dirty="0" smtClean="0"/>
              <a:t>пам’ятки Нью-Йорка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err="1" smtClean="0"/>
              <a:t>Емпайр-стейр</a:t>
            </a:r>
            <a:r>
              <a:rPr lang="uk-UA" dirty="0" smtClean="0"/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Empire State Building) 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Крейслер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Chrysler Building)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Содержимое 10" descr="7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500306"/>
            <a:ext cx="2786082" cy="3929090"/>
          </a:xfrm>
        </p:spPr>
      </p:pic>
      <p:pic>
        <p:nvPicPr>
          <p:cNvPr id="12" name="Содержимое 11" descr="0358New_York_City_Chrysler_Building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57818" y="2500306"/>
            <a:ext cx="2886101" cy="39195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Інші </a:t>
            </a:r>
            <a:r>
              <a:rPr lang="uk-UA" dirty="0" smtClean="0"/>
              <a:t>пам’ятки Нью-Йорка</a:t>
            </a:r>
            <a:endParaRPr lang="ru-RU" dirty="0"/>
          </a:p>
        </p:txBody>
      </p:sp>
      <p:pic>
        <p:nvPicPr>
          <p:cNvPr id="7" name="Содержимое 6" descr="new_york_manhattan_grand_central_statio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73823" y="2643182"/>
            <a:ext cx="4469615" cy="3214710"/>
          </a:xfrm>
        </p:spPr>
      </p:pic>
      <p:pic>
        <p:nvPicPr>
          <p:cNvPr id="8" name="Содержимое 7" descr="new_york_manhattan_ice-skating_ring_central_park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0599" y="2643182"/>
            <a:ext cx="4129119" cy="321471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uk-UA" dirty="0" smtClean="0"/>
              <a:t>       Центральний вокзал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      Каток Центрального парку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Вулиці міста</a:t>
            </a:r>
            <a:endParaRPr lang="ru-RU" dirty="0"/>
          </a:p>
        </p:txBody>
      </p:sp>
      <p:pic>
        <p:nvPicPr>
          <p:cNvPr id="7" name="Содержимое 6" descr="new_york_manhattan_pedestrian_zon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6669" y="2933700"/>
            <a:ext cx="4279131" cy="2852754"/>
          </a:xfrm>
        </p:spPr>
      </p:pic>
      <p:pic>
        <p:nvPicPr>
          <p:cNvPr id="8" name="Содержимое 7" descr="new_york_people_street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0599" y="2855976"/>
            <a:ext cx="4146903" cy="293047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42910" y="1785926"/>
            <a:ext cx="3886200" cy="640080"/>
          </a:xfrm>
        </p:spPr>
        <p:txBody>
          <a:bodyPr/>
          <a:lstStyle/>
          <a:p>
            <a:r>
              <a:rPr lang="uk-UA" dirty="0" smtClean="0"/>
              <a:t>            Вулиця </a:t>
            </a:r>
            <a:r>
              <a:rPr lang="uk-UA" dirty="0" err="1" smtClean="0"/>
              <a:t>Манхетену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                   Тайм сквер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new_york_manhattan_skyline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-214346" y="1500174"/>
            <a:ext cx="3886200" cy="2857520"/>
          </a:xfrm>
        </p:spPr>
      </p:pic>
      <p:pic>
        <p:nvPicPr>
          <p:cNvPr id="10" name="Рисунок 9" descr="newyotk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500174"/>
            <a:ext cx="2571752" cy="35004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Нічне місто</a:t>
            </a:r>
            <a:endParaRPr lang="ru-RU" dirty="0"/>
          </a:p>
        </p:txBody>
      </p:sp>
      <p:pic>
        <p:nvPicPr>
          <p:cNvPr id="8" name="Содержимое 7" descr="new_york_manhattan_night_lights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257800" y="1500174"/>
            <a:ext cx="3886200" cy="2857520"/>
          </a:xfrm>
        </p:spPr>
      </p:pic>
      <p:pic>
        <p:nvPicPr>
          <p:cNvPr id="9" name="Рисунок 8" descr="Мідтау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57694"/>
            <a:ext cx="9144000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500438"/>
            <a:ext cx="9144000" cy="3000396"/>
          </a:xfrm>
        </p:spPr>
        <p:txBody>
          <a:bodyPr>
            <a:noAutofit/>
          </a:bodyPr>
          <a:lstStyle/>
          <a:p>
            <a:r>
              <a:rPr lang="ru-RU" sz="1800" b="1" i="1" dirty="0" smtClean="0"/>
              <a:t>Нью-Йорк</a:t>
            </a:r>
            <a:r>
              <a:rPr lang="ru-RU" sz="1800" dirty="0" smtClean="0"/>
              <a:t> -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 </a:t>
            </a:r>
            <a:r>
              <a:rPr lang="ru-RU" sz="1800" dirty="0" err="1" smtClean="0"/>
              <a:t>мрія</a:t>
            </a:r>
            <a:r>
              <a:rPr lang="ru-RU" sz="1800" dirty="0" smtClean="0"/>
              <a:t>,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контрастів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шалено</a:t>
            </a:r>
            <a:r>
              <a:rPr lang="ru-RU" sz="1800" dirty="0" smtClean="0"/>
              <a:t> </a:t>
            </a:r>
            <a:r>
              <a:rPr lang="ru-RU" sz="1800" dirty="0" err="1" smtClean="0"/>
              <a:t>швидкого</a:t>
            </a:r>
            <a:r>
              <a:rPr lang="ru-RU" sz="1800" dirty="0" smtClean="0"/>
              <a:t> ритму </a:t>
            </a:r>
            <a:r>
              <a:rPr lang="ru-RU" sz="1800" dirty="0" err="1" smtClean="0"/>
              <a:t>життя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усюди</a:t>
            </a:r>
            <a:r>
              <a:rPr lang="ru-RU" sz="1800" dirty="0" smtClean="0"/>
              <a:t> </a:t>
            </a:r>
            <a:r>
              <a:rPr lang="ru-RU" sz="1800" dirty="0" err="1" smtClean="0"/>
              <a:t>жовті</a:t>
            </a:r>
            <a:r>
              <a:rPr lang="ru-RU" sz="1800" dirty="0" smtClean="0"/>
              <a:t> </a:t>
            </a:r>
            <a:r>
              <a:rPr lang="ru-RU" sz="1800" dirty="0" err="1" smtClean="0"/>
              <a:t>таксі</a:t>
            </a:r>
            <a:r>
              <a:rPr lang="ru-RU" sz="1800" dirty="0" smtClean="0"/>
              <a:t>.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, яке </a:t>
            </a:r>
            <a:r>
              <a:rPr lang="ru-RU" sz="1800" dirty="0" err="1" smtClean="0"/>
              <a:t>ні</a:t>
            </a:r>
            <a:r>
              <a:rPr lang="ru-RU" sz="1800" dirty="0" smtClean="0"/>
              <a:t> на </a:t>
            </a:r>
            <a:r>
              <a:rPr lang="ru-RU" sz="1800" dirty="0" err="1" smtClean="0"/>
              <a:t>хвилину</a:t>
            </a:r>
            <a:r>
              <a:rPr lang="ru-RU" sz="1800" dirty="0" smtClean="0"/>
              <a:t> не </a:t>
            </a:r>
            <a:r>
              <a:rPr lang="ru-RU" sz="1800" dirty="0" err="1" smtClean="0"/>
              <a:t>засинає</a:t>
            </a:r>
            <a:r>
              <a:rPr lang="ru-RU" sz="1800" dirty="0" smtClean="0"/>
              <a:t>. </a:t>
            </a:r>
            <a:r>
              <a:rPr lang="ru-RU" sz="1800" dirty="0" err="1" smtClean="0"/>
              <a:t>Тільки</a:t>
            </a:r>
            <a:r>
              <a:rPr lang="ru-RU" sz="1800" dirty="0" smtClean="0"/>
              <a:t> тут </a:t>
            </a:r>
            <a:r>
              <a:rPr lang="ru-RU" sz="1800" dirty="0" err="1" smtClean="0"/>
              <a:t>ви</a:t>
            </a:r>
            <a:r>
              <a:rPr lang="ru-RU" sz="1800" dirty="0" smtClean="0"/>
              <a:t> </a:t>
            </a:r>
            <a:r>
              <a:rPr lang="ru-RU" sz="1800" dirty="0" err="1" smtClean="0"/>
              <a:t>зможете</a:t>
            </a:r>
            <a:r>
              <a:rPr lang="ru-RU" sz="1800" dirty="0" smtClean="0"/>
              <a:t> </a:t>
            </a:r>
            <a:r>
              <a:rPr lang="ru-RU" sz="1800" dirty="0" err="1" smtClean="0"/>
              <a:t>знайти</a:t>
            </a:r>
            <a:r>
              <a:rPr lang="ru-RU" sz="1800" dirty="0" smtClean="0"/>
              <a:t> </a:t>
            </a:r>
            <a:r>
              <a:rPr lang="ru-RU" sz="1800" dirty="0" err="1" smtClean="0"/>
              <a:t>поєднання</a:t>
            </a:r>
            <a:r>
              <a:rPr lang="ru-RU" sz="1800" dirty="0" smtClean="0"/>
              <a:t> в </a:t>
            </a:r>
            <a:r>
              <a:rPr lang="ru-RU" sz="1800" dirty="0" err="1" smtClean="0"/>
              <a:t>одне</a:t>
            </a:r>
            <a:r>
              <a:rPr lang="ru-RU" sz="1800" dirty="0" smtClean="0"/>
              <a:t> </a:t>
            </a:r>
            <a:r>
              <a:rPr lang="ru-RU" sz="1800" dirty="0" err="1" smtClean="0"/>
              <a:t>ціле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розкішних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особняків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в</a:t>
            </a:r>
            <a:r>
              <a:rPr lang="ru-RU" sz="1800" dirty="0" smtClean="0"/>
              <a:t> </a:t>
            </a:r>
            <a:r>
              <a:rPr lang="ru-RU" sz="1800" dirty="0" err="1" smtClean="0"/>
              <a:t>Грінвіч-Віллідж</a:t>
            </a:r>
            <a:r>
              <a:rPr lang="ru-RU" sz="1800" dirty="0" smtClean="0"/>
              <a:t>, </a:t>
            </a:r>
            <a:r>
              <a:rPr lang="ru-RU" sz="1800" dirty="0" err="1" smtClean="0"/>
              <a:t>китайського</a:t>
            </a:r>
            <a:r>
              <a:rPr lang="ru-RU" sz="1800" dirty="0" smtClean="0"/>
              <a:t> кварталу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виблискуючих</a:t>
            </a:r>
            <a:r>
              <a:rPr lang="ru-RU" sz="1800" dirty="0" smtClean="0"/>
              <a:t> в </a:t>
            </a:r>
            <a:r>
              <a:rPr lang="ru-RU" sz="1800" dirty="0" err="1" smtClean="0"/>
              <a:t>центрі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 </a:t>
            </a:r>
            <a:r>
              <a:rPr lang="ru-RU" sz="1800" dirty="0" err="1" smtClean="0"/>
              <a:t>хмарочосів</a:t>
            </a:r>
            <a:r>
              <a:rPr lang="ru-RU" sz="1800" dirty="0" smtClean="0"/>
              <a:t>, </a:t>
            </a:r>
            <a:r>
              <a:rPr lang="ru-RU" sz="1800" dirty="0" err="1" smtClean="0"/>
              <a:t>шикарних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магазинів</a:t>
            </a:r>
            <a:r>
              <a:rPr lang="ru-RU" sz="1800" dirty="0" smtClean="0"/>
              <a:t> на 5-й Авеню, Бродвею - </a:t>
            </a:r>
            <a:r>
              <a:rPr lang="ru-RU" sz="1800" dirty="0" err="1" smtClean="0"/>
              <a:t>найдовшій</a:t>
            </a:r>
            <a:r>
              <a:rPr lang="ru-RU" sz="1800" dirty="0" smtClean="0"/>
              <a:t> </a:t>
            </a:r>
            <a:r>
              <a:rPr lang="ru-RU" sz="1800" dirty="0" err="1" smtClean="0"/>
              <a:t>вулиці</a:t>
            </a:r>
            <a:r>
              <a:rPr lang="ru-RU" sz="1800" dirty="0" smtClean="0"/>
              <a:t> Нью-Йорка, </a:t>
            </a:r>
            <a:r>
              <a:rPr lang="ru-RU" sz="1800" dirty="0" err="1" smtClean="0"/>
              <a:t>грандіозний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Бруклінський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</a:t>
            </a:r>
            <a:r>
              <a:rPr lang="ru-RU" sz="1800" dirty="0" smtClean="0"/>
              <a:t> (</a:t>
            </a:r>
            <a:r>
              <a:rPr lang="ru-RU" sz="1800" dirty="0" err="1" smtClean="0"/>
              <a:t>довжина</a:t>
            </a:r>
            <a:r>
              <a:rPr lang="ru-RU" sz="1800" dirty="0" smtClean="0"/>
              <a:t> - </a:t>
            </a:r>
            <a:r>
              <a:rPr lang="ru-RU" sz="1800" dirty="0" err="1" smtClean="0"/>
              <a:t>близько</a:t>
            </a:r>
            <a:r>
              <a:rPr lang="ru-RU" sz="1800" dirty="0" smtClean="0"/>
              <a:t> 2 км.), </a:t>
            </a:r>
            <a:r>
              <a:rPr lang="ru-RU" sz="1800" dirty="0" err="1" smtClean="0"/>
              <a:t>знамениту</a:t>
            </a:r>
            <a:r>
              <a:rPr lang="ru-RU" sz="1800" dirty="0" smtClean="0"/>
              <a:t> на весь </a:t>
            </a:r>
            <a:r>
              <a:rPr lang="ru-RU" sz="1800" dirty="0" err="1" smtClean="0"/>
              <a:t>світ</a:t>
            </a:r>
            <a:r>
              <a:rPr lang="ru-RU" sz="1800" dirty="0" smtClean="0"/>
              <a:t> статую </a:t>
            </a:r>
            <a:r>
              <a:rPr lang="ru-RU" sz="1800" dirty="0" err="1" smtClean="0"/>
              <a:t>Свободи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острівці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біля</a:t>
            </a:r>
            <a:r>
              <a:rPr lang="ru-RU" sz="1800" dirty="0" smtClean="0"/>
              <a:t> входу в </a:t>
            </a:r>
            <a:r>
              <a:rPr lang="ru-RU" sz="1800" dirty="0" err="1" smtClean="0"/>
              <a:t>Нью-Йоркську</a:t>
            </a:r>
            <a:r>
              <a:rPr lang="ru-RU" sz="1800" dirty="0" smtClean="0"/>
              <a:t> бухту, штаб-квартиру ООН, </a:t>
            </a:r>
            <a:r>
              <a:rPr lang="ru-RU" sz="1800" dirty="0" err="1" smtClean="0"/>
              <a:t>галереї</a:t>
            </a:r>
            <a:r>
              <a:rPr lang="ru-RU" sz="1800" dirty="0" smtClean="0"/>
              <a:t> в </a:t>
            </a:r>
            <a:r>
              <a:rPr lang="ru-RU" sz="1800" dirty="0" err="1" smtClean="0"/>
              <a:t>Сохо</a:t>
            </a:r>
            <a:r>
              <a:rPr lang="ru-RU" sz="1800" dirty="0" smtClean="0"/>
              <a:t>, </a:t>
            </a:r>
            <a:r>
              <a:rPr lang="ru-RU" sz="1800" dirty="0" err="1" smtClean="0"/>
              <a:t>Центральний</a:t>
            </a:r>
            <a:r>
              <a:rPr lang="ru-RU" sz="1800" dirty="0" smtClean="0"/>
              <a:t> парк, </a:t>
            </a:r>
            <a:r>
              <a:rPr lang="ru-RU" sz="1800" dirty="0" err="1" smtClean="0"/>
              <a:t>Карнегі-Холл</a:t>
            </a:r>
            <a:r>
              <a:rPr lang="ru-RU" sz="1800" dirty="0" smtClean="0"/>
              <a:t>, Центр Рокфеллера, </a:t>
            </a:r>
            <a:r>
              <a:rPr lang="ru-RU" sz="1800" dirty="0" err="1" smtClean="0"/>
              <a:t>Метрополітен-музей</a:t>
            </a:r>
            <a:r>
              <a:rPr lang="ru-RU" sz="1800" dirty="0" smtClean="0"/>
              <a:t>, музей </a:t>
            </a:r>
            <a:r>
              <a:rPr lang="ru-RU" sz="1800" dirty="0" err="1" smtClean="0"/>
              <a:t>сучасного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мистецтва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багато-багато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Содержимое 4" descr="даунтаун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144064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42" cy="928710"/>
          </a:xfrm>
        </p:spPr>
        <p:txBody>
          <a:bodyPr>
            <a:noAutofit/>
          </a:bodyPr>
          <a:lstStyle/>
          <a:p>
            <a:r>
              <a:rPr lang="uk-UA" sz="2600" i="1" dirty="0" err="1" smtClean="0"/>
              <a:t>Нью–Йорк</a:t>
            </a:r>
            <a:r>
              <a:rPr lang="uk-UA" sz="2600" i="1" dirty="0" smtClean="0"/>
              <a:t> - найбільше місто у США, розташоване на Атлантичному узбережжі біля гирла річки Гудзон.</a:t>
            </a:r>
            <a:endParaRPr lang="ru-RU" sz="2600" i="1" dirty="0"/>
          </a:p>
        </p:txBody>
      </p:sp>
      <p:pic>
        <p:nvPicPr>
          <p:cNvPr id="7" name="Содержимое 6" descr="750px-NewYorkCityCollaj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91707" y="2500306"/>
            <a:ext cx="4104093" cy="3283274"/>
          </a:xfrm>
        </p:spPr>
      </p:pic>
      <p:pic>
        <p:nvPicPr>
          <p:cNvPr id="10" name="Содержимое 9" descr="500px-Flag_of_New_York_City.svg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3429000"/>
            <a:ext cx="3886200" cy="2331720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714876" y="2500306"/>
            <a:ext cx="3886200" cy="640080"/>
          </a:xfrm>
        </p:spPr>
        <p:txBody>
          <a:bodyPr>
            <a:normAutofit fontScale="92500" lnSpcReduction="10000"/>
          </a:bodyPr>
          <a:lstStyle/>
          <a:p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</a:t>
            </a:r>
            <a:r>
              <a:rPr lang="uk-UA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Прапор міста</a:t>
            </a:r>
            <a:endParaRPr lang="ru-RU" sz="4000" i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Нью-Йорк має декілька неофіційних назв, ось найцікавіші з них: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71612"/>
            <a:ext cx="5214942" cy="528638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1) 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Імператорське місто, одна з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чикагських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газет описала це місто як  “ Рим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Америки, Імператорське місто Нового Світу ”.</a:t>
            </a: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2)  Велике яблуко. В 1930-х роках один чорношкірий джазовий ансамбль любив називати місто свого виступу “ яблуко “. Під  час свого виступу  на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Манхетені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ці хлопці  не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рішились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назвати Нью-Йорк яблуком, вони назвали його “ Великим яблуком ”.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3)  Місто, що не спить. В одному з журналів у 1012 році, було опубліковано про те, що “ найбільший газовий завод в світі дозволить Нью-Йорку добавити то своєї назви міста, що ніколи не спить, титул місця над яким не опускається тьма. 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4)  Місто страху.  В 1975 році в самий розпал економічної кризи, місто було поглинуте хвилею приступності. Обурені скороченням зарплат, поліцейські роздавали на вулицях брошури з заголовком “ Ласкаво просимо в місто страху “, де описували поради для самостійного виживання.</a:t>
            </a:r>
          </a:p>
        </p:txBody>
      </p:sp>
      <p:pic>
        <p:nvPicPr>
          <p:cNvPr id="5" name="Содержимое 4" descr="439px-NYC_Montage_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17016" y="1500174"/>
            <a:ext cx="3826984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err="1" smtClean="0"/>
              <a:t>Нью</a:t>
            </a:r>
            <a:r>
              <a:rPr lang="uk-UA" sz="3200" dirty="0" smtClean="0"/>
              <a:t> - Йорк складається з 5 частин: </a:t>
            </a:r>
            <a:r>
              <a:rPr lang="uk-UA" sz="3200" dirty="0" err="1" smtClean="0"/>
              <a:t>Манхетен</a:t>
            </a:r>
            <a:r>
              <a:rPr lang="uk-UA" sz="3200" dirty="0" smtClean="0"/>
              <a:t>, </a:t>
            </a:r>
            <a:r>
              <a:rPr lang="uk-UA" sz="3200" dirty="0" err="1" smtClean="0"/>
              <a:t>Бруклін</a:t>
            </a:r>
            <a:r>
              <a:rPr lang="uk-UA" sz="3200" dirty="0" smtClean="0"/>
              <a:t>, </a:t>
            </a:r>
            <a:r>
              <a:rPr lang="uk-UA" sz="3200" dirty="0" err="1" smtClean="0"/>
              <a:t>Бронкс</a:t>
            </a:r>
            <a:r>
              <a:rPr lang="uk-UA" sz="3200" dirty="0" smtClean="0"/>
              <a:t>, </a:t>
            </a:r>
            <a:r>
              <a:rPr lang="uk-UA" sz="3200" dirty="0" err="1" smtClean="0"/>
              <a:t>Квінс</a:t>
            </a:r>
            <a:r>
              <a:rPr lang="uk-UA" sz="3200" dirty="0" smtClean="0"/>
              <a:t>, </a:t>
            </a:r>
            <a:r>
              <a:rPr lang="uk-UA" sz="3200" dirty="0" err="1" smtClean="0"/>
              <a:t>Статен-Айленд</a:t>
            </a:r>
            <a:r>
              <a:rPr lang="uk-UA" sz="3200" dirty="0" smtClean="0"/>
              <a:t>.</a:t>
            </a:r>
            <a:endParaRPr lang="ru-RU" sz="3200" dirty="0"/>
          </a:p>
        </p:txBody>
      </p:sp>
      <p:pic>
        <p:nvPicPr>
          <p:cNvPr id="7" name="Содержимое 6" descr="0507_broadway_new_york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5225" y="2771774"/>
            <a:ext cx="4400575" cy="3300431"/>
          </a:xfrm>
        </p:spPr>
      </p:pic>
      <p:pic>
        <p:nvPicPr>
          <p:cNvPr id="8" name="Содержимое 7" descr="new_york_manhattan_brooklyn_bridg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50555" y="2786058"/>
            <a:ext cx="4493445" cy="328614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28596" y="1714488"/>
            <a:ext cx="3886200" cy="640080"/>
          </a:xfrm>
        </p:spPr>
        <p:txBody>
          <a:bodyPr/>
          <a:lstStyle/>
          <a:p>
            <a:r>
              <a:rPr lang="uk-UA" dirty="0" smtClean="0"/>
              <a:t>      Повні вулиці </a:t>
            </a:r>
            <a:r>
              <a:rPr lang="uk-UA" dirty="0" err="1" smtClean="0"/>
              <a:t>Нью</a:t>
            </a:r>
            <a:r>
              <a:rPr lang="uk-UA" dirty="0" smtClean="0"/>
              <a:t> </a:t>
            </a:r>
            <a:r>
              <a:rPr lang="uk-UA" dirty="0" smtClean="0"/>
              <a:t>– Йорка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              </a:t>
            </a:r>
            <a:r>
              <a:rPr lang="uk-UA" dirty="0" err="1" smtClean="0"/>
              <a:t>Бруклінський</a:t>
            </a:r>
            <a:r>
              <a:rPr lang="uk-UA" dirty="0" smtClean="0"/>
              <a:t> міст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NewYork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4141881" cy="2751680"/>
          </a:xfrm>
          <a:prstGeom prst="rect">
            <a:avLst/>
          </a:prstGeom>
        </p:spPr>
      </p:pic>
      <p:pic>
        <p:nvPicPr>
          <p:cNvPr id="10" name="Рисунок 9" descr="495517198isewqi_fs-780x5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6" y="3714747"/>
            <a:ext cx="4191004" cy="3143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</a:t>
            </a:r>
            <a:r>
              <a:rPr lang="uk-UA" dirty="0" err="1" smtClean="0"/>
              <a:t>Нью</a:t>
            </a:r>
            <a:r>
              <a:rPr lang="uk-UA" dirty="0" smtClean="0"/>
              <a:t> – </a:t>
            </a:r>
            <a:r>
              <a:rPr lang="uk-UA" dirty="0" err="1" smtClean="0"/>
              <a:t>Йоркське</a:t>
            </a:r>
            <a:r>
              <a:rPr lang="uk-UA" dirty="0" smtClean="0"/>
              <a:t> таксі</a:t>
            </a:r>
            <a:endParaRPr lang="ru-RU" dirty="0"/>
          </a:p>
        </p:txBody>
      </p:sp>
      <p:pic>
        <p:nvPicPr>
          <p:cNvPr id="8" name="Содержимое 7" descr="NewYork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3939892" y="1500174"/>
            <a:ext cx="5204108" cy="3442940"/>
          </a:xfrm>
        </p:spPr>
      </p:pic>
      <p:pic>
        <p:nvPicPr>
          <p:cNvPr id="7" name="Содержимое 6" descr="ford_crown-victoria-taxi-1998_r2.jpe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0" y="3408417"/>
            <a:ext cx="5187343" cy="34495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 Статуя Свободи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(Statue of Liberty)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1237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6715172"/>
          </a:xfrm>
        </p:spPr>
      </p:pic>
      <p:pic>
        <p:nvPicPr>
          <p:cNvPr id="7" name="Рисунок 6" descr="Вид_на_Нью-Йор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068928"/>
            <a:ext cx="5572164" cy="3789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Музеї</a:t>
            </a:r>
            <a:endParaRPr lang="ru-RU" dirty="0"/>
          </a:p>
        </p:txBody>
      </p:sp>
      <p:pic>
        <p:nvPicPr>
          <p:cNvPr id="9" name="Содержимое 8" descr="CastIron_V1_460x285_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2428868"/>
            <a:ext cx="4518014" cy="3429024"/>
          </a:xfrm>
        </p:spPr>
      </p:pic>
      <p:pic>
        <p:nvPicPr>
          <p:cNvPr id="10" name="Содержимое 9" descr="MoMath_V1_460x285_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3500438"/>
            <a:ext cx="4286248" cy="335756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14282" y="1643050"/>
            <a:ext cx="3886200" cy="640080"/>
          </a:xfrm>
        </p:spPr>
        <p:txBody>
          <a:bodyPr/>
          <a:lstStyle/>
          <a:p>
            <a:r>
              <a:rPr lang="uk-UA" dirty="0" smtClean="0"/>
              <a:t>                 Музей чавуну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72066" y="2714620"/>
            <a:ext cx="3886200" cy="640080"/>
          </a:xfrm>
        </p:spPr>
        <p:txBody>
          <a:bodyPr/>
          <a:lstStyle/>
          <a:p>
            <a:r>
              <a:rPr lang="uk-UA" dirty="0" smtClean="0"/>
              <a:t>          Музей математики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Музеї</a:t>
            </a:r>
            <a:endParaRPr lang="ru-RU" dirty="0"/>
          </a:p>
        </p:txBody>
      </p:sp>
      <p:pic>
        <p:nvPicPr>
          <p:cNvPr id="7" name="Содержимое 6" descr="BargeMuseum_V2_460x28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2500306"/>
            <a:ext cx="4727442" cy="2928958"/>
          </a:xfrm>
        </p:spPr>
      </p:pic>
      <p:pic>
        <p:nvPicPr>
          <p:cNvPr id="8" name="Содержимое 7" descr="SIMuseum_V1_460x285_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44" y="4113849"/>
            <a:ext cx="4429156" cy="274415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71472" y="1571612"/>
            <a:ext cx="3886200" cy="640080"/>
          </a:xfrm>
        </p:spPr>
        <p:txBody>
          <a:bodyPr/>
          <a:lstStyle/>
          <a:p>
            <a:r>
              <a:rPr lang="uk-UA" dirty="0" smtClean="0"/>
              <a:t>             Портовий музей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29190" y="3143248"/>
            <a:ext cx="3886200" cy="640080"/>
          </a:xfrm>
        </p:spPr>
        <p:txBody>
          <a:bodyPr/>
          <a:lstStyle/>
          <a:p>
            <a:r>
              <a:rPr lang="uk-UA" dirty="0" smtClean="0"/>
              <a:t>              Музей метеликів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Музей</a:t>
            </a:r>
            <a:endParaRPr lang="ru-RU" dirty="0"/>
          </a:p>
        </p:txBody>
      </p:sp>
      <p:pic>
        <p:nvPicPr>
          <p:cNvPr id="8" name="Содержимое 7" descr="earthroom_v1_460x285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531862" y="4000480"/>
            <a:ext cx="4612138" cy="285752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28596" y="1643050"/>
            <a:ext cx="3886200" cy="640080"/>
          </a:xfrm>
        </p:spPr>
        <p:txBody>
          <a:bodyPr/>
          <a:lstStyle/>
          <a:p>
            <a:r>
              <a:rPr lang="uk-UA" dirty="0" smtClean="0"/>
              <a:t>                  Музей релігії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072066" y="3143248"/>
            <a:ext cx="3886200" cy="640080"/>
          </a:xfrm>
        </p:spPr>
        <p:txBody>
          <a:bodyPr/>
          <a:lstStyle/>
          <a:p>
            <a:r>
              <a:rPr lang="uk-UA" dirty="0" smtClean="0"/>
              <a:t>                   Музей землі</a:t>
            </a:r>
            <a:endParaRPr lang="ru-RU" dirty="0"/>
          </a:p>
        </p:txBody>
      </p:sp>
      <p:pic>
        <p:nvPicPr>
          <p:cNvPr id="7" name="Содержимое 6" descr="CityReliquary_V4_460x285_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0" y="2500307"/>
            <a:ext cx="4612139" cy="2857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176</TotalTime>
  <Words>451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New York City</vt:lpstr>
      <vt:lpstr>Нью–Йорк - найбільше місто у США, розташоване на Атлантичному узбережжі біля гирла річки Гудзон.</vt:lpstr>
      <vt:lpstr>Нью-Йорк має декілька неофіційних назв, ось найцікавіші з них:</vt:lpstr>
      <vt:lpstr>Нью - Йорк складається з 5 частин: Манхетен, Бруклін, Бронкс, Квінс, Статен-Айленд.</vt:lpstr>
      <vt:lpstr>          Нью – Йоркське таксі</vt:lpstr>
      <vt:lpstr>  Статуя Свободи (Statue of Liberty)</vt:lpstr>
      <vt:lpstr>                          Музеї</vt:lpstr>
      <vt:lpstr>             Музеї</vt:lpstr>
      <vt:lpstr>                          Музей</vt:lpstr>
      <vt:lpstr>         Інші пам’ятки Нью-Йорка</vt:lpstr>
      <vt:lpstr>         Інші пам’ятки Нью-Йорка</vt:lpstr>
      <vt:lpstr>Інші пам’ятки Нью-Йорка</vt:lpstr>
      <vt:lpstr>      Інші пам’ятки Нью-Йорка</vt:lpstr>
      <vt:lpstr>      Інші пам’ятки Нью-Йорка</vt:lpstr>
      <vt:lpstr>                  Вулиці міста</vt:lpstr>
      <vt:lpstr>                     Нічне місто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City</dc:title>
  <dc:creator>home</dc:creator>
  <cp:lastModifiedBy>home</cp:lastModifiedBy>
  <cp:revision>18</cp:revision>
  <dcterms:created xsi:type="dcterms:W3CDTF">2012-09-27T12:57:47Z</dcterms:created>
  <dcterms:modified xsi:type="dcterms:W3CDTF">2012-09-27T15:54:06Z</dcterms:modified>
</cp:coreProperties>
</file>