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B750B-E1FC-4446-82B3-E1D9A4AFB9A4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8C493-A6CA-4DC6-B2BB-0EFB2321A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B750B-E1FC-4446-82B3-E1D9A4AFB9A4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8C493-A6CA-4DC6-B2BB-0EFB2321A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B750B-E1FC-4446-82B3-E1D9A4AFB9A4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8C493-A6CA-4DC6-B2BB-0EFB2321A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B750B-E1FC-4446-82B3-E1D9A4AFB9A4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8C493-A6CA-4DC6-B2BB-0EFB2321A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B750B-E1FC-4446-82B3-E1D9A4AFB9A4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8C493-A6CA-4DC6-B2BB-0EFB2321A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B750B-E1FC-4446-82B3-E1D9A4AFB9A4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8C493-A6CA-4DC6-B2BB-0EFB2321A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B750B-E1FC-4446-82B3-E1D9A4AFB9A4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8C493-A6CA-4DC6-B2BB-0EFB2321A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B750B-E1FC-4446-82B3-E1D9A4AFB9A4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8C493-A6CA-4DC6-B2BB-0EFB2321A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B750B-E1FC-4446-82B3-E1D9A4AFB9A4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8C493-A6CA-4DC6-B2BB-0EFB2321A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B750B-E1FC-4446-82B3-E1D9A4AFB9A4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8C493-A6CA-4DC6-B2BB-0EFB2321A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B750B-E1FC-4446-82B3-E1D9A4AFB9A4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8C493-A6CA-4DC6-B2BB-0EFB2321A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FEB750B-E1FC-4446-82B3-E1D9A4AFB9A4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7C8C493-A6CA-4DC6-B2BB-0EFB2321A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71480"/>
            <a:ext cx="7406640" cy="1472184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Рафаель Санті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5981700"/>
            <a:ext cx="7406640" cy="1752600"/>
          </a:xfrm>
        </p:spPr>
        <p:txBody>
          <a:bodyPr/>
          <a:lstStyle/>
          <a:p>
            <a:pPr algn="r"/>
            <a:r>
              <a:rPr lang="uk-UA" dirty="0" smtClean="0"/>
              <a:t>Виконала учениця 11-А класу</a:t>
            </a:r>
          </a:p>
          <a:p>
            <a:pPr algn="r"/>
            <a:r>
              <a:rPr lang="uk-UA" dirty="0" smtClean="0"/>
              <a:t>Ковальова Анастасія</a:t>
            </a:r>
            <a:endParaRPr lang="ru-RU" dirty="0"/>
          </a:p>
        </p:txBody>
      </p:sp>
      <p:pic>
        <p:nvPicPr>
          <p:cNvPr id="4" name="Рисунок 3" descr="раф 3_e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642918"/>
            <a:ext cx="3428203" cy="45723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Донна </a:t>
            </a:r>
            <a:r>
              <a:rPr lang="ru-RU" i="1" dirty="0" err="1" smtClean="0"/>
              <a:t>Велата</a:t>
            </a:r>
            <a:r>
              <a:rPr lang="ru-RU" i="1" dirty="0" smtClean="0"/>
              <a:t>, сеньора </a:t>
            </a:r>
            <a:r>
              <a:rPr lang="ru-RU" i="1" dirty="0" err="1" smtClean="0"/>
              <a:t>під</a:t>
            </a:r>
            <a:r>
              <a:rPr lang="ru-RU" i="1" dirty="0" smtClean="0"/>
              <a:t> </a:t>
            </a:r>
            <a:r>
              <a:rPr lang="ru-RU" i="1" dirty="0" err="1" smtClean="0"/>
              <a:t>покривалом</a:t>
            </a:r>
            <a:endParaRPr lang="ru-RU" i="1" dirty="0"/>
          </a:p>
        </p:txBody>
      </p:sp>
      <p:pic>
        <p:nvPicPr>
          <p:cNvPr id="4" name="Содержимое 3" descr="640px-Donna_vel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142984"/>
            <a:ext cx="4214842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err="1" smtClean="0"/>
              <a:t>Рафаель</a:t>
            </a:r>
            <a:r>
              <a:rPr lang="ru-RU" sz="2600" dirty="0" smtClean="0"/>
              <a:t> </a:t>
            </a:r>
            <a:r>
              <a:rPr lang="ru-RU" sz="2600" dirty="0" err="1" smtClean="0"/>
              <a:t>Санті</a:t>
            </a:r>
            <a:r>
              <a:rPr lang="ru-RU" sz="2600" dirty="0" smtClean="0"/>
              <a:t> </a:t>
            </a:r>
            <a:r>
              <a:rPr lang="ru-RU" sz="2600" dirty="0" err="1" smtClean="0"/>
              <a:t>недовго</a:t>
            </a:r>
            <a:r>
              <a:rPr lang="ru-RU" sz="2600" dirty="0" smtClean="0"/>
              <a:t>, </a:t>
            </a:r>
            <a:r>
              <a:rPr lang="ru-RU" sz="2600" dirty="0" err="1" smtClean="0"/>
              <a:t>але</a:t>
            </a:r>
            <a:r>
              <a:rPr lang="ru-RU" sz="2600" dirty="0" smtClean="0"/>
              <a:t> </a:t>
            </a:r>
            <a:r>
              <a:rPr lang="ru-RU" sz="2600" dirty="0" err="1" smtClean="0"/>
              <a:t>яскраво</a:t>
            </a:r>
            <a:r>
              <a:rPr lang="ru-RU" sz="2600" dirty="0" smtClean="0"/>
              <a:t> </a:t>
            </a:r>
            <a:r>
              <a:rPr lang="ru-RU" sz="2600" dirty="0" err="1" smtClean="0"/>
              <a:t>попрацював</a:t>
            </a:r>
            <a:r>
              <a:rPr lang="ru-RU" sz="2600" dirty="0" smtClean="0"/>
              <a:t> як </a:t>
            </a:r>
          </a:p>
          <a:p>
            <a:pPr>
              <a:buNone/>
            </a:pPr>
            <a:r>
              <a:rPr lang="ru-RU" sz="2600" dirty="0" err="1" smtClean="0"/>
              <a:t>архітектор</a:t>
            </a:r>
            <a:r>
              <a:rPr lang="ru-RU" sz="2600" dirty="0" smtClean="0"/>
              <a:t>. Низка </a:t>
            </a:r>
            <a:r>
              <a:rPr lang="ru-RU" sz="2600" dirty="0" err="1" smtClean="0"/>
              <a:t>його</a:t>
            </a:r>
            <a:r>
              <a:rPr lang="ru-RU" sz="2600" dirty="0" smtClean="0"/>
              <a:t> </a:t>
            </a:r>
            <a:r>
              <a:rPr lang="ru-RU" sz="2600" dirty="0" err="1" smtClean="0"/>
              <a:t>художніх</a:t>
            </a:r>
            <a:r>
              <a:rPr lang="ru-RU" sz="2600" dirty="0" smtClean="0"/>
              <a:t> </a:t>
            </a:r>
            <a:r>
              <a:rPr lang="ru-RU" sz="2600" dirty="0" err="1" smtClean="0"/>
              <a:t>творів</a:t>
            </a:r>
            <a:r>
              <a:rPr lang="ru-RU" sz="2600" dirty="0" smtClean="0"/>
              <a:t> </a:t>
            </a:r>
            <a:r>
              <a:rPr lang="ru-RU" sz="2600" dirty="0" err="1" smtClean="0"/>
              <a:t>має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err="1" smtClean="0"/>
              <a:t>зображення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архітектурних</a:t>
            </a:r>
            <a:r>
              <a:rPr lang="ru-RU" sz="2600" dirty="0" smtClean="0"/>
              <a:t> </a:t>
            </a:r>
            <a:r>
              <a:rPr lang="ru-RU" sz="2600" dirty="0" err="1" smtClean="0"/>
              <a:t>споруд</a:t>
            </a:r>
            <a:r>
              <a:rPr lang="ru-RU" sz="2600" dirty="0" smtClean="0"/>
              <a:t>, </a:t>
            </a: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свідчать</a:t>
            </a:r>
            <a:r>
              <a:rPr lang="ru-RU" sz="2600" dirty="0" smtClean="0"/>
              <a:t> як про </a:t>
            </a:r>
          </a:p>
          <a:p>
            <a:pPr>
              <a:buNone/>
            </a:pPr>
            <a:r>
              <a:rPr lang="ru-RU" sz="2600" dirty="0" err="1" smtClean="0"/>
              <a:t>інтерес</a:t>
            </a:r>
            <a:r>
              <a:rPr lang="ru-RU" sz="2600" dirty="0" smtClean="0"/>
              <a:t> до </a:t>
            </a:r>
            <a:r>
              <a:rPr lang="ru-RU" sz="2600" dirty="0" err="1" smtClean="0"/>
              <a:t>будівництва</a:t>
            </a:r>
            <a:r>
              <a:rPr lang="ru-RU" sz="2600" dirty="0" smtClean="0"/>
              <a:t> і </a:t>
            </a:r>
            <a:r>
              <a:rPr lang="ru-RU" sz="2600" dirty="0" err="1" smtClean="0"/>
              <a:t>вивчення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спадку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err="1" smtClean="0"/>
              <a:t>Стародавнього</a:t>
            </a:r>
            <a:r>
              <a:rPr lang="ru-RU" sz="2600" dirty="0" smtClean="0"/>
              <a:t> Риму, як і </a:t>
            </a:r>
            <a:r>
              <a:rPr lang="ru-RU" sz="2600" dirty="0" err="1" smtClean="0"/>
              <a:t>обізнаність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архітектурною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smtClean="0"/>
              <a:t>практикою </a:t>
            </a:r>
            <a:r>
              <a:rPr lang="ru-RU" sz="2600" dirty="0" err="1" smtClean="0"/>
              <a:t>своїх</a:t>
            </a:r>
            <a:r>
              <a:rPr lang="ru-RU" sz="2600" dirty="0" smtClean="0"/>
              <a:t> </a:t>
            </a:r>
            <a:r>
              <a:rPr lang="ru-RU" sz="2600" dirty="0" err="1" smtClean="0"/>
              <a:t>уславлених</a:t>
            </a:r>
            <a:r>
              <a:rPr lang="ru-RU" sz="2600" dirty="0" smtClean="0"/>
              <a:t> </a:t>
            </a:r>
            <a:r>
              <a:rPr lang="ru-RU" sz="2600" dirty="0" err="1" smtClean="0"/>
              <a:t>сучасників</a:t>
            </a:r>
            <a:r>
              <a:rPr lang="ru-RU" sz="2600" dirty="0" smtClean="0"/>
              <a:t>, </a:t>
            </a:r>
            <a:r>
              <a:rPr lang="ru-RU" sz="2600" dirty="0" err="1" smtClean="0"/>
              <a:t>серед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err="1" smtClean="0"/>
              <a:t>яких</a:t>
            </a:r>
            <a:r>
              <a:rPr lang="ru-RU" sz="2600" dirty="0" smtClean="0"/>
              <a:t> </a:t>
            </a:r>
            <a:r>
              <a:rPr lang="ru-RU" sz="2600" dirty="0" err="1" smtClean="0"/>
              <a:t>Донато</a:t>
            </a:r>
            <a:r>
              <a:rPr lang="ru-RU" sz="2600" dirty="0" smtClean="0"/>
              <a:t> </a:t>
            </a:r>
            <a:r>
              <a:rPr lang="ru-RU" sz="2600" dirty="0" err="1" smtClean="0"/>
              <a:t>Браманте</a:t>
            </a:r>
            <a:r>
              <a:rPr lang="ru-RU" sz="2600" dirty="0" smtClean="0"/>
              <a:t>, </a:t>
            </a:r>
            <a:r>
              <a:rPr lang="ru-RU" sz="2600" dirty="0" err="1" smtClean="0"/>
              <a:t>Джуліано</a:t>
            </a:r>
            <a:r>
              <a:rPr lang="ru-RU" sz="2600" dirty="0" smtClean="0"/>
              <a:t> да </a:t>
            </a:r>
            <a:r>
              <a:rPr lang="ru-RU" sz="2600" dirty="0" err="1" smtClean="0"/>
              <a:t>Сангалло</a:t>
            </a:r>
            <a:r>
              <a:rPr lang="ru-RU" sz="2600" dirty="0" smtClean="0"/>
              <a:t> </a:t>
            </a:r>
            <a:r>
              <a:rPr lang="ru-RU" sz="2600" dirty="0" err="1" smtClean="0"/>
              <a:t>тощо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4" name="Рисунок 3" descr="800px-Il_giardino_di_Villa_Mad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357562"/>
            <a:ext cx="6858048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0"/>
            <a:ext cx="8215338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err="1" smtClean="0"/>
              <a:t>Рафаель</a:t>
            </a:r>
            <a:r>
              <a:rPr lang="ru-RU" sz="2600" dirty="0" smtClean="0"/>
              <a:t> прожив </a:t>
            </a:r>
            <a:r>
              <a:rPr lang="ru-RU" sz="2600" dirty="0" err="1" smtClean="0"/>
              <a:t>коротке</a:t>
            </a:r>
            <a:r>
              <a:rPr lang="ru-RU" sz="2600" dirty="0" smtClean="0"/>
              <a:t> </a:t>
            </a:r>
            <a:r>
              <a:rPr lang="ru-RU" sz="2600" dirty="0" err="1" smtClean="0"/>
              <a:t>життя</a:t>
            </a:r>
            <a:r>
              <a:rPr lang="ru-RU" sz="2600" dirty="0" smtClean="0"/>
              <a:t>, </a:t>
            </a:r>
            <a:r>
              <a:rPr lang="ru-RU" sz="2600" dirty="0" err="1" smtClean="0"/>
              <a:t>але</a:t>
            </a:r>
            <a:r>
              <a:rPr lang="ru-RU" sz="2600" dirty="0" smtClean="0"/>
              <a:t> </a:t>
            </a:r>
            <a:r>
              <a:rPr lang="ru-RU" sz="2600" dirty="0" err="1" smtClean="0"/>
              <a:t>залишив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err="1" smtClean="0"/>
              <a:t>величезну</a:t>
            </a:r>
            <a:r>
              <a:rPr lang="ru-RU" sz="2600" dirty="0" smtClean="0"/>
              <a:t> </a:t>
            </a:r>
            <a:r>
              <a:rPr lang="ru-RU" sz="2600" dirty="0" err="1" smtClean="0"/>
              <a:t>кількість</a:t>
            </a:r>
            <a:r>
              <a:rPr lang="ru-RU" sz="2600" dirty="0" smtClean="0"/>
              <a:t> </a:t>
            </a:r>
            <a:r>
              <a:rPr lang="ru-RU" sz="2600" dirty="0" err="1" smtClean="0"/>
              <a:t>шедеврів</a:t>
            </a:r>
            <a:r>
              <a:rPr lang="ru-RU" sz="2600" dirty="0" smtClean="0"/>
              <a:t>. </a:t>
            </a:r>
            <a:r>
              <a:rPr lang="ru-RU" sz="2600" dirty="0" err="1" smtClean="0"/>
              <a:t>Він</a:t>
            </a:r>
            <a:r>
              <a:rPr lang="ru-RU" sz="2600" dirty="0" smtClean="0"/>
              <a:t> помер 6 </a:t>
            </a:r>
          </a:p>
          <a:p>
            <a:pPr>
              <a:buNone/>
            </a:pPr>
            <a:r>
              <a:rPr lang="ru-RU" sz="2600" dirty="0" err="1" smtClean="0"/>
              <a:t>квітня</a:t>
            </a:r>
            <a:r>
              <a:rPr lang="ru-RU" sz="2600" dirty="0" smtClean="0"/>
              <a:t> 1520 року у </a:t>
            </a:r>
            <a:r>
              <a:rPr lang="ru-RU" sz="2600" dirty="0" err="1" smtClean="0"/>
              <a:t>Римі</a:t>
            </a:r>
            <a:r>
              <a:rPr lang="ru-RU" sz="2600" dirty="0" smtClean="0"/>
              <a:t> (</a:t>
            </a:r>
            <a:r>
              <a:rPr lang="ru-RU" sz="2600" dirty="0" err="1" smtClean="0"/>
              <a:t>несподівано</a:t>
            </a:r>
            <a:r>
              <a:rPr lang="ru-RU" sz="2600" dirty="0" smtClean="0"/>
              <a:t> </a:t>
            </a:r>
            <a:r>
              <a:rPr lang="ru-RU" sz="2600" dirty="0" err="1" smtClean="0"/>
              <a:t>захворів</a:t>
            </a:r>
            <a:r>
              <a:rPr lang="ru-RU" sz="2600" dirty="0" smtClean="0"/>
              <a:t> і </a:t>
            </a:r>
            <a:r>
              <a:rPr lang="ru-RU" sz="2600" dirty="0" err="1" smtClean="0"/>
              <a:t>кілька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err="1" smtClean="0"/>
              <a:t>останніх</a:t>
            </a:r>
            <a:r>
              <a:rPr lang="ru-RU" sz="2600" dirty="0" smtClean="0"/>
              <a:t> </a:t>
            </a:r>
            <a:r>
              <a:rPr lang="ru-RU" sz="2600" dirty="0" err="1" smtClean="0"/>
              <a:t>тижнів</a:t>
            </a:r>
            <a:r>
              <a:rPr lang="ru-RU" sz="2600" dirty="0" smtClean="0"/>
              <a:t> </a:t>
            </a:r>
            <a:r>
              <a:rPr lang="ru-RU" sz="2600" dirty="0" err="1" smtClean="0"/>
              <a:t>життя</a:t>
            </a:r>
            <a:r>
              <a:rPr lang="ru-RU" sz="2600" dirty="0" smtClean="0"/>
              <a:t> </a:t>
            </a:r>
            <a:r>
              <a:rPr lang="ru-RU" sz="2600" dirty="0" err="1" smtClean="0"/>
              <a:t>промучився</a:t>
            </a:r>
            <a:r>
              <a:rPr lang="ru-RU" sz="2600" dirty="0" smtClean="0"/>
              <a:t> </a:t>
            </a:r>
            <a:r>
              <a:rPr lang="ru-RU" sz="2600" dirty="0" err="1" smtClean="0"/>
              <a:t>від</a:t>
            </a:r>
            <a:r>
              <a:rPr lang="ru-RU" sz="2600" dirty="0" smtClean="0"/>
              <a:t> </a:t>
            </a:r>
            <a:r>
              <a:rPr lang="ru-RU" sz="2600" dirty="0" err="1" smtClean="0"/>
              <a:t>гарячки</a:t>
            </a:r>
            <a:r>
              <a:rPr lang="ru-RU" sz="2600" dirty="0" smtClean="0"/>
              <a:t>) та </a:t>
            </a:r>
          </a:p>
          <a:p>
            <a:pPr>
              <a:buNone/>
            </a:pPr>
            <a:r>
              <a:rPr lang="ru-RU" sz="2600" dirty="0" err="1" smtClean="0"/>
              <a:t>похований</a:t>
            </a:r>
            <a:r>
              <a:rPr lang="ru-RU" sz="2600" dirty="0" smtClean="0"/>
              <a:t> у </a:t>
            </a:r>
            <a:r>
              <a:rPr lang="ru-RU" sz="2600" dirty="0" err="1" smtClean="0"/>
              <a:t>римському</a:t>
            </a:r>
            <a:r>
              <a:rPr lang="ru-RU" sz="2600" dirty="0" smtClean="0"/>
              <a:t> </a:t>
            </a:r>
            <a:r>
              <a:rPr lang="ru-RU" sz="2600" dirty="0" err="1" smtClean="0"/>
              <a:t>Пантеоні</a:t>
            </a:r>
            <a:r>
              <a:rPr lang="ru-RU" sz="2600" dirty="0" smtClean="0"/>
              <a:t>. Могилу </a:t>
            </a:r>
            <a:r>
              <a:rPr lang="ru-RU" sz="2600" dirty="0" err="1" smtClean="0"/>
              <a:t>Рафаеля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err="1" smtClean="0"/>
              <a:t>прикрашає</a:t>
            </a:r>
            <a:r>
              <a:rPr lang="ru-RU" sz="2600" dirty="0" smtClean="0"/>
              <a:t> статуя </a:t>
            </a:r>
            <a:r>
              <a:rPr lang="ru-RU" sz="2600" dirty="0" err="1" smtClean="0"/>
              <a:t>мадонни</a:t>
            </a:r>
            <a:r>
              <a:rPr lang="ru-RU" sz="2600" dirty="0" smtClean="0"/>
              <a:t>, </a:t>
            </a:r>
            <a:r>
              <a:rPr lang="ru-RU" sz="2600" dirty="0" err="1" smtClean="0"/>
              <a:t>виготовлена</a:t>
            </a:r>
            <a:r>
              <a:rPr lang="ru-RU" sz="2600" dirty="0" smtClean="0"/>
              <a:t> </a:t>
            </a:r>
            <a:r>
              <a:rPr lang="ru-RU" sz="2600" dirty="0" err="1" smtClean="0"/>
              <a:t>із</a:t>
            </a:r>
            <a:r>
              <a:rPr lang="ru-RU" sz="2600" dirty="0" smtClean="0"/>
              <a:t> </a:t>
            </a:r>
            <a:r>
              <a:rPr lang="ru-RU" sz="2600" dirty="0" err="1" smtClean="0"/>
              <a:t>мармуру</a:t>
            </a:r>
            <a:r>
              <a:rPr lang="ru-RU" sz="2600" dirty="0" smtClean="0"/>
              <a:t>, </a:t>
            </a:r>
          </a:p>
          <a:p>
            <a:pPr>
              <a:buNone/>
            </a:pPr>
            <a:r>
              <a:rPr lang="ru-RU" sz="2600" dirty="0" smtClean="0"/>
              <a:t>яку </a:t>
            </a:r>
            <a:r>
              <a:rPr lang="ru-RU" sz="2600" dirty="0" err="1" smtClean="0"/>
              <a:t>виконав</a:t>
            </a:r>
            <a:r>
              <a:rPr lang="ru-RU" sz="2600" dirty="0" smtClean="0"/>
              <a:t> </a:t>
            </a:r>
            <a:r>
              <a:rPr lang="ru-RU" sz="2600" dirty="0" err="1" smtClean="0"/>
              <a:t>учень</a:t>
            </a:r>
            <a:r>
              <a:rPr lang="ru-RU" sz="2600" dirty="0" smtClean="0"/>
              <a:t> </a:t>
            </a:r>
            <a:r>
              <a:rPr lang="ru-RU" sz="2600" dirty="0" err="1" smtClean="0"/>
              <a:t>митця</a:t>
            </a:r>
            <a:r>
              <a:rPr lang="ru-RU" sz="2600" dirty="0" smtClean="0"/>
              <a:t> — скульптор Лоренцо </a:t>
            </a:r>
          </a:p>
          <a:p>
            <a:pPr>
              <a:buNone/>
            </a:pPr>
            <a:r>
              <a:rPr lang="ru-RU" sz="2600" dirty="0" err="1" smtClean="0"/>
              <a:t>Лоренцетто</a:t>
            </a:r>
            <a:endParaRPr lang="ru-RU" sz="2600" dirty="0" smtClean="0"/>
          </a:p>
          <a:p>
            <a:endParaRPr lang="ru-RU" sz="2600" dirty="0" smtClean="0"/>
          </a:p>
          <a:p>
            <a:pPr>
              <a:buNone/>
            </a:pPr>
            <a:r>
              <a:rPr lang="ru-RU" sz="2600" dirty="0" err="1" smtClean="0"/>
              <a:t>Епітафія</a:t>
            </a:r>
            <a:r>
              <a:rPr lang="ru-RU" sz="2600" dirty="0" smtClean="0"/>
              <a:t> на </a:t>
            </a:r>
            <a:r>
              <a:rPr lang="ru-RU" sz="2600" dirty="0" err="1" smtClean="0"/>
              <a:t>надгробку</a:t>
            </a:r>
            <a:r>
              <a:rPr lang="ru-RU" sz="2600" dirty="0" smtClean="0"/>
              <a:t> написана </a:t>
            </a:r>
            <a:r>
              <a:rPr lang="ru-RU" sz="2600" dirty="0" err="1" smtClean="0"/>
              <a:t>латиною</a:t>
            </a:r>
            <a:r>
              <a:rPr lang="ru-RU" sz="2600" dirty="0" smtClean="0"/>
              <a:t>. </a:t>
            </a:r>
            <a:r>
              <a:rPr lang="ru-RU" sz="2600" dirty="0" err="1" smtClean="0"/>
              <a:t>Її</a:t>
            </a:r>
            <a:r>
              <a:rPr lang="ru-RU" sz="2600" dirty="0" smtClean="0"/>
              <a:t> </a:t>
            </a:r>
            <a:r>
              <a:rPr lang="ru-RU" sz="2600" dirty="0" err="1" smtClean="0"/>
              <a:t>можна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err="1" smtClean="0"/>
              <a:t>перекласти</a:t>
            </a:r>
            <a:r>
              <a:rPr lang="ru-RU" sz="2600" dirty="0" smtClean="0"/>
              <a:t> так: </a:t>
            </a:r>
            <a:r>
              <a:rPr lang="ru-RU" sz="2600" i="1" dirty="0" smtClean="0"/>
              <a:t>«Тут </a:t>
            </a:r>
            <a:r>
              <a:rPr lang="ru-RU" sz="2600" i="1" dirty="0" err="1" smtClean="0"/>
              <a:t>покоїться</a:t>
            </a:r>
            <a:r>
              <a:rPr lang="ru-RU" sz="2600" i="1" dirty="0" smtClean="0"/>
              <a:t> той </a:t>
            </a:r>
            <a:r>
              <a:rPr lang="ru-RU" sz="2600" i="1" dirty="0" err="1" smtClean="0"/>
              <a:t>Рафаель</a:t>
            </a:r>
            <a:r>
              <a:rPr lang="ru-RU" sz="2600" i="1" dirty="0" smtClean="0"/>
              <a:t>, при </a:t>
            </a:r>
          </a:p>
          <a:p>
            <a:pPr>
              <a:buNone/>
            </a:pPr>
            <a:r>
              <a:rPr lang="ru-RU" sz="2600" i="1" dirty="0" err="1" smtClean="0"/>
              <a:t>житті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якого</a:t>
            </a:r>
            <a:r>
              <a:rPr lang="ru-RU" sz="2600" i="1" dirty="0" smtClean="0"/>
              <a:t> велика природа боялась </a:t>
            </a:r>
            <a:r>
              <a:rPr lang="ru-RU" sz="2600" i="1" dirty="0" err="1" smtClean="0"/>
              <a:t>залишитись</a:t>
            </a:r>
            <a:r>
              <a:rPr lang="ru-RU" sz="2600" i="1" dirty="0" smtClean="0"/>
              <a:t> </a:t>
            </a:r>
          </a:p>
          <a:p>
            <a:pPr>
              <a:buNone/>
            </a:pPr>
            <a:r>
              <a:rPr lang="ru-RU" sz="2600" i="1" dirty="0" err="1" smtClean="0"/>
              <a:t>переможеною</a:t>
            </a:r>
            <a:r>
              <a:rPr lang="ru-RU" sz="2600" i="1" dirty="0" smtClean="0"/>
              <a:t>, а </a:t>
            </a:r>
            <a:r>
              <a:rPr lang="ru-RU" sz="2600" i="1" dirty="0" err="1" smtClean="0"/>
              <a:t>після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його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смерті</a:t>
            </a:r>
            <a:r>
              <a:rPr lang="ru-RU" sz="2600" i="1" dirty="0" smtClean="0"/>
              <a:t> вона </a:t>
            </a:r>
            <a:r>
              <a:rPr lang="ru-RU" sz="2600" i="1" dirty="0" err="1" smtClean="0"/>
              <a:t>боялася</a:t>
            </a:r>
            <a:r>
              <a:rPr lang="ru-RU" sz="2600" i="1" dirty="0" smtClean="0"/>
              <a:t> </a:t>
            </a:r>
          </a:p>
          <a:p>
            <a:pPr>
              <a:buNone/>
            </a:pPr>
            <a:r>
              <a:rPr lang="ru-RU" sz="2600" i="1" dirty="0" err="1" smtClean="0"/>
              <a:t>вмерти</a:t>
            </a:r>
            <a:r>
              <a:rPr lang="ru-RU" sz="2600" i="1" dirty="0" smtClean="0"/>
              <a:t>»</a:t>
            </a:r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2487_270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357166"/>
            <a:ext cx="5357850" cy="62865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357430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err="1" smtClean="0"/>
              <a:t>Рафаель</a:t>
            </a:r>
            <a:r>
              <a:rPr lang="ru-RU" sz="2600" dirty="0" smtClean="0"/>
              <a:t> </a:t>
            </a:r>
            <a:r>
              <a:rPr lang="ru-RU" sz="2600" dirty="0" err="1" smtClean="0"/>
              <a:t>народився</a:t>
            </a:r>
            <a:r>
              <a:rPr lang="ru-RU" sz="2600" dirty="0" smtClean="0"/>
              <a:t> у </a:t>
            </a:r>
            <a:r>
              <a:rPr lang="ru-RU" sz="2600" dirty="0" err="1" smtClean="0"/>
              <a:t>містечку</a:t>
            </a:r>
            <a:r>
              <a:rPr lang="ru-RU" sz="2600" dirty="0" smtClean="0"/>
              <a:t> </a:t>
            </a:r>
            <a:r>
              <a:rPr lang="ru-RU" sz="2600" dirty="0" err="1" smtClean="0"/>
              <a:t>Урбіно</a:t>
            </a:r>
            <a:r>
              <a:rPr lang="ru-RU" sz="2600" dirty="0" smtClean="0"/>
              <a:t> в </a:t>
            </a:r>
            <a:r>
              <a:rPr lang="ru-RU" sz="2600" dirty="0" err="1" smtClean="0"/>
              <a:t>області</a:t>
            </a:r>
            <a:r>
              <a:rPr lang="ru-RU" sz="2600" dirty="0" smtClean="0"/>
              <a:t> Марке, </a:t>
            </a:r>
          </a:p>
          <a:p>
            <a:pPr>
              <a:buNone/>
            </a:pPr>
            <a:r>
              <a:rPr lang="ru-RU" sz="2600" dirty="0" err="1" smtClean="0"/>
              <a:t>що</a:t>
            </a:r>
            <a:r>
              <a:rPr lang="ru-RU" sz="2600" dirty="0" smtClean="0"/>
              <a:t> належав </a:t>
            </a:r>
            <a:r>
              <a:rPr lang="ru-RU" sz="2600" dirty="0" err="1" smtClean="0"/>
              <a:t>тоді</a:t>
            </a:r>
            <a:r>
              <a:rPr lang="ru-RU" sz="2600" dirty="0" smtClean="0"/>
              <a:t> герцогам </a:t>
            </a:r>
            <a:r>
              <a:rPr lang="ru-RU" sz="2600" dirty="0" err="1" smtClean="0"/>
              <a:t>Монтефельтро</a:t>
            </a:r>
            <a:r>
              <a:rPr lang="ru-RU" sz="2600" dirty="0" smtClean="0"/>
              <a:t>.</a:t>
            </a:r>
          </a:p>
          <a:p>
            <a:pPr>
              <a:buNone/>
            </a:pPr>
            <a:r>
              <a:rPr lang="ru-RU" sz="2600" dirty="0" err="1" smtClean="0"/>
              <a:t>Був</a:t>
            </a:r>
            <a:r>
              <a:rPr lang="ru-RU" sz="2600" dirty="0" smtClean="0"/>
              <a:t> </a:t>
            </a:r>
            <a:r>
              <a:rPr lang="ru-RU" sz="2600" dirty="0" err="1" smtClean="0"/>
              <a:t>сином</a:t>
            </a:r>
            <a:r>
              <a:rPr lang="ru-RU" sz="2600" dirty="0" smtClean="0"/>
              <a:t> </a:t>
            </a:r>
            <a:r>
              <a:rPr lang="ru-RU" sz="2600" dirty="0" err="1" smtClean="0"/>
              <a:t>Джованні</a:t>
            </a:r>
            <a:r>
              <a:rPr lang="ru-RU" sz="2600" dirty="0" smtClean="0"/>
              <a:t> </a:t>
            </a:r>
            <a:r>
              <a:rPr lang="ru-RU" sz="2600" dirty="0" err="1" smtClean="0"/>
              <a:t>Санті</a:t>
            </a:r>
            <a:r>
              <a:rPr lang="ru-RU" sz="2600" dirty="0" smtClean="0"/>
              <a:t> — придворного художника</a:t>
            </a:r>
          </a:p>
          <a:p>
            <a:pPr>
              <a:buNone/>
            </a:pPr>
            <a:r>
              <a:rPr lang="ru-RU" sz="2600" dirty="0" smtClean="0"/>
              <a:t> </a:t>
            </a:r>
            <a:r>
              <a:rPr lang="ru-RU" sz="2600" dirty="0" err="1" smtClean="0"/>
              <a:t>урбінського</a:t>
            </a:r>
            <a:r>
              <a:rPr lang="ru-RU" sz="2600" dirty="0" smtClean="0"/>
              <a:t> герцога. До того ж </a:t>
            </a:r>
            <a:r>
              <a:rPr lang="ru-RU" sz="2600" dirty="0" err="1" smtClean="0"/>
              <a:t>батько</a:t>
            </a:r>
            <a:r>
              <a:rPr lang="ru-RU" sz="2600" dirty="0" smtClean="0"/>
              <a:t> </a:t>
            </a:r>
            <a:r>
              <a:rPr lang="ru-RU" sz="2600" dirty="0" err="1" smtClean="0"/>
              <a:t>займався</a:t>
            </a:r>
            <a:r>
              <a:rPr lang="ru-RU" sz="2600" dirty="0" smtClean="0"/>
              <a:t>  </a:t>
            </a:r>
          </a:p>
          <a:p>
            <a:pPr>
              <a:buNone/>
            </a:pPr>
            <a:r>
              <a:rPr lang="ru-RU" sz="2600" dirty="0" smtClean="0"/>
              <a:t> </a:t>
            </a:r>
            <a:r>
              <a:rPr lang="ru-RU" sz="2600" dirty="0" err="1" smtClean="0"/>
              <a:t>поезією</a:t>
            </a:r>
            <a:r>
              <a:rPr lang="ru-RU" sz="2600" dirty="0" smtClean="0"/>
              <a:t>. </a:t>
            </a:r>
            <a:r>
              <a:rPr lang="ru-RU" sz="2600" dirty="0" err="1" smtClean="0"/>
              <a:t>Збережені</a:t>
            </a:r>
            <a:r>
              <a:rPr lang="ru-RU" sz="2600" dirty="0" smtClean="0"/>
              <a:t> </a:t>
            </a:r>
            <a:r>
              <a:rPr lang="ru-RU" sz="2600" dirty="0" err="1" smtClean="0"/>
              <a:t>картини</a:t>
            </a:r>
            <a:r>
              <a:rPr lang="ru-RU" sz="2600" dirty="0" smtClean="0"/>
              <a:t> батька </a:t>
            </a:r>
            <a:r>
              <a:rPr lang="ru-RU" sz="2600" dirty="0" err="1" smtClean="0"/>
              <a:t>мають</a:t>
            </a:r>
            <a:r>
              <a:rPr lang="ru-RU" sz="2600" dirty="0" smtClean="0"/>
              <a:t> </a:t>
            </a:r>
            <a:r>
              <a:rPr lang="ru-RU" sz="2600" dirty="0" err="1" smtClean="0"/>
              <a:t>невелику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err="1" smtClean="0"/>
              <a:t>мистецьку</a:t>
            </a:r>
            <a:r>
              <a:rPr lang="ru-RU" sz="2600" dirty="0" smtClean="0"/>
              <a:t> </a:t>
            </a:r>
            <a:r>
              <a:rPr lang="ru-RU" sz="2600" dirty="0" err="1" smtClean="0"/>
              <a:t>вартість</a:t>
            </a:r>
            <a:r>
              <a:rPr lang="ru-RU" sz="2600" dirty="0" smtClean="0"/>
              <a:t>. Але </a:t>
            </a:r>
            <a:r>
              <a:rPr lang="ru-RU" sz="2600" dirty="0" err="1" smtClean="0"/>
              <a:t>перші</a:t>
            </a:r>
            <a:r>
              <a:rPr lang="ru-RU" sz="2600" dirty="0" smtClean="0"/>
              <a:t> </a:t>
            </a:r>
            <a:r>
              <a:rPr lang="ru-RU" sz="2600" dirty="0" err="1" smtClean="0"/>
              <a:t>навички</a:t>
            </a:r>
            <a:r>
              <a:rPr lang="ru-RU" sz="2600" dirty="0" smtClean="0"/>
              <a:t> </a:t>
            </a:r>
            <a:r>
              <a:rPr lang="ru-RU" sz="2600" dirty="0" err="1" smtClean="0"/>
              <a:t>син</a:t>
            </a:r>
            <a:r>
              <a:rPr lang="ru-RU" sz="2600" dirty="0" smtClean="0"/>
              <a:t> </a:t>
            </a:r>
            <a:r>
              <a:rPr lang="ru-RU" sz="2600" dirty="0" err="1" smtClean="0"/>
              <a:t>отримав</a:t>
            </a:r>
            <a:r>
              <a:rPr lang="ru-RU" sz="2600" dirty="0" smtClean="0"/>
              <a:t> у </a:t>
            </a:r>
          </a:p>
          <a:p>
            <a:pPr>
              <a:buNone/>
            </a:pPr>
            <a:r>
              <a:rPr lang="ru-RU" sz="2600" dirty="0" err="1" smtClean="0"/>
              <a:t>майстерні</a:t>
            </a:r>
            <a:r>
              <a:rPr lang="ru-RU" sz="2600" dirty="0" smtClean="0"/>
              <a:t> батька, </a:t>
            </a:r>
            <a:r>
              <a:rPr lang="ru-RU" sz="2600" dirty="0" err="1" smtClean="0"/>
              <a:t>що</a:t>
            </a:r>
            <a:r>
              <a:rPr lang="ru-RU" sz="2600" dirty="0" smtClean="0"/>
              <a:t> прищепив </a:t>
            </a:r>
          </a:p>
          <a:p>
            <a:pPr>
              <a:buNone/>
            </a:pPr>
            <a:r>
              <a:rPr lang="ru-RU" sz="2600" dirty="0" err="1" smtClean="0"/>
              <a:t>сину</a:t>
            </a:r>
            <a:r>
              <a:rPr lang="ru-RU" sz="2600" dirty="0" smtClean="0"/>
              <a:t> </a:t>
            </a:r>
            <a:r>
              <a:rPr lang="ru-RU" sz="2600" dirty="0" err="1" smtClean="0"/>
              <a:t>зацікавленість</a:t>
            </a:r>
            <a:r>
              <a:rPr lang="ru-RU" sz="2600" dirty="0" smtClean="0"/>
              <a:t> у </a:t>
            </a:r>
            <a:r>
              <a:rPr lang="ru-RU" sz="2600" dirty="0" err="1" smtClean="0"/>
              <a:t>мистецтві</a:t>
            </a:r>
            <a:r>
              <a:rPr lang="ru-RU" sz="2600" dirty="0" smtClean="0"/>
              <a:t>. </a:t>
            </a:r>
          </a:p>
          <a:p>
            <a:pPr>
              <a:buNone/>
            </a:pPr>
            <a:r>
              <a:rPr lang="ru-RU" sz="2600" dirty="0" err="1" smtClean="0"/>
              <a:t>Батько</a:t>
            </a:r>
            <a:r>
              <a:rPr lang="ru-RU" sz="2600" dirty="0" smtClean="0"/>
              <a:t> помер, коли </a:t>
            </a:r>
            <a:r>
              <a:rPr lang="ru-RU" sz="2600" dirty="0" err="1" smtClean="0"/>
              <a:t>сину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err="1" smtClean="0"/>
              <a:t>виповнилося</a:t>
            </a:r>
            <a:r>
              <a:rPr lang="ru-RU" sz="2600" dirty="0" smtClean="0"/>
              <a:t> </a:t>
            </a:r>
            <a:r>
              <a:rPr lang="ru-RU" sz="2600" dirty="0" err="1" smtClean="0"/>
              <a:t>одинадцять</a:t>
            </a:r>
            <a:r>
              <a:rPr lang="ru-RU" sz="2600" dirty="0" smtClean="0"/>
              <a:t> </a:t>
            </a:r>
            <a:r>
              <a:rPr lang="ru-RU" sz="2600" dirty="0" err="1" smtClean="0"/>
              <a:t>років</a:t>
            </a:r>
            <a:r>
              <a:rPr lang="ru-RU" sz="2600" dirty="0" smtClean="0"/>
              <a:t>. </a:t>
            </a:r>
          </a:p>
          <a:p>
            <a:pPr>
              <a:buNone/>
            </a:pPr>
            <a:r>
              <a:rPr lang="ru-RU" sz="2600" dirty="0" err="1" smtClean="0"/>
              <a:t>Відтепер</a:t>
            </a:r>
            <a:r>
              <a:rPr lang="ru-RU" sz="2600" dirty="0" smtClean="0"/>
              <a:t> на </a:t>
            </a:r>
            <a:r>
              <a:rPr lang="ru-RU" sz="2600" dirty="0" err="1" smtClean="0"/>
              <a:t>виховання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підлітка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зростання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його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майстерності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err="1" smtClean="0"/>
              <a:t>матимуть</a:t>
            </a:r>
            <a:r>
              <a:rPr lang="ru-RU" sz="2600" dirty="0" smtClean="0"/>
              <a:t> </a:t>
            </a:r>
            <a:r>
              <a:rPr lang="ru-RU" sz="2600" dirty="0" err="1" smtClean="0"/>
              <a:t>вплив</a:t>
            </a:r>
            <a:r>
              <a:rPr lang="ru-RU" sz="2600" dirty="0" smtClean="0"/>
              <a:t> </a:t>
            </a:r>
            <a:r>
              <a:rPr lang="ru-RU" sz="2600" dirty="0" err="1" smtClean="0"/>
              <a:t>сторонні</a:t>
            </a:r>
            <a:r>
              <a:rPr lang="ru-RU" sz="2600" dirty="0" smtClean="0"/>
              <a:t> </a:t>
            </a:r>
            <a:r>
              <a:rPr lang="ru-RU" sz="2600" dirty="0" err="1" smtClean="0"/>
              <a:t>митці</a:t>
            </a:r>
            <a:endParaRPr lang="ru-RU" sz="2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857496"/>
            <a:ext cx="3233199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err="1" smtClean="0"/>
              <a:t>Дитиною</a:t>
            </a:r>
            <a:r>
              <a:rPr lang="ru-RU" sz="2600" dirty="0" smtClean="0"/>
              <a:t> </a:t>
            </a:r>
            <a:r>
              <a:rPr lang="ru-RU" sz="2600" dirty="0" err="1" smtClean="0"/>
              <a:t>вчився</a:t>
            </a:r>
            <a:r>
              <a:rPr lang="ru-RU" sz="2600" dirty="0" smtClean="0"/>
              <a:t> у </a:t>
            </a:r>
            <a:r>
              <a:rPr lang="ru-RU" sz="2600" dirty="0" err="1" smtClean="0"/>
              <a:t>місцевих</a:t>
            </a:r>
            <a:r>
              <a:rPr lang="ru-RU" sz="2600" dirty="0" smtClean="0"/>
              <a:t> </a:t>
            </a:r>
            <a:r>
              <a:rPr lang="ru-RU" sz="2600" dirty="0" err="1" smtClean="0"/>
              <a:t>майстрів</a:t>
            </a:r>
            <a:r>
              <a:rPr lang="ru-RU" sz="2600" dirty="0" smtClean="0"/>
              <a:t> </a:t>
            </a:r>
            <a:r>
              <a:rPr lang="ru-RU" sz="2600" dirty="0" err="1" smtClean="0"/>
              <a:t>Тімотео</a:t>
            </a:r>
            <a:r>
              <a:rPr lang="ru-RU" sz="2600" dirty="0" smtClean="0"/>
              <a:t> </a:t>
            </a:r>
            <a:r>
              <a:rPr lang="ru-RU" sz="2600" dirty="0" err="1" smtClean="0"/>
              <a:t>Віті</a:t>
            </a:r>
            <a:r>
              <a:rPr lang="ru-RU" sz="2600" dirty="0" smtClean="0"/>
              <a:t> та </a:t>
            </a:r>
          </a:p>
          <a:p>
            <a:pPr>
              <a:buNone/>
            </a:pPr>
            <a:r>
              <a:rPr lang="ru-RU" sz="2600" dirty="0" err="1" smtClean="0"/>
              <a:t>Еванджеліста</a:t>
            </a:r>
            <a:r>
              <a:rPr lang="ru-RU" sz="2600" dirty="0" smtClean="0"/>
              <a:t> да </a:t>
            </a:r>
            <a:r>
              <a:rPr lang="ru-RU" sz="2600" dirty="0" err="1" smtClean="0"/>
              <a:t>П'ядімелето</a:t>
            </a:r>
            <a:r>
              <a:rPr lang="ru-RU" sz="2600" dirty="0" smtClean="0"/>
              <a:t>. У 1500 </a:t>
            </a:r>
            <a:r>
              <a:rPr lang="ru-RU" sz="2600" dirty="0" err="1" smtClean="0"/>
              <a:t>році</a:t>
            </a:r>
            <a:r>
              <a:rPr lang="ru-RU" sz="2600" dirty="0" smtClean="0"/>
              <a:t> </a:t>
            </a:r>
            <a:r>
              <a:rPr lang="ru-RU" sz="2600" dirty="0" err="1" smtClean="0"/>
              <a:t>Рафаель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err="1" smtClean="0"/>
              <a:t>перебрався</a:t>
            </a:r>
            <a:r>
              <a:rPr lang="ru-RU" sz="2600" dirty="0" smtClean="0"/>
              <a:t> до </a:t>
            </a:r>
            <a:r>
              <a:rPr lang="ru-RU" sz="2600" dirty="0" err="1" smtClean="0"/>
              <a:t>Перуджі</a:t>
            </a:r>
            <a:r>
              <a:rPr lang="ru-RU" sz="2600" dirty="0" smtClean="0"/>
              <a:t>, </a:t>
            </a:r>
            <a:r>
              <a:rPr lang="ru-RU" sz="2600" dirty="0" err="1" smtClean="0"/>
              <a:t>пішов</a:t>
            </a:r>
            <a:r>
              <a:rPr lang="ru-RU" sz="2600" dirty="0" smtClean="0"/>
              <a:t> </a:t>
            </a:r>
            <a:r>
              <a:rPr lang="ru-RU" sz="2600" dirty="0" err="1" smtClean="0"/>
              <a:t>вчитися</a:t>
            </a:r>
            <a:r>
              <a:rPr lang="ru-RU" sz="2600" dirty="0" smtClean="0"/>
              <a:t> до </a:t>
            </a:r>
          </a:p>
          <a:p>
            <a:pPr>
              <a:buNone/>
            </a:pPr>
            <a:r>
              <a:rPr lang="ru-RU" sz="2600" dirty="0" err="1" smtClean="0"/>
              <a:t>майстерні</a:t>
            </a:r>
            <a:r>
              <a:rPr lang="ru-RU" sz="2600" dirty="0" smtClean="0"/>
              <a:t> </a:t>
            </a:r>
            <a:r>
              <a:rPr lang="ru-RU" sz="2600" dirty="0" err="1" smtClean="0"/>
              <a:t>П'єтро</a:t>
            </a:r>
            <a:r>
              <a:rPr lang="ru-RU" sz="2600" dirty="0" smtClean="0"/>
              <a:t> </a:t>
            </a:r>
            <a:r>
              <a:rPr lang="ru-RU" sz="2600" dirty="0" err="1" smtClean="0"/>
              <a:t>Перуджино</a:t>
            </a:r>
            <a:r>
              <a:rPr lang="ru-RU" sz="2600" dirty="0" smtClean="0"/>
              <a:t> — головного </a:t>
            </a:r>
            <a:r>
              <a:rPr lang="ru-RU" sz="2600" dirty="0" err="1" smtClean="0"/>
              <a:t>митця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err="1" smtClean="0"/>
              <a:t>умбрійської</a:t>
            </a:r>
            <a:r>
              <a:rPr lang="ru-RU" sz="2600" dirty="0" smtClean="0"/>
              <a:t> </a:t>
            </a:r>
            <a:r>
              <a:rPr lang="ru-RU" sz="2600" dirty="0" err="1" smtClean="0"/>
              <a:t>живописної</a:t>
            </a:r>
            <a:r>
              <a:rPr lang="ru-RU" sz="2600" dirty="0" smtClean="0"/>
              <a:t> </a:t>
            </a:r>
            <a:r>
              <a:rPr lang="ru-RU" sz="2600" dirty="0" err="1" smtClean="0"/>
              <a:t>школи</a:t>
            </a:r>
            <a:r>
              <a:rPr lang="ru-RU" sz="2600" dirty="0" smtClean="0"/>
              <a:t>. В </a:t>
            </a:r>
            <a:r>
              <a:rPr lang="ru-RU" sz="2600" dirty="0" err="1" smtClean="0"/>
              <a:t>майстерні</a:t>
            </a:r>
            <a:r>
              <a:rPr lang="ru-RU" sz="2600" dirty="0" smtClean="0"/>
              <a:t> </a:t>
            </a:r>
            <a:r>
              <a:rPr lang="en-US" sz="2600" dirty="0" smtClean="0"/>
              <a:t> </a:t>
            </a:r>
            <a:r>
              <a:rPr lang="uk-UA" sz="2600" dirty="0" smtClean="0"/>
              <a:t>П</a:t>
            </a:r>
            <a:r>
              <a:rPr lang="en-US" sz="2600" dirty="0" smtClean="0"/>
              <a:t>’</a:t>
            </a:r>
            <a:r>
              <a:rPr lang="uk-UA" sz="2600" dirty="0" err="1" smtClean="0"/>
              <a:t>єтро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err="1" smtClean="0"/>
              <a:t>Перуджино</a:t>
            </a:r>
            <a:r>
              <a:rPr lang="ru-RU" sz="2600" dirty="0" smtClean="0"/>
              <a:t> </a:t>
            </a:r>
            <a:r>
              <a:rPr lang="ru-RU" sz="2600" dirty="0" err="1" smtClean="0"/>
              <a:t>молодий</a:t>
            </a:r>
            <a:r>
              <a:rPr lang="ru-RU" sz="2600" dirty="0" smtClean="0"/>
              <a:t> </a:t>
            </a:r>
            <a:r>
              <a:rPr lang="ru-RU" sz="2600" dirty="0" err="1" smtClean="0"/>
              <a:t>Рафаель</a:t>
            </a:r>
            <a:r>
              <a:rPr lang="ru-RU" sz="2600" dirty="0" smtClean="0"/>
              <a:t> </a:t>
            </a:r>
            <a:r>
              <a:rPr lang="ru-RU" sz="2600" dirty="0" err="1" smtClean="0"/>
              <a:t>працював</a:t>
            </a:r>
            <a:r>
              <a:rPr lang="ru-RU" sz="2600" dirty="0" smtClean="0"/>
              <a:t> </a:t>
            </a:r>
            <a:r>
              <a:rPr lang="ru-RU" sz="2600" dirty="0" err="1" smtClean="0"/>
              <a:t>чотири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smtClean="0"/>
              <a:t>роки — до 1504-го. </a:t>
            </a:r>
            <a:r>
              <a:rPr lang="ru-RU" sz="2600" dirty="0" err="1" smtClean="0"/>
              <a:t>Вплив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err="1" smtClean="0"/>
              <a:t>художньої</a:t>
            </a:r>
            <a:r>
              <a:rPr lang="ru-RU" sz="2600" dirty="0" smtClean="0"/>
              <a:t> </a:t>
            </a:r>
            <a:r>
              <a:rPr lang="ru-RU" sz="2600" dirty="0" err="1" smtClean="0"/>
              <a:t>манери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dirty="0" err="1" smtClean="0"/>
              <a:t>Перуджино</a:t>
            </a:r>
            <a:r>
              <a:rPr lang="ru-RU" sz="2600" dirty="0" smtClean="0"/>
              <a:t> </a:t>
            </a:r>
            <a:r>
              <a:rPr lang="ru-RU" sz="2600" dirty="0" err="1" smtClean="0"/>
              <a:t>відчутний</a:t>
            </a:r>
            <a:r>
              <a:rPr lang="ru-RU" sz="2600" dirty="0" smtClean="0"/>
              <a:t> у </a:t>
            </a:r>
          </a:p>
          <a:p>
            <a:pPr>
              <a:buNone/>
            </a:pPr>
            <a:r>
              <a:rPr lang="ru-RU" sz="2600" dirty="0" err="1" smtClean="0"/>
              <a:t>ранніх</a:t>
            </a:r>
            <a:r>
              <a:rPr lang="ru-RU" sz="2600" dirty="0" smtClean="0"/>
              <a:t> </a:t>
            </a:r>
            <a:r>
              <a:rPr lang="ru-RU" sz="2600" dirty="0" err="1" smtClean="0"/>
              <a:t>творах</a:t>
            </a:r>
            <a:r>
              <a:rPr lang="ru-RU" sz="2600" dirty="0" smtClean="0"/>
              <a:t> </a:t>
            </a:r>
            <a:r>
              <a:rPr lang="ru-RU" sz="2600" dirty="0" err="1" smtClean="0"/>
              <a:t>Рафаеля</a:t>
            </a:r>
            <a:endParaRPr lang="ru-RU" sz="2600" dirty="0"/>
          </a:p>
        </p:txBody>
      </p:sp>
      <p:pic>
        <p:nvPicPr>
          <p:cNvPr id="4" name="Рисунок 3" descr="Pietro_Perugino_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786058"/>
            <a:ext cx="4000528" cy="4071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 1504 </a:t>
            </a:r>
            <a:r>
              <a:rPr lang="ru-RU" dirty="0" err="1" smtClean="0"/>
              <a:t>році</a:t>
            </a:r>
            <a:r>
              <a:rPr lang="ru-RU" dirty="0" smtClean="0"/>
              <a:t> художник </a:t>
            </a:r>
            <a:r>
              <a:rPr lang="ru-RU" dirty="0" err="1" smtClean="0"/>
              <a:t>приїхав</a:t>
            </a:r>
            <a:r>
              <a:rPr lang="ru-RU" dirty="0" smtClean="0"/>
              <a:t> до </a:t>
            </a:r>
            <a:r>
              <a:rPr lang="ru-RU" dirty="0" err="1" smtClean="0"/>
              <a:t>Флоренції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центру </a:t>
            </a:r>
            <a:r>
              <a:rPr lang="ru-RU" dirty="0" err="1" smtClean="0"/>
              <a:t>тогочасного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у </a:t>
            </a:r>
          </a:p>
          <a:p>
            <a:pPr>
              <a:buNone/>
            </a:pPr>
            <a:r>
              <a:rPr lang="ru-RU" dirty="0" err="1" smtClean="0"/>
              <a:t>мистецтві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. З </a:t>
            </a:r>
            <a:r>
              <a:rPr lang="ru-RU" dirty="0" err="1" smtClean="0"/>
              <a:t>містом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творчість</a:t>
            </a:r>
            <a:r>
              <a:rPr lang="ru-RU" dirty="0" smtClean="0"/>
              <a:t> </a:t>
            </a:r>
            <a:r>
              <a:rPr lang="ru-RU" dirty="0" err="1" smtClean="0"/>
              <a:t>Арнольфо</a:t>
            </a:r>
            <a:r>
              <a:rPr lang="ru-RU" dirty="0" smtClean="0"/>
              <a:t> </a:t>
            </a:r>
            <a:r>
              <a:rPr lang="ru-RU" dirty="0" err="1" smtClean="0"/>
              <a:t>ді</a:t>
            </a:r>
            <a:r>
              <a:rPr lang="ru-RU" dirty="0" smtClean="0"/>
              <a:t> </a:t>
            </a:r>
            <a:r>
              <a:rPr lang="ru-RU" dirty="0" err="1" smtClean="0"/>
              <a:t>Камбіо</a:t>
            </a:r>
            <a:r>
              <a:rPr lang="ru-RU" dirty="0" smtClean="0"/>
              <a:t>, </a:t>
            </a:r>
            <a:r>
              <a:rPr lang="ru-RU" dirty="0" err="1" smtClean="0"/>
              <a:t>Філліппо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Брунеллескі</a:t>
            </a:r>
            <a:r>
              <a:rPr lang="ru-RU" dirty="0" smtClean="0"/>
              <a:t>, Мазаччо, </a:t>
            </a:r>
            <a:r>
              <a:rPr lang="ru-RU" dirty="0" err="1" smtClean="0"/>
              <a:t>Доменіко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Гірляндайо</a:t>
            </a:r>
            <a:r>
              <a:rPr lang="ru-RU" dirty="0" smtClean="0"/>
              <a:t>, да </a:t>
            </a:r>
            <a:r>
              <a:rPr lang="ru-RU" dirty="0" err="1" smtClean="0"/>
              <a:t>Вінчі</a:t>
            </a:r>
            <a:r>
              <a:rPr lang="ru-RU" dirty="0" smtClean="0"/>
              <a:t>, </a:t>
            </a:r>
            <a:r>
              <a:rPr lang="ru-RU" dirty="0" err="1" smtClean="0"/>
              <a:t>Мікеланджело</a:t>
            </a:r>
            <a:r>
              <a:rPr lang="ru-RU" dirty="0" smtClean="0"/>
              <a:t>, та </a:t>
            </a:r>
          </a:p>
          <a:p>
            <a:pPr>
              <a:buNone/>
            </a:pP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велетнів</a:t>
            </a:r>
            <a:r>
              <a:rPr lang="ru-RU" dirty="0" smtClean="0"/>
              <a:t> </a:t>
            </a:r>
            <a:r>
              <a:rPr lang="ru-RU" dirty="0" err="1" smtClean="0"/>
              <a:t>італійської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належать три </a:t>
            </a:r>
            <a:r>
              <a:rPr lang="ru-RU" dirty="0" err="1" smtClean="0"/>
              <a:t>маленькі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шедеври</a:t>
            </a:r>
            <a:r>
              <a:rPr lang="ru-RU" dirty="0" smtClean="0"/>
              <a:t> молодого художника:</a:t>
            </a:r>
          </a:p>
          <a:p>
            <a:r>
              <a:rPr lang="ru-RU" dirty="0" smtClean="0"/>
              <a:t>«Мадонна </a:t>
            </a:r>
            <a:r>
              <a:rPr lang="ru-RU" dirty="0" err="1" smtClean="0"/>
              <a:t>Конестабіле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«Сон </a:t>
            </a:r>
            <a:r>
              <a:rPr lang="ru-RU" dirty="0" err="1" smtClean="0"/>
              <a:t>лицаря</a:t>
            </a:r>
            <a:r>
              <a:rPr lang="ru-RU" dirty="0" smtClean="0"/>
              <a:t>» (</a:t>
            </a:r>
            <a:r>
              <a:rPr lang="ru-RU" dirty="0" err="1" smtClean="0"/>
              <a:t>Лицар</a:t>
            </a:r>
            <a:r>
              <a:rPr lang="ru-RU" dirty="0" smtClean="0"/>
              <a:t> на </a:t>
            </a:r>
            <a:r>
              <a:rPr lang="ru-RU" dirty="0" err="1" smtClean="0"/>
              <a:t>перетині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Заручини</a:t>
            </a:r>
            <a:r>
              <a:rPr lang="ru-RU" dirty="0" smtClean="0"/>
              <a:t> </a:t>
            </a:r>
            <a:r>
              <a:rPr lang="ru-RU" dirty="0" err="1" smtClean="0"/>
              <a:t>Діви</a:t>
            </a:r>
            <a:r>
              <a:rPr lang="ru-RU" dirty="0" smtClean="0"/>
              <a:t> </a:t>
            </a:r>
            <a:r>
              <a:rPr lang="ru-RU" dirty="0" err="1" smtClean="0"/>
              <a:t>Марії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«Мадонна </a:t>
            </a:r>
            <a:r>
              <a:rPr lang="ru-RU" i="1" dirty="0" err="1" smtClean="0"/>
              <a:t>Конестабіле</a:t>
            </a:r>
            <a:r>
              <a:rPr lang="ru-RU" i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_______   _______ ___________   ___1502   ___________   _______ _______________   18 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642918"/>
            <a:ext cx="7715304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214338"/>
            <a:ext cx="7498080" cy="11430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i="1" dirty="0" smtClean="0"/>
              <a:t>Сон </a:t>
            </a:r>
            <a:r>
              <a:rPr lang="ru-RU" i="1" dirty="0" err="1" smtClean="0"/>
              <a:t>лицаря</a:t>
            </a:r>
            <a:r>
              <a:rPr lang="ru-RU" i="1" dirty="0" smtClean="0"/>
              <a:t>»</a:t>
            </a:r>
            <a:endParaRPr lang="ru-RU" i="1" dirty="0"/>
          </a:p>
        </p:txBody>
      </p:sp>
      <p:pic>
        <p:nvPicPr>
          <p:cNvPr id="4" name="Содержимое 3" descr="image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714356"/>
            <a:ext cx="7643866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«</a:t>
            </a:r>
            <a:r>
              <a:rPr lang="ru-RU" i="1" dirty="0" err="1" smtClean="0"/>
              <a:t>Заручини</a:t>
            </a:r>
            <a:r>
              <a:rPr lang="ru-RU" i="1" dirty="0" smtClean="0"/>
              <a:t> </a:t>
            </a:r>
            <a:r>
              <a:rPr lang="ru-RU" i="1" dirty="0" err="1" smtClean="0"/>
              <a:t>Діви</a:t>
            </a:r>
            <a:r>
              <a:rPr lang="ru-RU" i="1" dirty="0" smtClean="0"/>
              <a:t> </a:t>
            </a:r>
            <a:r>
              <a:rPr lang="ru-RU" i="1" dirty="0" err="1" smtClean="0"/>
              <a:t>Марії</a:t>
            </a:r>
            <a:r>
              <a:rPr lang="ru-RU" i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rubase_3_732502637_573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571480"/>
            <a:ext cx="4429156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00125" y="0"/>
            <a:ext cx="8143875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Серед</a:t>
            </a:r>
            <a:r>
              <a:rPr lang="ru-RU" dirty="0" smtClean="0"/>
              <a:t> перших </a:t>
            </a:r>
            <a:r>
              <a:rPr lang="ru-RU" dirty="0" err="1" smtClean="0"/>
              <a:t>портретних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художника — </a:t>
            </a:r>
            <a:r>
              <a:rPr lang="ru-RU" dirty="0" err="1" smtClean="0"/>
              <a:t>портрети</a:t>
            </a:r>
            <a:r>
              <a:rPr lang="ru-RU" dirty="0" smtClean="0"/>
              <a:t> </a:t>
            </a:r>
            <a:r>
              <a:rPr lang="ru-RU" dirty="0" err="1" smtClean="0"/>
              <a:t>Аджело</a:t>
            </a:r>
            <a:r>
              <a:rPr lang="ru-RU" dirty="0" smtClean="0"/>
              <a:t> та </a:t>
            </a:r>
          </a:p>
          <a:p>
            <a:pPr>
              <a:buNone/>
            </a:pPr>
            <a:r>
              <a:rPr lang="ru-RU" dirty="0" err="1" smtClean="0"/>
              <a:t>Маддалени</a:t>
            </a:r>
            <a:r>
              <a:rPr lang="ru-RU" dirty="0" smtClean="0"/>
              <a:t> </a:t>
            </a:r>
            <a:r>
              <a:rPr lang="ru-RU" dirty="0" err="1" smtClean="0"/>
              <a:t>Доні.Рафаель</a:t>
            </a:r>
            <a:r>
              <a:rPr lang="ru-RU" dirty="0" smtClean="0"/>
              <a:t> </a:t>
            </a:r>
            <a:r>
              <a:rPr lang="ru-RU" dirty="0" err="1" smtClean="0"/>
              <a:t>намалював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небагато</a:t>
            </a:r>
            <a:r>
              <a:rPr lang="ru-RU" dirty="0" smtClean="0"/>
              <a:t> </a:t>
            </a:r>
            <a:r>
              <a:rPr lang="ru-RU" dirty="0" err="1" smtClean="0"/>
              <a:t>суто</a:t>
            </a:r>
            <a:r>
              <a:rPr lang="ru-RU" dirty="0" smtClean="0"/>
              <a:t> </a:t>
            </a:r>
            <a:r>
              <a:rPr lang="ru-RU" dirty="0" err="1" smtClean="0"/>
              <a:t>станкових</a:t>
            </a:r>
            <a:r>
              <a:rPr lang="ru-RU" dirty="0" smtClean="0"/>
              <a:t> </a:t>
            </a:r>
            <a:r>
              <a:rPr lang="ru-RU" dirty="0" err="1" smtClean="0"/>
              <a:t>портретів</a:t>
            </a:r>
            <a:r>
              <a:rPr lang="ru-RU" dirty="0" smtClean="0"/>
              <a:t>.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на фресках у </a:t>
            </a:r>
            <a:r>
              <a:rPr lang="ru-RU" dirty="0" err="1" smtClean="0"/>
              <a:t>Ватикані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err="1" smtClean="0"/>
              <a:t>Здається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брався</a:t>
            </a:r>
            <a:r>
              <a:rPr lang="ru-RU" dirty="0" smtClean="0"/>
              <a:t> за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не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охоче,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добре </a:t>
            </a:r>
            <a:r>
              <a:rPr lang="ru-RU" dirty="0" err="1" smtClean="0"/>
              <a:t>оплачували</a:t>
            </a:r>
            <a:r>
              <a:rPr lang="ru-RU" dirty="0" smtClean="0"/>
              <a:t>. Престижна </a:t>
            </a:r>
          </a:p>
          <a:p>
            <a:pPr>
              <a:buNone/>
            </a:pPr>
            <a:r>
              <a:rPr lang="ru-RU" dirty="0" err="1" smtClean="0"/>
              <a:t>праця</a:t>
            </a:r>
            <a:r>
              <a:rPr lang="ru-RU" dirty="0" smtClean="0"/>
              <a:t> у </a:t>
            </a:r>
            <a:r>
              <a:rPr lang="ru-RU" dirty="0" err="1" smtClean="0"/>
              <a:t>Ватикані</a:t>
            </a:r>
            <a:r>
              <a:rPr lang="ru-RU" dirty="0" smtClean="0"/>
              <a:t> і </a:t>
            </a:r>
            <a:r>
              <a:rPr lang="ru-RU" dirty="0" err="1" smtClean="0"/>
              <a:t>наближеність</a:t>
            </a:r>
            <a:r>
              <a:rPr lang="ru-RU" dirty="0" smtClean="0"/>
              <a:t> до </a:t>
            </a:r>
            <a:r>
              <a:rPr lang="ru-RU" dirty="0" err="1" smtClean="0"/>
              <a:t>папи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римського</a:t>
            </a:r>
            <a:r>
              <a:rPr lang="ru-RU" dirty="0" smtClean="0"/>
              <a:t> </a:t>
            </a:r>
            <a:r>
              <a:rPr lang="ru-RU" dirty="0" err="1" smtClean="0"/>
              <a:t>обумовили</a:t>
            </a:r>
            <a:r>
              <a:rPr lang="ru-RU" dirty="0" smtClean="0"/>
              <a:t> і коло </a:t>
            </a:r>
            <a:r>
              <a:rPr lang="ru-RU" dirty="0" err="1" smtClean="0"/>
              <a:t>його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замовників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вибагливі</a:t>
            </a:r>
            <a:r>
              <a:rPr lang="ru-RU" dirty="0" smtClean="0"/>
              <a:t> </a:t>
            </a:r>
            <a:r>
              <a:rPr lang="ru-RU" dirty="0" err="1" smtClean="0"/>
              <a:t>кардинали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err="1" smtClean="0"/>
              <a:t>римські</a:t>
            </a:r>
            <a:r>
              <a:rPr lang="ru-RU" dirty="0" smtClean="0"/>
              <a:t> </a:t>
            </a:r>
            <a:r>
              <a:rPr lang="ru-RU" dirty="0" err="1" smtClean="0"/>
              <a:t>аристократи,можновладці</a:t>
            </a:r>
            <a:r>
              <a:rPr lang="ru-RU" dirty="0" smtClean="0"/>
              <a:t>, </a:t>
            </a:r>
          </a:p>
          <a:p>
            <a:pPr>
              <a:buNone/>
            </a:pPr>
            <a:r>
              <a:rPr lang="ru-RU" u="sng" dirty="0" err="1" smtClean="0"/>
              <a:t>дипломати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1143000"/>
          </a:xfrm>
        </p:spPr>
        <p:txBody>
          <a:bodyPr/>
          <a:lstStyle/>
          <a:p>
            <a:r>
              <a:rPr lang="ru-RU" i="1" dirty="0" smtClean="0"/>
              <a:t>Портрет </a:t>
            </a:r>
            <a:r>
              <a:rPr lang="ru-RU" i="1" dirty="0" err="1" smtClean="0"/>
              <a:t>Маддалени</a:t>
            </a:r>
            <a:r>
              <a:rPr lang="ru-RU" i="1" dirty="0" smtClean="0"/>
              <a:t> </a:t>
            </a:r>
            <a:r>
              <a:rPr lang="ru-RU" i="1" dirty="0" err="1" smtClean="0"/>
              <a:t>Доні</a:t>
            </a:r>
            <a:endParaRPr lang="ru-RU" dirty="0"/>
          </a:p>
        </p:txBody>
      </p:sp>
      <p:pic>
        <p:nvPicPr>
          <p:cNvPr id="4" name="Содержимое 3" descr="Raphael_-_Maddele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000108"/>
            <a:ext cx="392909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</TotalTime>
  <Words>106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Рафаель Санті</vt:lpstr>
      <vt:lpstr>Слайд 2</vt:lpstr>
      <vt:lpstr>Слайд 3</vt:lpstr>
      <vt:lpstr>Слайд 4</vt:lpstr>
      <vt:lpstr>«Мадонна Конестабіле» </vt:lpstr>
      <vt:lpstr>«Сон лицаря»</vt:lpstr>
      <vt:lpstr>«Заручини Діви Марії» </vt:lpstr>
      <vt:lpstr>Слайд 8</vt:lpstr>
      <vt:lpstr>Портрет Маддалени Доні</vt:lpstr>
      <vt:lpstr>Донна Велата, сеньора під покривалом</vt:lpstr>
      <vt:lpstr>Слайд 11</vt:lpstr>
      <vt:lpstr>Слайд 12</vt:lpstr>
      <vt:lpstr>Слайд 13</vt:lpstr>
      <vt:lpstr>Слайд 14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2014-10-11T21:18:08Z</dcterms:created>
  <dcterms:modified xsi:type="dcterms:W3CDTF">2014-10-11T22:10:49Z</dcterms:modified>
</cp:coreProperties>
</file>