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3C17C16-8076-4F37-A7CA-B53A1124E907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0BCBFFC-4519-4C4A-936A-EC197DCB76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7C16-8076-4F37-A7CA-B53A1124E907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BFFC-4519-4C4A-936A-EC197DCB76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7C16-8076-4F37-A7CA-B53A1124E907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BFFC-4519-4C4A-936A-EC197DCB76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3C17C16-8076-4F37-A7CA-B53A1124E907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BFFC-4519-4C4A-936A-EC197DCB76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3C17C16-8076-4F37-A7CA-B53A1124E907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0BCBFFC-4519-4C4A-936A-EC197DCB761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3C17C16-8076-4F37-A7CA-B53A1124E907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0BCBFFC-4519-4C4A-936A-EC197DCB76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3C17C16-8076-4F37-A7CA-B53A1124E907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0BCBFFC-4519-4C4A-936A-EC197DCB76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7C16-8076-4F37-A7CA-B53A1124E907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BFFC-4519-4C4A-936A-EC197DCB76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3C17C16-8076-4F37-A7CA-B53A1124E907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0BCBFFC-4519-4C4A-936A-EC197DCB76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3C17C16-8076-4F37-A7CA-B53A1124E907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0BCBFFC-4519-4C4A-936A-EC197DCB76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3C17C16-8076-4F37-A7CA-B53A1124E907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0BCBFFC-4519-4C4A-936A-EC197DCB76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3C17C16-8076-4F37-A7CA-B53A1124E907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0BCBFFC-4519-4C4A-936A-EC197DCB761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Ukrainian Ataman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60986"/>
            <a:ext cx="5888216" cy="649701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   </a:t>
            </a:r>
            <a:r>
              <a:rPr lang="en-US" sz="2400" dirty="0" smtClean="0"/>
              <a:t>Semi </a:t>
            </a:r>
            <a:r>
              <a:rPr lang="en-US" sz="2400" dirty="0" smtClean="0"/>
              <a:t>boxing team, established in late 2012, serving in the boxing league World Series Boxing (WSB). Head Coach - Michael Miller. </a:t>
            </a:r>
            <a:r>
              <a:rPr lang="en-US" sz="2400" dirty="0" smtClean="0"/>
              <a:t>The </a:t>
            </a:r>
            <a:r>
              <a:rPr lang="en-US" sz="2400" dirty="0" smtClean="0"/>
              <a:t>team created Ukrainian Boxing Federation to address the popular boxing series. The first performance took place on 16 November 2012.</a:t>
            </a:r>
            <a:endParaRPr lang="ru-RU" sz="2400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348880"/>
            <a:ext cx="5445245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HEAD COACH</a:t>
            </a:r>
            <a:br>
              <a:rPr lang="en-US" b="1" dirty="0" smtClean="0"/>
            </a:br>
            <a:r>
              <a:rPr lang="en-US" b="1" dirty="0" smtClean="0"/>
              <a:t>Valentyn </a:t>
            </a:r>
            <a:r>
              <a:rPr lang="en-US" b="1" dirty="0" err="1" smtClean="0"/>
              <a:t>Sobolyevskyy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524f5fe6-5dd5-e928-5dd5-e927c20970c1.photo.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3829050" cy="2743200"/>
          </a:xfrm>
        </p:spPr>
      </p:pic>
      <p:pic>
        <p:nvPicPr>
          <p:cNvPr id="5" name="Рисунок 4" descr="495_b7b8a004e3d1905585c578434e3573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7239" y="3212976"/>
            <a:ext cx="5456761" cy="33142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61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 </a:t>
            </a:r>
            <a:r>
              <a:rPr lang="en-US" dirty="0" smtClean="0"/>
              <a:t>An </a:t>
            </a:r>
            <a:r>
              <a:rPr lang="en-US" dirty="0" smtClean="0"/>
              <a:t>honored coach in his home country of Ukraine, Valentyn </a:t>
            </a:r>
            <a:r>
              <a:rPr lang="en-US" dirty="0" err="1" smtClean="0"/>
              <a:t>Sobolyevskyy</a:t>
            </a:r>
            <a:r>
              <a:rPr lang="en-US" dirty="0" smtClean="0"/>
              <a:t>, will be coaching the Ukraine </a:t>
            </a:r>
            <a:r>
              <a:rPr lang="en-US" dirty="0" err="1" smtClean="0"/>
              <a:t>Otamans</a:t>
            </a:r>
            <a:r>
              <a:rPr lang="en-US" dirty="0" smtClean="0"/>
              <a:t> in WSB Season IV. Mr. </a:t>
            </a:r>
            <a:r>
              <a:rPr lang="en-US" dirty="0" err="1" smtClean="0"/>
              <a:t>Sobolevsky</a:t>
            </a:r>
            <a:r>
              <a:rPr lang="en-US" dirty="0" smtClean="0"/>
              <a:t> has worked as the head coach of the Ukrainian national boxing team, the state boxing coach of the Ukrainian Ministry of Youth and Sports and a coach-consultant in </a:t>
            </a:r>
            <a:r>
              <a:rPr lang="en-US" dirty="0" err="1" smtClean="0"/>
              <a:t>Iran.He</a:t>
            </a:r>
            <a:r>
              <a:rPr lang="en-US" dirty="0" smtClean="0"/>
              <a:t> </a:t>
            </a:r>
            <a:r>
              <a:rPr lang="en-US" dirty="0" smtClean="0"/>
              <a:t>started his coaching career in 1982 after having graduated from Simferopol State University. In a coaching career spanning more than 30 years he has trained the winner of USSR cup - </a:t>
            </a:r>
            <a:r>
              <a:rPr lang="en-US" dirty="0" err="1" smtClean="0"/>
              <a:t>Serhei</a:t>
            </a:r>
            <a:r>
              <a:rPr lang="en-US" dirty="0" smtClean="0"/>
              <a:t> </a:t>
            </a:r>
            <a:r>
              <a:rPr lang="en-US" dirty="0" err="1" smtClean="0"/>
              <a:t>Maslyanyy</a:t>
            </a:r>
            <a:r>
              <a:rPr lang="en-US" dirty="0" smtClean="0"/>
              <a:t>, the junior World Champion and Sydney Olympic Games athlete - </a:t>
            </a:r>
            <a:r>
              <a:rPr lang="en-US" dirty="0" err="1" smtClean="0"/>
              <a:t>Aleksandr</a:t>
            </a:r>
            <a:r>
              <a:rPr lang="en-US" dirty="0" smtClean="0"/>
              <a:t> </a:t>
            </a:r>
            <a:r>
              <a:rPr lang="en-US" dirty="0" err="1" smtClean="0"/>
              <a:t>Yatsenko</a:t>
            </a:r>
            <a:r>
              <a:rPr lang="en-US" dirty="0" smtClean="0"/>
              <a:t>, and the winners of USSR and Ukrainian Championships - </a:t>
            </a:r>
            <a:r>
              <a:rPr lang="en-US" dirty="0" err="1" smtClean="0"/>
              <a:t>Ihor</a:t>
            </a:r>
            <a:r>
              <a:rPr lang="en-US" dirty="0" smtClean="0"/>
              <a:t> </a:t>
            </a:r>
            <a:r>
              <a:rPr lang="en-US" dirty="0" err="1" smtClean="0"/>
              <a:t>Taranov</a:t>
            </a:r>
            <a:r>
              <a:rPr lang="en-US" dirty="0" smtClean="0"/>
              <a:t>, Vladimir </a:t>
            </a:r>
            <a:r>
              <a:rPr lang="en-US" dirty="0" err="1" smtClean="0"/>
              <a:t>Selyutin</a:t>
            </a:r>
            <a:r>
              <a:rPr lang="en-US" dirty="0" smtClean="0"/>
              <a:t>, </a:t>
            </a:r>
            <a:r>
              <a:rPr lang="en-US" dirty="0" err="1" smtClean="0"/>
              <a:t>Yevgenii</a:t>
            </a:r>
            <a:r>
              <a:rPr lang="en-US" dirty="0" smtClean="0"/>
              <a:t> </a:t>
            </a:r>
            <a:r>
              <a:rPr lang="en-US" dirty="0" err="1" smtClean="0"/>
              <a:t>Khramov</a:t>
            </a:r>
            <a:r>
              <a:rPr lang="en-US" dirty="0" smtClean="0"/>
              <a:t>, Konstantin </a:t>
            </a:r>
            <a:r>
              <a:rPr lang="en-US" dirty="0" err="1" smtClean="0"/>
              <a:t>Loika</a:t>
            </a:r>
            <a:r>
              <a:rPr lang="en-US" dirty="0" smtClean="0"/>
              <a:t>, Roman </a:t>
            </a:r>
            <a:r>
              <a:rPr lang="en-US" dirty="0" err="1" smtClean="0"/>
              <a:t>Drobakh</a:t>
            </a:r>
            <a:r>
              <a:rPr lang="en-US" dirty="0" smtClean="0"/>
              <a:t>, and Viktor </a:t>
            </a:r>
            <a:r>
              <a:rPr lang="en-US" dirty="0" err="1" smtClean="0"/>
              <a:t>Vyatkin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_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26000" cy="31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66157852_967_us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048000"/>
            <a:ext cx="51054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61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  </a:t>
            </a:r>
            <a:r>
              <a:rPr lang="en-US" dirty="0" smtClean="0"/>
              <a:t>Mr</a:t>
            </a:r>
            <a:r>
              <a:rPr lang="en-US" dirty="0" smtClean="0"/>
              <a:t>. </a:t>
            </a:r>
            <a:r>
              <a:rPr lang="en-US" dirty="0" err="1" smtClean="0"/>
              <a:t>Sobolyevskyy</a:t>
            </a:r>
            <a:r>
              <a:rPr lang="en-US" dirty="0" smtClean="0"/>
              <a:t> was also responsible for identifying a promising young fighter called </a:t>
            </a:r>
            <a:r>
              <a:rPr lang="en-US" dirty="0" err="1" smtClean="0"/>
              <a:t>Aleksandr</a:t>
            </a:r>
            <a:r>
              <a:rPr lang="en-US" dirty="0" smtClean="0"/>
              <a:t> </a:t>
            </a:r>
            <a:r>
              <a:rPr lang="en-US" dirty="0" err="1" smtClean="0"/>
              <a:t>Usyk</a:t>
            </a:r>
            <a:r>
              <a:rPr lang="en-US" dirty="0" smtClean="0"/>
              <a:t>, who was at that time still a junior, but who has since become the European, World and Olympic </a:t>
            </a:r>
            <a:r>
              <a:rPr lang="en-US" dirty="0" err="1" smtClean="0"/>
              <a:t>Champion.Mr</a:t>
            </a:r>
            <a:r>
              <a:rPr lang="en-US" dirty="0" smtClean="0"/>
              <a:t>. </a:t>
            </a:r>
            <a:r>
              <a:rPr lang="en-US" dirty="0" err="1" smtClean="0"/>
              <a:t>Sobolyevskyy</a:t>
            </a:r>
            <a:r>
              <a:rPr lang="en-US" dirty="0" smtClean="0"/>
              <a:t> worked as the head coach of Turkish National Boxing Team from 2006-2010. The Turkish Boxing Federation has stated that this time period was the most successful in the history of the team. Valentyn </a:t>
            </a:r>
            <a:r>
              <a:rPr lang="en-US" dirty="0" err="1" smtClean="0"/>
              <a:t>Sobolyevskyy’s</a:t>
            </a:r>
            <a:r>
              <a:rPr lang="en-US" dirty="0" smtClean="0"/>
              <a:t> former student from that time, </a:t>
            </a:r>
            <a:r>
              <a:rPr lang="en-US" dirty="0" err="1" smtClean="0"/>
              <a:t>Yakup</a:t>
            </a:r>
            <a:r>
              <a:rPr lang="en-US" dirty="0" smtClean="0"/>
              <a:t> </a:t>
            </a:r>
            <a:r>
              <a:rPr lang="en-US" dirty="0" err="1" smtClean="0"/>
              <a:t>Kilitch</a:t>
            </a:r>
            <a:r>
              <a:rPr lang="en-US" dirty="0" smtClean="0"/>
              <a:t> (a member of Turkish national boxing team) went on to become a World and Olympic bronze medalist.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</a:t>
            </a:r>
            <a:r>
              <a:rPr lang="en-US" dirty="0" smtClean="0"/>
              <a:t>Finally</a:t>
            </a:r>
            <a:r>
              <a:rPr lang="en-US" dirty="0" smtClean="0"/>
              <a:t>, in 2013 </a:t>
            </a:r>
            <a:r>
              <a:rPr lang="en-US" dirty="0" err="1" smtClean="0"/>
              <a:t>Sobolyevskyy</a:t>
            </a:r>
            <a:r>
              <a:rPr lang="en-US" dirty="0" smtClean="0"/>
              <a:t> became the head of Ukrainian National Student Boxing Team, which took part in the first World </a:t>
            </a:r>
            <a:r>
              <a:rPr lang="en-US" dirty="0" err="1" smtClean="0"/>
              <a:t>Universiade</a:t>
            </a:r>
            <a:r>
              <a:rPr lang="en-US" dirty="0" smtClean="0"/>
              <a:t> 2013 (Kazan, Russia) and won three medals. </a:t>
            </a:r>
            <a:r>
              <a:rPr lang="en-US" dirty="0" err="1" smtClean="0"/>
              <a:t>Dmitrii</a:t>
            </a:r>
            <a:r>
              <a:rPr lang="en-US" dirty="0" smtClean="0"/>
              <a:t> </a:t>
            </a:r>
            <a:r>
              <a:rPr lang="en-US" dirty="0" err="1" smtClean="0"/>
              <a:t>Mytrofanov</a:t>
            </a:r>
            <a:r>
              <a:rPr lang="en-US" dirty="0" smtClean="0"/>
              <a:t> and </a:t>
            </a:r>
            <a:r>
              <a:rPr lang="en-US" dirty="0" err="1" smtClean="0"/>
              <a:t>Aleksandr</a:t>
            </a:r>
            <a:r>
              <a:rPr lang="en-US" dirty="0" smtClean="0"/>
              <a:t> </a:t>
            </a:r>
            <a:r>
              <a:rPr lang="en-US" dirty="0" err="1" smtClean="0"/>
              <a:t>Gvozdyk</a:t>
            </a:r>
            <a:r>
              <a:rPr lang="en-US" dirty="0" smtClean="0"/>
              <a:t> both took gold while Denys </a:t>
            </a:r>
            <a:r>
              <a:rPr lang="en-US" dirty="0" err="1" smtClean="0"/>
              <a:t>Berinchyk</a:t>
            </a:r>
            <a:r>
              <a:rPr lang="en-US" dirty="0" smtClean="0"/>
              <a:t> took the bronze. He therefore has the experience needed to make his team one of the most successful in the WSB.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5984"/>
            <a:ext cx="6840760" cy="632879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7344816" cy="641045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</TotalTime>
  <Words>360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Ukrainian Ataman</vt:lpstr>
      <vt:lpstr>Слайд 2</vt:lpstr>
      <vt:lpstr>HEAD COACH Valentyn Sobolyevskyy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Ukrainian Ataman</dc:title>
  <dc:creator>ADMIN</dc:creator>
  <cp:lastModifiedBy>ADMIN</cp:lastModifiedBy>
  <cp:revision>4</cp:revision>
  <dcterms:created xsi:type="dcterms:W3CDTF">2014-04-29T19:16:52Z</dcterms:created>
  <dcterms:modified xsi:type="dcterms:W3CDTF">2014-04-29T19:51:15Z</dcterms:modified>
</cp:coreProperties>
</file>