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1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Робота учениці 11-А класу</a:t>
            </a:r>
          </a:p>
          <a:p>
            <a:r>
              <a:rPr lang="uk-UA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Родзінської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Тетяни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Легенди</a:t>
            </a:r>
            <a:r>
              <a:rPr lang="ru-RU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зоряного</a:t>
            </a:r>
            <a:r>
              <a:rPr lang="ru-RU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неба</a:t>
            </a: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270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04599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Звернемось </a:t>
            </a:r>
            <a:r>
              <a:rPr lang="uk-UA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 науки</a:t>
            </a: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05273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Козеріг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( лат. </a:t>
            </a:r>
            <a:r>
              <a:rPr lang="en-US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Capricornus</a:t>
            </a: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) -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зодіакальне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сузір'я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південної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півкулі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неба,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що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знаходиться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між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Водолієм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і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Стрільцем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Це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сузір'я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найменш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яскраве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в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Зодіаку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(за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винятком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Рака).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Його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найяскравіші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зірки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утворюють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трикутник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,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у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Козорозі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перебувала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точка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зимового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сонцестояння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;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із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цим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пов'язана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назва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південного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тропіка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—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тропік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Козорога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Давній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філософ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Макробій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вважав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,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що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Сонце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,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пройшовши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найнижчу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точку,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починає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дертися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вгору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,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немов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гірський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козел,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що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прямує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до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вершини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Сузір'я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включено до каталога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зоряного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неба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Клавдія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Птолемея «Альмагест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».</a:t>
            </a:r>
          </a:p>
          <a:p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Саме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цьому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сузір'ї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у 1846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Йоган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Галле і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Генріх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Луї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д'Аррест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відкрили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планету Нептун.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8760"/>
            <a:ext cx="6762907" cy="53288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softEdge rad="63500"/>
          </a:effectLst>
          <a:scene3d>
            <a:camera prst="isometricOffAxis1Right"/>
            <a:lightRig rig="threePt" dir="t">
              <a:rot lat="0" lon="0" rev="2700000"/>
            </a:lightRig>
          </a:scene3d>
          <a:sp3d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84059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uk-UA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ірки</a:t>
            </a:r>
            <a:r>
              <a:rPr lang="uk-UA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Козерогу</a:t>
            </a: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850101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сузір'я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найменш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яскраве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Зодіаку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(за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винятком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Рака).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221407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Сузір'я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Козеріг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містить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наступні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зірки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включаючи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подвійні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потрійні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)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α1 </a:t>
            </a:r>
            <a:r>
              <a:rPr lang="uk-U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Альфа-1 Козерога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жовтий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надгігант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Альгеда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 3</a:t>
            </a: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α2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Альфа-2 Козерога 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β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Бета Козерога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Дабіг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/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Дабіх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араб . "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М'ясник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": #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жовтий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гігант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γ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Гамма Козерога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Наширі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араб . " Приносить добру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звістку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"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або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"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покладають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довіру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«№ 4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білий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гігант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δ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Дельта Козерога , Денеб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Альгеда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хвіст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 1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затемнена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подвійна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система 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ε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Епсілон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Козерога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біло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блакитна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зірка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l-G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ζ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Дзета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Козерога - плавник 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5, </a:t>
            </a: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θ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Тета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Козерога - середина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тіла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ι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Йота Козерога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підстава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хвоста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№9 </a:t>
            </a: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Мю Козерога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вістря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клина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№11 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ψ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Псі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Козерога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підстава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копита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№8 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ω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Омега Козерога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копито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№7 </a:t>
            </a: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Cap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ніс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Козерога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№10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3789040"/>
            <a:ext cx="42291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637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Зірки Козерогу</a:t>
            </a: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Наширі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Naschira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-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азва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походить з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староарабської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«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Са'д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Наширі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 і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означає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«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щастя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розповсюджує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звістка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про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нього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». </a:t>
            </a:r>
          </a:p>
          <a:p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Дабіх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Dabih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</a:t>
            </a:r>
            <a:r>
              <a:rPr lang="uk-UA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-по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двійна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зірка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якщо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дивитися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телескоп, то кратна) оранжево-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жовтого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небесно-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блакитного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кольору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лівому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оці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Козерога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endParaRPr lang="uk-U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Денеб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Альджеді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Deneb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Algedi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н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евелика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зірка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хвості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Козерога.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Походить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А-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Данабу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дж-Джаді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тобто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"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хвіст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Козерога".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Символічно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іменується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"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Доленосна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Точка Козерога".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92847"/>
            <a:ext cx="3360373" cy="2520280"/>
          </a:xfrm>
          <a:prstGeom prst="rect">
            <a:avLst/>
          </a:prstGeom>
          <a:scene3d>
            <a:camera prst="perspectiveRight"/>
            <a:lightRig rig="threePt" dir="t"/>
          </a:scene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179298"/>
            <a:ext cx="2362200" cy="2362200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  <a:softEdge rad="31750"/>
          </a:effectLst>
          <a:scene3d>
            <a:camera prst="perspectiveLeft"/>
            <a:lightRig rig="threePt" dir="t"/>
          </a:scene3d>
          <a:sp3d/>
        </p:spPr>
      </p:pic>
    </p:spTree>
    <p:extLst>
      <p:ext uri="{BB962C8B-B14F-4D97-AF65-F5344CB8AC3E}">
        <p14:creationId xmlns:p14="http://schemas.microsoft.com/office/powerpoint/2010/main" val="407086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013176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знімок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отриманий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допомогою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космічного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телескопа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Хаббла: Шаровое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зоряне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скупчення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M30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сузір'ї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Козерога.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Інтегральна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яскравість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- 8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зоряної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величини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відстань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- 41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тисяча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світлових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років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 одними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даними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по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іншим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же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півтора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рази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ближче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щомиті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зменшується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100 км)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7056784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8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9820" y="256105"/>
            <a:ext cx="5144359" cy="792088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Трішки легенд…</a:t>
            </a:r>
            <a:endParaRPr lang="ru-RU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564" y="978435"/>
            <a:ext cx="39964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Козеріг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sz="2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міфічна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істота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 </a:t>
            </a:r>
            <a:r>
              <a:rPr lang="ru-RU" sz="2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тілом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козла й хвостом </a:t>
            </a:r>
            <a:r>
              <a:rPr lang="ru-RU" sz="2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риби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78435"/>
            <a:ext cx="4203973" cy="54006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6" name="TextBox 5"/>
          <p:cNvSpPr txBox="1"/>
          <p:nvPr/>
        </p:nvSpPr>
        <p:spPr>
          <a:xfrm>
            <a:off x="647564" y="978435"/>
            <a:ext cx="33123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Козеріг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божественна коза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Амалфея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вигодувала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немовля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– Зевса - 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печері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острові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Криті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де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його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приховувала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мати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Рея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кровожерливого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чоловіка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Крона. Крон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владика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богів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пожирав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своїх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новонароджених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дітей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оскільки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отримав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пророцтво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один з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його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нащадків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позбавить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його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влади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Ним і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виявився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Зевс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укритий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Реєю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вигодуваний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Амалфеєю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Зевс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подяку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згодом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помістив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її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небі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хоча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можливо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тільки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її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відламаний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їм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відомий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як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достатку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730255"/>
            <a:ext cx="66247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Є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одна легенда, про Пана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потрапив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небо просто за те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за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деякими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міфам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молочним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по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Амалфєї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братом Зевсу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Одного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разу Пан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сидів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собі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березі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річки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награвав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своїй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улюбленій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сопілці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ймовірно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приманював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німф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Тут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з'явився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Тифон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чудовисько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ста головами , з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людським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тілом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але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зміями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замість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та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й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величезної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величини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! Пан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трясучи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бородою ,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жаху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кинувся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річку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сподіваючись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врятуватися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і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вже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почав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перетворюватися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рибу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коли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зрозумів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Тифон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має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іншу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ціль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для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вбивства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саме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самого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владику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Олімпу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Зевса.</a:t>
            </a:r>
          </a:p>
          <a:p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 Зевс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перебував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розгубленості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бути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переможений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чудовиськом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якби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не Пан: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видав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свій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знаменитий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крик і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вразив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Тифона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акустичним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ударом.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Поки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той приходив в себе , Зевс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встиг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підготувати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перуни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сам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перейшов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атаку.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результаті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Тифон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переможений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У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сузір'ї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Козеріг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відображений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Пан у момент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перетворення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його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рибу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хвіст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вже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риб'ячий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, 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передня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частина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тіла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капраморфна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19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6" grpId="0" build="allAtOnce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82" y="-97260"/>
            <a:ext cx="9149581" cy="69552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869160"/>
            <a:ext cx="6512511" cy="1143000"/>
          </a:xfrm>
        </p:spPr>
        <p:txBody>
          <a:bodyPr/>
          <a:lstStyle/>
          <a:p>
            <a:r>
              <a:rPr lang="uk-UA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перегляд</a:t>
            </a: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0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Інше 3">
      <a:dk1>
        <a:sysClr val="windowText" lastClr="000000"/>
      </a:dk1>
      <a:lt1>
        <a:sysClr val="window" lastClr="FFFFFF"/>
      </a:lt1>
      <a:dk2>
        <a:srgbClr val="212745"/>
      </a:dk2>
      <a:lt2>
        <a:srgbClr val="0D78C9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252</TotalTime>
  <Words>723</Words>
  <Application>Microsoft Office PowerPoint</Application>
  <PresentationFormat>Екран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Повітряний потік</vt:lpstr>
      <vt:lpstr>Легенди зоряного неба</vt:lpstr>
      <vt:lpstr>Звернемось до науки</vt:lpstr>
      <vt:lpstr>Зірки Козерогу</vt:lpstr>
      <vt:lpstr>Зірки Козерогу</vt:lpstr>
      <vt:lpstr>Презентація PowerPoint</vt:lpstr>
      <vt:lpstr>Трішки легенд…</vt:lpstr>
      <vt:lpstr>Дякую за перегляд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Тетянка</cp:lastModifiedBy>
  <cp:revision>20</cp:revision>
  <dcterms:created xsi:type="dcterms:W3CDTF">2010-02-23T11:30:32Z</dcterms:created>
  <dcterms:modified xsi:type="dcterms:W3CDTF">2013-09-17T18:26:18Z</dcterms:modified>
</cp:coreProperties>
</file>