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7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F5AAC-9CDE-4144-9048-09474F3E7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D882-5C71-4A76-BD9A-539A07E71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AEC7-85E3-4658-8B98-05AD9FDC5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3AD1A-1975-454B-A700-7F8F21F54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7943-1871-4CDB-8887-14188A23A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2BB0-C622-4168-A6FE-DE61D0D52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928C-BE5F-4CB0-B473-4AB2CB232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9FDF-5FE8-4021-8AE7-4A6ACA34D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B00FF-4971-4D3B-BA84-D3A73607B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D0E8-89C8-4D9F-8B02-B3CEC30C1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994F-0F8A-470E-BE48-02719BE9D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2AB78-A5A7-4AE3-B7FC-EBE449EE8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CC16-65A0-40DB-A672-1510F8F1C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AD15-064E-4EDA-B28A-5C0A7B9BF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63F06-05B5-4249-AA70-92C785C22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0026-8873-444D-9061-10B839B27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9C2B2-51C8-4211-B4EB-BF54EB223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745F8-D842-469C-A397-F2F3836B0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22BB-3125-4128-9AA0-85C6784A3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17E2-CEF7-4D1D-8B8B-4D30196E4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532A5-B7BA-4506-BFB4-506CFFDDA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C9CB8-42EC-49CF-AFE2-E7DDCDF6C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74D8E-F984-4C96-9EFE-235F135DD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42E9-75E8-4F36-8667-953D27F0C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E3E2E-EE16-4992-8929-20BFF7383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DDCFD-BB3F-4397-A5D7-EC55CC6F4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6AE4-454B-4871-8E87-A42E2FACD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6208C-2CF5-4E69-992B-99DB581AA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A38B-C927-4C09-A21F-236F49056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C53D-E702-426A-BAF0-A9C250EEB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0A069-FF4F-40A1-9F51-48FED7AEA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2F2D-E11E-4996-93B3-82A2A87AE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D09E9-5FCA-424F-839F-1D7930A49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075C6-9F2F-4B62-9305-6AEC463DF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39D18-E6E0-4EA6-98BB-97EB211D0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F510F-019D-4BBE-AA65-6FCA9347D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8057-D785-4ED4-BBB3-A8F9862B1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7903-7A75-4C77-A07D-D8653692C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ACE90-C38D-4E7E-A54F-8DDC2046B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9B81B-547D-4A70-ABE1-7B61B5F38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F1DFE-52BB-46E4-8AAF-E1ABD13C1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39B79-9019-4C8E-A417-99F251F7B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C1F5-9488-4C3B-A916-BDCD06E07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1FE1-8145-4643-9381-7234F5C65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9DA7E-30FA-4F3D-966F-02C66CA4F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11B45-FD10-483C-966D-EE1A9A8FB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71180-5E99-4582-BE07-006C47F93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CDA82-A56A-4844-A73E-5FA5340C0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5643-EA5D-482C-B37E-1CEEBDA8D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99DB-BD2D-4BAD-AA0A-B62F84536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6D6A-264D-488E-B1F4-BAEC7B914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BB816-AC0A-4B9C-BE4F-0532BD116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C3BE-7804-4077-A7AA-7A283CA5B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5B05-203C-490B-BCA8-F05057AA7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1D39-5FDB-4EEE-B211-07CD7B1C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A57F6-D5CA-48E4-8B77-A45D8DD81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FDF76-C4F3-4D95-A7C4-5E81B1C8C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107AA-E347-4732-BAC8-3D1442E96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A8FDD-32F8-402F-9989-CE674F4D8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78B09-4D58-45E1-ADC4-49EAA0EA8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61830-8C08-41A1-B421-EB9C1BFE8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8C51-C6BF-4705-99DB-1681114D6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30A6-B2CC-4023-A42A-C8ED66436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464DA-A187-4871-8A24-AD83B96DF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2315-CA92-4738-BCBB-F851B31EE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5C38-226B-4D40-AE20-550EF4440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F5D2-5CA3-41EC-AC42-087B9A528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6E7A-5BBD-4F50-9D6A-243DC7A41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9C908-C186-44A9-94FC-9E4CBAA36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CB11-6B3C-4ED5-935D-00D61D70F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FCB4D-14EE-4202-A588-0A2C2CDB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B58-40E4-420E-A419-36A93EC7F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65296-43B8-4F29-A8D1-F4CD3C23C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2EAE0-D178-4213-ADBD-59C7278B1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FDB4-10CE-461F-8941-72C6AF867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B493-FD56-4DC9-9484-1F3525D77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E8A9D-D453-439F-B0AD-ECC887232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BC67E-4F59-4434-B13E-094AB457D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9C48-BC1A-44A4-896E-A2F3ACE7B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CEE2D-399B-469F-9557-6E95F66DC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BAF81-842E-441F-BB67-0DDAF728A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8C13-184C-48F9-84A1-EFDF0F136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F815A-923D-488C-B27D-F0DB72A10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9A84-8EA4-44B3-8DAD-B640D9BF9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4A722-29FB-4AD8-BFE9-D9D515E27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B8B2-6085-45DE-90F2-02C7F938E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44DD-72CB-42C1-B3AD-18E53E7E2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073F-C371-4461-B6D5-72D039438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E7CF8-BAF1-40B2-9AD0-C74FDBAB1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8658-AF6E-4367-B0BF-92EF9E5C8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C80CE-3BB8-4D3F-B39C-0D2B04BBB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2013D-B66F-4B24-855C-CAEFC3054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21DA1-04CD-497A-A95F-91A6AD5F8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B1F2-D969-424F-9C80-E0F9C52DF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3E543-4D1E-4674-B16B-CD2FB90D0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5E999-73C3-4B2D-B47F-585038492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F98C-A183-4894-A3FD-7E469FA5D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FC3CF-441C-4BFE-967E-04660E6CB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503DB-3795-4112-9CE4-FFAE96A67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D783F1-12AB-4FD6-8166-7071876A579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4DC0B8-7D5B-473D-9CB4-D2F22E8D9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AB268-DF12-4100-84E7-CD08641A32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C510C-AB66-42A9-AA43-1E0C30BE035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FD990-69DF-4A6D-B9E4-54EA190587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DD8E3C-151A-4DE3-8C61-E662CBA6D9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693612-970D-4FD3-843A-76BFEBFD4B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7CEC2-05A5-4E12-A720-A7EE963BF0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FFF650-8CC7-4311-8FFB-ADA824DB7E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/>
          <a:lstStyle/>
          <a:p>
            <a:r>
              <a:rPr lang="uk-UA" sz="8000" b="1" dirty="0" err="1" smtClean="0">
                <a:solidFill>
                  <a:srgbClr val="E207F9"/>
                </a:solidFill>
              </a:rPr>
              <a:t>Едіт</a:t>
            </a:r>
            <a:r>
              <a:rPr lang="uk-UA" sz="8000" b="1" dirty="0" smtClean="0">
                <a:solidFill>
                  <a:srgbClr val="E207F9"/>
                </a:solidFill>
              </a:rPr>
              <a:t> </a:t>
            </a:r>
            <a:r>
              <a:rPr lang="uk-UA" sz="8000" b="1" dirty="0" err="1" smtClean="0">
                <a:solidFill>
                  <a:srgbClr val="E207F9"/>
                </a:solidFill>
              </a:rPr>
              <a:t>Піаф</a:t>
            </a:r>
            <a:endParaRPr lang="ru-RU" sz="8000" b="1" dirty="0">
              <a:solidFill>
                <a:srgbClr val="E207F9"/>
              </a:solidFill>
            </a:endParaRPr>
          </a:p>
        </p:txBody>
      </p:sp>
      <p:pic>
        <p:nvPicPr>
          <p:cNvPr id="2054" name="Picture 6" descr="http://upload.wikimedia.org/wikipedia/uk/7/7e/%D0%9F%D1%96%D0%B0%D1%84_%D0%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346710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3071834"/>
          </a:xfrm>
        </p:spPr>
        <p:txBody>
          <a:bodyPr/>
          <a:lstStyle/>
          <a:p>
            <a:r>
              <a:rPr lang="ru-RU" b="1" dirty="0" err="1" smtClean="0">
                <a:solidFill>
                  <a:srgbClr val="E207F9"/>
                </a:solidFill>
              </a:rPr>
              <a:t>Едіт</a:t>
            </a:r>
            <a:r>
              <a:rPr lang="ru-RU" b="1" dirty="0" smtClean="0">
                <a:solidFill>
                  <a:srgbClr val="E207F9"/>
                </a:solidFill>
              </a:rPr>
              <a:t> </a:t>
            </a:r>
            <a:r>
              <a:rPr lang="ru-RU" b="1" dirty="0" err="1" smtClean="0">
                <a:solidFill>
                  <a:srgbClr val="E207F9"/>
                </a:solidFill>
              </a:rPr>
              <a:t>Піаф</a:t>
            </a:r>
            <a:r>
              <a:rPr lang="ru-RU" dirty="0" smtClean="0">
                <a:solidFill>
                  <a:srgbClr val="E207F9"/>
                </a:solidFill>
              </a:rPr>
              <a:t> (</a:t>
            </a:r>
            <a:r>
              <a:rPr lang="ru-RU" dirty="0" err="1" smtClean="0">
                <a:solidFill>
                  <a:srgbClr val="E207F9"/>
                </a:solidFill>
              </a:rPr>
              <a:t>справжнє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ім'я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b="1" dirty="0" err="1" smtClean="0">
                <a:solidFill>
                  <a:srgbClr val="E207F9"/>
                </a:solidFill>
              </a:rPr>
              <a:t>Едіт</a:t>
            </a:r>
            <a:r>
              <a:rPr lang="ru-RU" b="1" dirty="0" smtClean="0">
                <a:solidFill>
                  <a:srgbClr val="E207F9"/>
                </a:solidFill>
              </a:rPr>
              <a:t> </a:t>
            </a:r>
            <a:r>
              <a:rPr lang="ru-RU" b="1" dirty="0" err="1" smtClean="0">
                <a:solidFill>
                  <a:srgbClr val="E207F9"/>
                </a:solidFill>
              </a:rPr>
              <a:t>Джованна</a:t>
            </a:r>
            <a:r>
              <a:rPr lang="ru-RU" b="1" dirty="0" smtClean="0">
                <a:solidFill>
                  <a:srgbClr val="E207F9"/>
                </a:solidFill>
              </a:rPr>
              <a:t> </a:t>
            </a:r>
            <a:r>
              <a:rPr lang="ru-RU" b="1" dirty="0" err="1" smtClean="0">
                <a:solidFill>
                  <a:srgbClr val="E207F9"/>
                </a:solidFill>
              </a:rPr>
              <a:t>Ґассіон</a:t>
            </a:r>
            <a:r>
              <a:rPr lang="en-US" dirty="0" smtClean="0">
                <a:solidFill>
                  <a:srgbClr val="E207F9"/>
                </a:solidFill>
              </a:rPr>
              <a:t>19 </a:t>
            </a:r>
            <a:r>
              <a:rPr lang="ru-RU" dirty="0" err="1" smtClean="0">
                <a:solidFill>
                  <a:srgbClr val="E207F9"/>
                </a:solidFill>
              </a:rPr>
              <a:t>грудня</a:t>
            </a:r>
            <a:r>
              <a:rPr lang="ru-RU" dirty="0" smtClean="0">
                <a:solidFill>
                  <a:srgbClr val="E207F9"/>
                </a:solidFill>
              </a:rPr>
              <a:t> 1915, Париж — 10 </a:t>
            </a:r>
            <a:r>
              <a:rPr lang="ru-RU" dirty="0" err="1" smtClean="0">
                <a:solidFill>
                  <a:srgbClr val="E207F9"/>
                </a:solidFill>
              </a:rPr>
              <a:t>жовтня</a:t>
            </a:r>
            <a:r>
              <a:rPr lang="ru-RU" dirty="0" smtClean="0">
                <a:solidFill>
                  <a:srgbClr val="E207F9"/>
                </a:solidFill>
              </a:rPr>
              <a:t> 1963, </a:t>
            </a:r>
            <a:r>
              <a:rPr lang="ru-RU" dirty="0" err="1" smtClean="0">
                <a:solidFill>
                  <a:srgbClr val="E207F9"/>
                </a:solidFill>
              </a:rPr>
              <a:t>Грас</a:t>
            </a:r>
            <a:r>
              <a:rPr lang="ru-RU" dirty="0" smtClean="0">
                <a:solidFill>
                  <a:srgbClr val="E207F9"/>
                </a:solidFill>
              </a:rPr>
              <a:t>) — знаменита </a:t>
            </a:r>
            <a:r>
              <a:rPr lang="ru-RU" dirty="0" err="1" smtClean="0">
                <a:solidFill>
                  <a:srgbClr val="E207F9"/>
                </a:solidFill>
              </a:rPr>
              <a:t>французька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співачка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й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акторка</a:t>
            </a:r>
            <a:r>
              <a:rPr lang="ru-RU" dirty="0" smtClean="0">
                <a:solidFill>
                  <a:srgbClr val="E207F9"/>
                </a:solidFill>
              </a:rPr>
              <a:t>, одна </a:t>
            </a:r>
            <a:r>
              <a:rPr lang="ru-RU" dirty="0" err="1" smtClean="0">
                <a:solidFill>
                  <a:srgbClr val="E207F9"/>
                </a:solidFill>
              </a:rPr>
              <a:t>з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найвідоміших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естрадних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співачок</a:t>
            </a:r>
            <a:r>
              <a:rPr lang="ru-RU" dirty="0" smtClean="0">
                <a:solidFill>
                  <a:srgbClr val="E207F9"/>
                </a:solidFill>
              </a:rPr>
              <a:t> </a:t>
            </a:r>
            <a:r>
              <a:rPr lang="ru-RU" dirty="0" err="1" smtClean="0">
                <a:solidFill>
                  <a:srgbClr val="E207F9"/>
                </a:solidFill>
              </a:rPr>
              <a:t>світу</a:t>
            </a:r>
            <a:r>
              <a:rPr lang="ru-RU" dirty="0" smtClean="0">
                <a:solidFill>
                  <a:srgbClr val="E207F9"/>
                </a:solidFill>
              </a:rPr>
              <a:t>.</a:t>
            </a:r>
            <a:endParaRPr lang="ru-RU" dirty="0">
              <a:solidFill>
                <a:srgbClr val="E207F9"/>
              </a:solidFill>
            </a:endParaRPr>
          </a:p>
        </p:txBody>
      </p:sp>
      <p:pic>
        <p:nvPicPr>
          <p:cNvPr id="117762" name="Picture 2" descr="http://www.vokrugsveta.ru/img/cmn/2007/03/07/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587" y="3000372"/>
            <a:ext cx="5036339" cy="3357560"/>
          </a:xfrm>
          <a:prstGeom prst="rect">
            <a:avLst/>
          </a:prstGeom>
          <a:noFill/>
        </p:spPr>
      </p:pic>
      <p:pic>
        <p:nvPicPr>
          <p:cNvPr id="5" name="Picture 4" descr="http://www.frmusique.ru/artists/piaf/pia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2143140" cy="297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/>
          <a:lstStyle/>
          <a:p>
            <a:r>
              <a:rPr lang="uk-UA" dirty="0" err="1" smtClean="0"/>
              <a:t>Едіт</a:t>
            </a:r>
            <a:r>
              <a:rPr lang="uk-UA" dirty="0" smtClean="0"/>
              <a:t> </a:t>
            </a:r>
            <a:r>
              <a:rPr lang="uk-UA" dirty="0" err="1" smtClean="0"/>
              <a:t>Піаф</a:t>
            </a:r>
            <a:r>
              <a:rPr lang="uk-UA" dirty="0" smtClean="0"/>
              <a:t> у дитинстві та в молодому віці</a:t>
            </a:r>
            <a:endParaRPr lang="ru-RU" dirty="0"/>
          </a:p>
        </p:txBody>
      </p:sp>
      <p:pic>
        <p:nvPicPr>
          <p:cNvPr id="118786" name="Picture 2" descr="http://i033.radikal.ru/0802/cc/5ae8089225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92766"/>
            <a:ext cx="5286412" cy="3969796"/>
          </a:xfrm>
          <a:prstGeom prst="rect">
            <a:avLst/>
          </a:prstGeom>
          <a:noFill/>
        </p:spPr>
      </p:pic>
      <p:pic>
        <p:nvPicPr>
          <p:cNvPr id="118788" name="Picture 4" descr="http://1001.ru/books/epiaf/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40" y="1428736"/>
            <a:ext cx="2889254" cy="4000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358246" cy="2714644"/>
          </a:xfrm>
        </p:spPr>
        <p:txBody>
          <a:bodyPr/>
          <a:lstStyle/>
          <a:p>
            <a:r>
              <a:rPr lang="ru-RU" sz="2400" dirty="0" err="1" smtClean="0"/>
              <a:t>Повоєнний</a:t>
            </a:r>
            <a:r>
              <a:rPr lang="ru-RU" sz="2400" dirty="0" smtClean="0"/>
              <a:t> час став для </a:t>
            </a:r>
            <a:r>
              <a:rPr lang="ru-RU" sz="2400" dirty="0" err="1" smtClean="0"/>
              <a:t>Піаф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небувалого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успіху</a:t>
            </a:r>
            <a:r>
              <a:rPr lang="ru-RU" sz="2400" dirty="0" smtClean="0"/>
              <a:t>.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замилуванням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паризьких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витончені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поціновувачі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робітники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майбутня</a:t>
            </a:r>
            <a:r>
              <a:rPr lang="ru-RU" sz="2400" dirty="0" smtClean="0"/>
              <a:t> королева </a:t>
            </a:r>
            <a:r>
              <a:rPr lang="ru-RU" sz="2400" dirty="0" err="1" smtClean="0"/>
              <a:t>Англії</a:t>
            </a:r>
            <a:r>
              <a:rPr lang="ru-RU" sz="2400" dirty="0" smtClean="0"/>
              <a:t>. У </a:t>
            </a:r>
            <a:r>
              <a:rPr lang="ru-RU" sz="2400" dirty="0" err="1" smtClean="0"/>
              <a:t>січні</a:t>
            </a:r>
            <a:r>
              <a:rPr lang="ru-RU" sz="2400" dirty="0" smtClean="0"/>
              <a:t> 1950 року </a:t>
            </a:r>
            <a:r>
              <a:rPr lang="ru-RU" sz="2400" dirty="0" err="1" smtClean="0"/>
              <a:t>відбувся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сольний</a:t>
            </a:r>
            <a:r>
              <a:rPr lang="ru-RU" sz="2400" dirty="0" smtClean="0"/>
              <a:t> концерт у </a:t>
            </a:r>
            <a:r>
              <a:rPr lang="ru-RU" sz="2400" dirty="0" err="1" smtClean="0"/>
              <a:t>залі</a:t>
            </a:r>
            <a:r>
              <a:rPr lang="ru-RU" sz="2400" dirty="0" smtClean="0"/>
              <a:t> «</a:t>
            </a:r>
            <a:r>
              <a:rPr lang="ru-RU" sz="2400" dirty="0" err="1" smtClean="0"/>
              <a:t>Плейель</a:t>
            </a:r>
            <a:r>
              <a:rPr lang="ru-RU" sz="2400" dirty="0" smtClean="0"/>
              <a:t>», </a:t>
            </a:r>
            <a:r>
              <a:rPr lang="ru-RU" sz="2400" dirty="0" err="1" smtClean="0"/>
              <a:t>преса</a:t>
            </a:r>
            <a:r>
              <a:rPr lang="ru-RU" sz="2400" dirty="0" smtClean="0"/>
              <a:t> писала — «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вулиць</a:t>
            </a:r>
            <a:r>
              <a:rPr lang="ru-RU" sz="2400" dirty="0" smtClean="0"/>
              <a:t> у </a:t>
            </a:r>
            <a:r>
              <a:rPr lang="ru-RU" sz="2400" dirty="0" err="1" smtClean="0"/>
              <a:t>храмі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».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тріумф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19810" name="Picture 2" descr="http://www.france-chanson.com/wp-content/gallery/piaf/edith_piaf_04.jpg"/>
          <p:cNvPicPr>
            <a:picLocks noChangeAspect="1" noChangeArrowheads="1"/>
          </p:cNvPicPr>
          <p:nvPr/>
        </p:nvPicPr>
        <p:blipFill>
          <a:blip r:embed="rId2"/>
          <a:srcRect l="6126" r="3299"/>
          <a:stretch>
            <a:fillRect/>
          </a:stretch>
        </p:blipFill>
        <p:spPr bwMode="auto">
          <a:xfrm>
            <a:off x="5643570" y="3214686"/>
            <a:ext cx="3071284" cy="3186066"/>
          </a:xfrm>
          <a:prstGeom prst="rect">
            <a:avLst/>
          </a:prstGeom>
          <a:noFill/>
        </p:spPr>
      </p:pic>
      <p:pic>
        <p:nvPicPr>
          <p:cNvPr id="119812" name="Picture 4" descr="http://www.stihi.ru/pics/2010/02/20/4351.jpg"/>
          <p:cNvPicPr>
            <a:picLocks noChangeAspect="1" noChangeArrowheads="1"/>
          </p:cNvPicPr>
          <p:nvPr/>
        </p:nvPicPr>
        <p:blipFill>
          <a:blip r:embed="rId3"/>
          <a:srcRect b="21165"/>
          <a:stretch>
            <a:fillRect/>
          </a:stretch>
        </p:blipFill>
        <p:spPr bwMode="auto">
          <a:xfrm>
            <a:off x="428596" y="3214686"/>
            <a:ext cx="2786082" cy="3239421"/>
          </a:xfrm>
          <a:prstGeom prst="rect">
            <a:avLst/>
          </a:prstGeom>
          <a:noFill/>
        </p:spPr>
      </p:pic>
      <p:pic>
        <p:nvPicPr>
          <p:cNvPr id="119814" name="Picture 6" descr="http://parisweb.ru/wp-content/uploads/2012/09/Edith-Pi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14686"/>
            <a:ext cx="2166565" cy="3223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000628" cy="4525963"/>
          </a:xfrm>
        </p:spPr>
        <p:txBody>
          <a:bodyPr/>
          <a:lstStyle/>
          <a:p>
            <a:r>
              <a:rPr lang="ru-RU" sz="2400" dirty="0" err="1" smtClean="0"/>
              <a:t>Незважаючи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слухачів</a:t>
            </a:r>
            <a:r>
              <a:rPr lang="ru-RU" sz="2400" dirty="0" smtClean="0"/>
              <a:t>,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присвячене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робило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самотньою</a:t>
            </a:r>
            <a:r>
              <a:rPr lang="ru-RU" sz="2400" dirty="0" smtClean="0"/>
              <a:t>. </a:t>
            </a:r>
            <a:r>
              <a:rPr lang="ru-RU" sz="2400" dirty="0" err="1" smtClean="0"/>
              <a:t>Едіт</a:t>
            </a:r>
            <a:r>
              <a:rPr lang="ru-RU" sz="2400" dirty="0" smtClean="0"/>
              <a:t> сама </a:t>
            </a:r>
            <a:r>
              <a:rPr lang="ru-RU" sz="2400" dirty="0" err="1" smtClean="0"/>
              <a:t>це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розуміла</a:t>
            </a:r>
            <a:r>
              <a:rPr lang="ru-RU" sz="2400" dirty="0" smtClean="0"/>
              <a:t>: «</a:t>
            </a:r>
            <a:r>
              <a:rPr lang="ru-RU" sz="2400" dirty="0" err="1" smtClean="0"/>
              <a:t>Публіка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втягує</a:t>
            </a:r>
            <a:r>
              <a:rPr lang="ru-RU" sz="2400" dirty="0" smtClean="0"/>
              <a:t> тебе у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обійми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поглинає</a:t>
            </a:r>
            <a:r>
              <a:rPr lang="ru-RU" sz="2400" dirty="0" smtClean="0"/>
              <a:t> тебе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.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переповняєшся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, а вона — </a:t>
            </a:r>
            <a:r>
              <a:rPr lang="ru-RU" sz="2400" dirty="0" err="1" smtClean="0"/>
              <a:t>твоєю</a:t>
            </a:r>
            <a:r>
              <a:rPr lang="ru-RU" sz="2400" dirty="0" smtClean="0"/>
              <a:t>.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у </a:t>
            </a:r>
            <a:r>
              <a:rPr lang="ru-RU" sz="2400" dirty="0" err="1" smtClean="0"/>
              <a:t>загасаючому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світлі</a:t>
            </a:r>
            <a:r>
              <a:rPr lang="ru-RU" sz="2400" dirty="0" smtClean="0"/>
              <a:t> залу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чуєш</a:t>
            </a:r>
            <a:r>
              <a:rPr lang="ru-RU" sz="2400" dirty="0" smtClean="0"/>
              <a:t> шум </a:t>
            </a:r>
            <a:r>
              <a:rPr lang="ru-RU" sz="2400" dirty="0" err="1" smtClean="0"/>
              <a:t>кроків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йдуть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твої</a:t>
            </a:r>
            <a:r>
              <a:rPr lang="ru-RU" sz="2400" dirty="0" smtClean="0"/>
              <a:t>.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здригаєшся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захвату,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тобі</a:t>
            </a:r>
            <a:r>
              <a:rPr lang="ru-RU" sz="2400" dirty="0" smtClean="0"/>
              <a:t> добре.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вулиці</a:t>
            </a:r>
            <a:r>
              <a:rPr lang="ru-RU" sz="2400" dirty="0" smtClean="0"/>
              <a:t>, морок, </a:t>
            </a:r>
            <a:r>
              <a:rPr lang="ru-RU" sz="2400" dirty="0" err="1" smtClean="0"/>
              <a:t>серцю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холодно, </a:t>
            </a:r>
            <a:r>
              <a:rPr lang="ru-RU" sz="2400" dirty="0" err="1" smtClean="0"/>
              <a:t>ти</a:t>
            </a:r>
            <a:r>
              <a:rPr lang="ru-RU" sz="2400" dirty="0" smtClean="0"/>
              <a:t> сама».</a:t>
            </a:r>
          </a:p>
          <a:p>
            <a:endParaRPr lang="ru-RU" dirty="0"/>
          </a:p>
        </p:txBody>
      </p:sp>
      <p:pic>
        <p:nvPicPr>
          <p:cNvPr id="120838" name="Picture 6" descr="http://img0.liveinternet.ru/images/attach/c/9/105/386/105386900_3554158_pia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768092" cy="5119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5"/>
            <a:ext cx="8229600" cy="3214710"/>
          </a:xfrm>
        </p:spPr>
        <p:txBody>
          <a:bodyPr/>
          <a:lstStyle/>
          <a:p>
            <a:r>
              <a:rPr lang="ru-RU" sz="2800" dirty="0" smtClean="0"/>
              <a:t>В 1958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Едіт</a:t>
            </a:r>
            <a:r>
              <a:rPr lang="ru-RU" sz="2800" dirty="0" smtClean="0"/>
              <a:t> почала </a:t>
            </a:r>
            <a:r>
              <a:rPr lang="ru-RU" sz="2800" dirty="0" err="1" smtClean="0"/>
              <a:t>виступати</a:t>
            </a:r>
            <a:r>
              <a:rPr lang="ru-RU" sz="2800" dirty="0" smtClean="0"/>
              <a:t> в концертному </a:t>
            </a:r>
            <a:r>
              <a:rPr lang="ru-RU" sz="2800" dirty="0" err="1" smtClean="0"/>
              <a:t>залі</a:t>
            </a:r>
            <a:r>
              <a:rPr lang="ru-RU" sz="2800" dirty="0" smtClean="0"/>
              <a:t> «</a:t>
            </a:r>
            <a:r>
              <a:rPr lang="ru-RU" sz="2800" dirty="0" err="1" smtClean="0"/>
              <a:t>Олімпія</a:t>
            </a:r>
            <a:r>
              <a:rPr lang="ru-RU" sz="2800" dirty="0" smtClean="0"/>
              <a:t>» — </a:t>
            </a:r>
            <a:r>
              <a:rPr lang="ru-RU" sz="2800" dirty="0" err="1" smtClean="0"/>
              <a:t>успіх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фантастичний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вирушила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одинадцятимісячне</a:t>
            </a:r>
            <a:r>
              <a:rPr lang="ru-RU" sz="2800" dirty="0" smtClean="0"/>
              <a:t> турне Америкою,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чергові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виступи</a:t>
            </a:r>
            <a:r>
              <a:rPr lang="ru-RU" sz="2800" dirty="0" smtClean="0"/>
              <a:t> в «</a:t>
            </a:r>
            <a:r>
              <a:rPr lang="ru-RU" sz="2800" dirty="0" err="1" smtClean="0"/>
              <a:t>Олімпії</a:t>
            </a:r>
            <a:r>
              <a:rPr lang="ru-RU" sz="2800" dirty="0" smtClean="0"/>
              <a:t>», турне по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фізичні</a:t>
            </a:r>
            <a:r>
              <a:rPr lang="ru-RU" sz="2800" dirty="0" smtClean="0"/>
              <a:t>, а головне, </a:t>
            </a:r>
            <a:r>
              <a:rPr lang="ru-RU" sz="2800" dirty="0" err="1" smtClean="0"/>
              <a:t>емоційні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навантаження</a:t>
            </a:r>
            <a:r>
              <a:rPr lang="ru-RU" sz="2800" dirty="0" smtClean="0"/>
              <a:t> сильно </a:t>
            </a:r>
            <a:r>
              <a:rPr lang="ru-RU" sz="2800" dirty="0" err="1" smtClean="0"/>
              <a:t>підірвали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22882" name="Picture 2" descr="http://mayasakura.ru/wp-content/uploads/2012/11/pesni_-E%60dit-Pi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678" y="3643314"/>
            <a:ext cx="4035787" cy="2776540"/>
          </a:xfrm>
          <a:prstGeom prst="rect">
            <a:avLst/>
          </a:prstGeom>
          <a:noFill/>
        </p:spPr>
      </p:pic>
      <p:pic>
        <p:nvPicPr>
          <p:cNvPr id="122884" name="Picture 4" descr="http://vev.ru/uploads/images/00/01/64/2012/03/11/2007_marion_cotillard_lve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643338" cy="279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3"/>
            <a:ext cx="8229600" cy="3000396"/>
          </a:xfrm>
        </p:spPr>
        <p:txBody>
          <a:bodyPr/>
          <a:lstStyle/>
          <a:p>
            <a:r>
              <a:rPr lang="ru-RU" sz="2800" dirty="0" smtClean="0"/>
              <a:t>У 1959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виступу</a:t>
            </a:r>
            <a:r>
              <a:rPr lang="ru-RU" sz="2800" dirty="0" smtClean="0"/>
              <a:t> в Нью-Йорку </a:t>
            </a:r>
            <a:r>
              <a:rPr lang="ru-RU" sz="2800" dirty="0" err="1" smtClean="0"/>
              <a:t>Піаф</a:t>
            </a:r>
            <a:r>
              <a:rPr lang="ru-RU" sz="2800" dirty="0" smtClean="0"/>
              <a:t> </a:t>
            </a:r>
            <a:r>
              <a:rPr lang="ru-RU" sz="2800" dirty="0" err="1" smtClean="0"/>
              <a:t>знепритомніла</a:t>
            </a:r>
            <a:r>
              <a:rPr lang="ru-RU" sz="2800" dirty="0" smtClean="0"/>
              <a:t> прямо на </a:t>
            </a:r>
            <a:r>
              <a:rPr lang="ru-RU" sz="2800" dirty="0" err="1" smtClean="0"/>
              <a:t>сцені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хірургічних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повернулася</a:t>
            </a:r>
            <a:r>
              <a:rPr lang="ru-RU" sz="2800" dirty="0" smtClean="0"/>
              <a:t> до Парижа. У 1961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, 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46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Едіт</a:t>
            </a:r>
            <a:r>
              <a:rPr lang="ru-RU" sz="2800" dirty="0" smtClean="0"/>
              <a:t> </a:t>
            </a:r>
            <a:r>
              <a:rPr lang="ru-RU" sz="2800" dirty="0" err="1" smtClean="0"/>
              <a:t>Піаф</a:t>
            </a:r>
            <a:r>
              <a:rPr lang="ru-RU" sz="2800" dirty="0" smtClean="0"/>
              <a:t> </a:t>
            </a:r>
            <a:r>
              <a:rPr lang="ru-RU" sz="2800" dirty="0" err="1" smtClean="0"/>
              <a:t>дізналася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невиліковно</a:t>
            </a:r>
            <a:r>
              <a:rPr lang="ru-RU" sz="2800" dirty="0" smtClean="0"/>
              <a:t> хвора на рак.</a:t>
            </a:r>
          </a:p>
          <a:p>
            <a:endParaRPr lang="ru-RU" dirty="0"/>
          </a:p>
        </p:txBody>
      </p:sp>
      <p:pic>
        <p:nvPicPr>
          <p:cNvPr id="121858" name="Picture 2" descr="http://www.pravoslavie.by/images/_conten/2013/09/2-88381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76512"/>
            <a:ext cx="3571900" cy="3571901"/>
          </a:xfrm>
          <a:prstGeom prst="rect">
            <a:avLst/>
          </a:prstGeom>
          <a:noFill/>
        </p:spPr>
      </p:pic>
      <p:pic>
        <p:nvPicPr>
          <p:cNvPr id="121860" name="Picture 4" descr="http://img0.liveinternet.ru/images/attach/c/2//68/183/68183125_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17" y="2857496"/>
            <a:ext cx="3454366" cy="351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000628" cy="4525963"/>
          </a:xfrm>
        </p:spPr>
        <p:txBody>
          <a:bodyPr/>
          <a:lstStyle/>
          <a:p>
            <a:r>
              <a:rPr lang="ru-RU" sz="2800" dirty="0" err="1" smtClean="0"/>
              <a:t>Останній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сцені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відбувся</a:t>
            </a:r>
            <a:r>
              <a:rPr lang="ru-RU" sz="2800" dirty="0" smtClean="0"/>
              <a:t> 18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1963 року. Зал, стоячи, </a:t>
            </a:r>
            <a:r>
              <a:rPr lang="ru-RU" sz="2800" dirty="0" err="1" smtClean="0"/>
              <a:t>улаштував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п'ятихвилинну</a:t>
            </a:r>
            <a:r>
              <a:rPr lang="ru-RU" sz="2800" dirty="0" smtClean="0"/>
              <a:t> </a:t>
            </a:r>
            <a:r>
              <a:rPr lang="ru-RU" sz="2800" dirty="0" err="1" smtClean="0"/>
              <a:t>овацію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10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 1963 року </a:t>
            </a:r>
            <a:r>
              <a:rPr lang="ru-RU" sz="2800" dirty="0" err="1" smtClean="0"/>
              <a:t>Едіт</a:t>
            </a:r>
            <a:r>
              <a:rPr lang="ru-RU" sz="2800" dirty="0" smtClean="0"/>
              <a:t> </a:t>
            </a:r>
            <a:r>
              <a:rPr lang="ru-RU" sz="2800" dirty="0" err="1" smtClean="0"/>
              <a:t>Піаф</a:t>
            </a:r>
            <a:r>
              <a:rPr lang="ru-RU" sz="2800" dirty="0" smtClean="0"/>
              <a:t> померла.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співачки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перевезено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Граса</a:t>
            </a:r>
            <a:r>
              <a:rPr lang="ru-RU" sz="2800" dirty="0" smtClean="0"/>
              <a:t>, де вона померла, у Париж в </a:t>
            </a:r>
            <a:r>
              <a:rPr lang="ru-RU" sz="2800" dirty="0" err="1" smtClean="0"/>
              <a:t>повній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таємності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офіційно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її</a:t>
            </a:r>
            <a:r>
              <a:rPr lang="ru-RU" sz="2800" dirty="0" smtClean="0"/>
              <a:t> смерть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оголошено</a:t>
            </a:r>
            <a:r>
              <a:rPr lang="ru-RU" sz="2800" dirty="0" smtClean="0"/>
              <a:t> 11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 1963 року в </a:t>
            </a:r>
            <a:r>
              <a:rPr lang="ru-RU" sz="2800" dirty="0" err="1" smtClean="0"/>
              <a:t>Парижі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24930" name="Picture 2" descr="&amp;Fcy;&amp;acy;&amp;jcy;&amp;lcy;:Piaf.grave.600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66492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8">
  <a:themeElements>
    <a:clrScheme name="plain rectangle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</Template>
  <TotalTime>295</TotalTime>
  <Words>224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018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Едіт Піаф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Едіт Піаф</dc:title>
  <dc:creator>Olya</dc:creator>
  <cp:lastModifiedBy>Olya</cp:lastModifiedBy>
  <cp:revision>30</cp:revision>
  <dcterms:created xsi:type="dcterms:W3CDTF">2014-02-05T13:41:02Z</dcterms:created>
  <dcterms:modified xsi:type="dcterms:W3CDTF">2014-02-05T18:36:40Z</dcterms:modified>
</cp:coreProperties>
</file>