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Николас </a:t>
            </a:r>
            <a:r>
              <a:rPr lang="ru-RU" sz="6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Спаркс</a:t>
            </a:r>
            <a:r>
              <a:rPr lang="ru-RU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Дата рождения: </a:t>
            </a:r>
            <a:r>
              <a:rPr lang="ru-RU" dirty="0"/>
              <a:t>31 декабря 1965</a:t>
            </a:r>
            <a:endParaRPr lang="ru-RU" dirty="0"/>
          </a:p>
        </p:txBody>
      </p:sp>
      <p:pic>
        <p:nvPicPr>
          <p:cNvPr id="1026" name="Picture 2" descr="Персона - Николас Спар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19" y="980728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Американский сценарист и писатель.</a:t>
            </a:r>
          </a:p>
          <a:p>
            <a:r>
              <a:rPr lang="ru-RU" dirty="0"/>
              <a:t>Родился в Омахе, Небраска, США.</a:t>
            </a:r>
          </a:p>
          <a:p>
            <a:r>
              <a:rPr lang="ru-RU" dirty="0"/>
              <a:t>Отец - профессор </a:t>
            </a:r>
            <a:r>
              <a:rPr lang="ru-RU" b="1" dirty="0"/>
              <a:t>Патрик Майкл </a:t>
            </a:r>
            <a:r>
              <a:rPr lang="ru-RU" b="1" dirty="0" err="1"/>
              <a:t>Спаркс</a:t>
            </a:r>
            <a:r>
              <a:rPr lang="ru-RU" dirty="0"/>
              <a:t>, мать - домохозяйка </a:t>
            </a:r>
            <a:r>
              <a:rPr lang="ru-RU" b="1" dirty="0"/>
              <a:t>Джил Эмма Мари </a:t>
            </a:r>
            <a:r>
              <a:rPr lang="ru-RU" b="1" dirty="0" err="1"/>
              <a:t>Спаркс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6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 как отец </a:t>
            </a:r>
            <a:r>
              <a:rPr lang="ru-RU" b="1" dirty="0"/>
              <a:t>Николаса</a:t>
            </a:r>
            <a:r>
              <a:rPr lang="ru-RU" dirty="0"/>
              <a:t> учился, семья постоянно переезжала, и все детство писатель до восьми лет провел в Лос-Анджелесе и Гранд-</a:t>
            </a:r>
            <a:r>
              <a:rPr lang="ru-RU" dirty="0" err="1"/>
              <a:t>Айленде</a:t>
            </a:r>
            <a:r>
              <a:rPr lang="ru-RU" dirty="0"/>
              <a:t>. В 1974 году семья наконец то осела в </a:t>
            </a:r>
            <a:r>
              <a:rPr lang="ru-RU" dirty="0" err="1"/>
              <a:t>Феир</a:t>
            </a:r>
            <a:r>
              <a:rPr lang="ru-RU" dirty="0"/>
              <a:t> </a:t>
            </a:r>
            <a:r>
              <a:rPr lang="ru-RU" dirty="0" err="1"/>
              <a:t>Оукс</a:t>
            </a:r>
            <a:r>
              <a:rPr lang="ru-RU" dirty="0"/>
              <a:t>, штат Калифорния, и оставалась там пока </a:t>
            </a:r>
            <a:r>
              <a:rPr lang="ru-RU" b="1" dirty="0"/>
              <a:t>Николас </a:t>
            </a:r>
            <a:r>
              <a:rPr lang="ru-RU" dirty="0"/>
              <a:t>не окончил школу. После школы </a:t>
            </a:r>
            <a:r>
              <a:rPr lang="ru-RU" b="1" dirty="0"/>
              <a:t>Николас </a:t>
            </a:r>
            <a:r>
              <a:rPr lang="ru-RU" b="1" dirty="0" err="1"/>
              <a:t>Спаркс</a:t>
            </a:r>
            <a:r>
              <a:rPr lang="ru-RU" dirty="0"/>
              <a:t> поступил в Университет </a:t>
            </a:r>
            <a:r>
              <a:rPr lang="ru-RU" dirty="0" err="1"/>
              <a:t>Нотр</a:t>
            </a:r>
            <a:r>
              <a:rPr lang="ru-RU" dirty="0"/>
              <a:t>-Дам, который окончил в 1988 году. </a:t>
            </a:r>
            <a:endParaRPr lang="ru-RU" dirty="0"/>
          </a:p>
        </p:txBody>
      </p:sp>
      <p:pic>
        <p:nvPicPr>
          <p:cNvPr id="2050" name="Picture 2" descr="http://www.peoples.ru/art/literature/prose/roman/nicholas_sparks/spark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333625" cy="34671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Свою первую новеллу "</a:t>
            </a:r>
            <a:r>
              <a:rPr lang="ru-RU" sz="4000" dirty="0" err="1"/>
              <a:t>The</a:t>
            </a:r>
            <a:r>
              <a:rPr lang="ru-RU" sz="4000" dirty="0"/>
              <a:t> </a:t>
            </a:r>
            <a:r>
              <a:rPr lang="ru-RU" sz="4000" dirty="0" err="1"/>
              <a:t>Passing</a:t>
            </a:r>
            <a:r>
              <a:rPr lang="ru-RU" sz="4000" dirty="0"/>
              <a:t>" </a:t>
            </a:r>
            <a:r>
              <a:rPr lang="ru-RU" sz="4000" b="1" dirty="0" err="1"/>
              <a:t>Спаркс</a:t>
            </a:r>
            <a:r>
              <a:rPr lang="ru-RU" sz="4000" dirty="0"/>
              <a:t> написал в 1985 году, она так и осталась неопубликованной.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165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772400" cy="3733800"/>
          </a:xfrm>
        </p:spPr>
        <p:txBody>
          <a:bodyPr/>
          <a:lstStyle/>
          <a:p>
            <a:r>
              <a:rPr lang="ru-RU" dirty="0"/>
              <a:t>В Нью-Берне, Северная Каролина будущий автор занимался торговлей. Там в свободное время </a:t>
            </a:r>
            <a:r>
              <a:rPr lang="ru-RU" b="1" dirty="0"/>
              <a:t>Николас</a:t>
            </a:r>
            <a:r>
              <a:rPr lang="ru-RU" dirty="0"/>
              <a:t> написал </a:t>
            </a:r>
            <a:r>
              <a:rPr lang="ru-RU" dirty="0" err="1"/>
              <a:t>новелу</a:t>
            </a:r>
            <a:r>
              <a:rPr lang="ru-RU" dirty="0"/>
              <a:t> "Записная книжка" (1993). Через два года литературный агент </a:t>
            </a:r>
            <a:r>
              <a:rPr lang="ru-RU" b="1" dirty="0"/>
              <a:t>Тереза Парк </a:t>
            </a:r>
            <a:r>
              <a:rPr lang="ru-RU" dirty="0"/>
              <a:t>нашла работу </a:t>
            </a:r>
            <a:r>
              <a:rPr lang="ru-RU" b="1" dirty="0" err="1"/>
              <a:t>Спаркса</a:t>
            </a:r>
            <a:r>
              <a:rPr lang="ru-RU" dirty="0"/>
              <a:t>, и предложила ее опубликовать. Книга была опубликована в 1996 году и стала </a:t>
            </a:r>
            <a:r>
              <a:rPr lang="ru-RU" dirty="0" err="1"/>
              <a:t>бестселером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 descr="http://savepic.ru/4895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3"/>
            <a:ext cx="2952328" cy="40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772400" cy="3733800"/>
          </a:xfrm>
        </p:spPr>
        <p:txBody>
          <a:bodyPr/>
          <a:lstStyle/>
          <a:p>
            <a:r>
              <a:rPr lang="ru-RU" dirty="0"/>
              <a:t>После своего первого успеха </a:t>
            </a:r>
            <a:r>
              <a:rPr lang="ru-RU" b="1" dirty="0" err="1"/>
              <a:t>Спаркс</a:t>
            </a:r>
            <a:r>
              <a:rPr lang="ru-RU" b="1" dirty="0"/>
              <a:t> </a:t>
            </a:r>
            <a:r>
              <a:rPr lang="ru-RU" dirty="0"/>
              <a:t>написал несколько международных </a:t>
            </a:r>
            <a:r>
              <a:rPr lang="ru-RU" dirty="0" err="1"/>
              <a:t>бестселеров</a:t>
            </a:r>
            <a:r>
              <a:rPr lang="ru-RU" dirty="0"/>
              <a:t>, которые были переведены на 35 языков. Шесть романов </a:t>
            </a:r>
            <a:r>
              <a:rPr lang="ru-RU" b="1" dirty="0"/>
              <a:t>Николаса</a:t>
            </a:r>
            <a:r>
              <a:rPr lang="ru-RU" dirty="0"/>
              <a:t> были экранизированы в кино: "Послание в бутылке" (1999), "Памятная прогулка" (2002), "Дневник памяти" (2004), "Ночи в </a:t>
            </a:r>
            <a:r>
              <a:rPr lang="ru-RU" dirty="0" err="1"/>
              <a:t>Роданте</a:t>
            </a:r>
            <a:r>
              <a:rPr lang="ru-RU" dirty="0"/>
              <a:t>" (2008), "Дорогой Джон" (2010) и "Последняя песня" (2010).</a:t>
            </a:r>
            <a:endParaRPr lang="ru-RU" dirty="0"/>
          </a:p>
        </p:txBody>
      </p:sp>
      <p:pic>
        <p:nvPicPr>
          <p:cNvPr id="4098" name="Picture 2" descr="Message in a Bo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68859"/>
            <a:ext cx="3096344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ssage in a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6" y="2168859"/>
            <a:ext cx="3168352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Walk to Remem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168859"/>
            <a:ext cx="3098057" cy="464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 Walk to Remem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6" y="2168859"/>
            <a:ext cx="3168352" cy="46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e Not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68858"/>
            <a:ext cx="3096344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he Not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6" y="2168858"/>
            <a:ext cx="3168352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Nights in Rodanth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168859"/>
            <a:ext cx="3105239" cy="46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Nights in Rodanth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44" y="2168859"/>
            <a:ext cx="3166594" cy="46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Dear Joh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45" y="2154574"/>
            <a:ext cx="3140794" cy="46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Dear Joh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2168858"/>
            <a:ext cx="3105239" cy="46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The Last S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75" y="2168859"/>
            <a:ext cx="3218263" cy="46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The Last So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0" y="2168859"/>
            <a:ext cx="3087014" cy="46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… и самые новые это </a:t>
            </a:r>
            <a:r>
              <a:rPr lang="en-US" dirty="0"/>
              <a:t>‘</a:t>
            </a:r>
            <a:r>
              <a:rPr lang="ru-RU" b="1" dirty="0"/>
              <a:t>Счастливчик</a:t>
            </a:r>
            <a:r>
              <a:rPr lang="en-US" dirty="0"/>
              <a:t>’ </a:t>
            </a:r>
            <a:r>
              <a:rPr lang="ru-RU" dirty="0"/>
              <a:t>и </a:t>
            </a:r>
            <a:r>
              <a:rPr lang="en-US" dirty="0"/>
              <a:t>‘</a:t>
            </a:r>
            <a:r>
              <a:rPr lang="ru-RU" dirty="0"/>
              <a:t>Тихая гавань</a:t>
            </a:r>
            <a:r>
              <a:rPr lang="en-US" dirty="0"/>
              <a:t>’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The Lucky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096344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Lucky 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17" y="1988840"/>
            <a:ext cx="3096344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afe Hav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88840"/>
            <a:ext cx="3096343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afe Ha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17" y="1988840"/>
            <a:ext cx="3098122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24</TotalTime>
  <Words>62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Urban Pop</vt:lpstr>
      <vt:lpstr>Николас Спаркс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… и самые новые это ‘Счастливчик’ и ‘Тихая гавань’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Николас Спаркс </dc:title>
  <dc:creator>Маис</dc:creator>
  <cp:lastModifiedBy>Маис</cp:lastModifiedBy>
  <cp:revision>4</cp:revision>
  <dcterms:created xsi:type="dcterms:W3CDTF">2014-05-14T19:45:28Z</dcterms:created>
  <dcterms:modified xsi:type="dcterms:W3CDTF">2014-05-14T20:20:43Z</dcterms:modified>
</cp:coreProperties>
</file>