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notesMasterIdLst>
    <p:notesMasterId r:id="rId14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7E44E-924D-4C2E-BC32-95D3905F7F83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1FC39-A46A-4D83-967C-0BF12C0F23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71FC39-A46A-4D83-967C-0BF12C0F23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C913D4C-C649-481B-9241-A4CBE7975D1F}" type="datetimeFigureOut">
              <a:rPr lang="ru-RU" smtClean="0"/>
              <a:pPr/>
              <a:t>29.04.2013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79B517-B99B-478B-8636-161B6349B8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8800" dirty="0" smtClean="0"/>
              <a:t>Чилі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88224" y="4077072"/>
            <a:ext cx="2447280" cy="1034704"/>
          </a:xfrm>
        </p:spPr>
        <p:txBody>
          <a:bodyPr>
            <a:normAutofit/>
          </a:bodyPr>
          <a:lstStyle/>
          <a:p>
            <a:r>
              <a:rPr lang="uk-UA" sz="1400" b="1" dirty="0" smtClean="0">
                <a:solidFill>
                  <a:schemeClr val="tx1"/>
                </a:solidFill>
              </a:rPr>
              <a:t>Підготувала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Учениця 10-А класу</a:t>
            </a:r>
          </a:p>
          <a:p>
            <a:r>
              <a:rPr lang="uk-UA" sz="1400" b="1" dirty="0" err="1" smtClean="0">
                <a:solidFill>
                  <a:schemeClr val="tx1"/>
                </a:solidFill>
              </a:rPr>
              <a:t>Безнощенко</a:t>
            </a:r>
            <a:r>
              <a:rPr lang="uk-UA" sz="1400" b="1" dirty="0" smtClean="0">
                <a:solidFill>
                  <a:schemeClr val="tx1"/>
                </a:solidFill>
              </a:rPr>
              <a:t> Валентина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-346296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Рибне борошно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4744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Comic Sans MS" pitchFamily="66" charset="0"/>
              </a:rPr>
              <a:t>Кормовий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рибний</a:t>
            </a:r>
            <a:r>
              <a:rPr lang="ru-RU" dirty="0" smtClean="0">
                <a:latin typeface="Comic Sans MS" pitchFamily="66" charset="0"/>
              </a:rPr>
              <a:t> продукт, </a:t>
            </a:r>
            <a:r>
              <a:rPr lang="ru-RU" dirty="0" err="1" smtClean="0">
                <a:latin typeface="Comic Sans MS" pitchFamily="66" charset="0"/>
              </a:rPr>
              <a:t>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виробляється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риби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відходів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її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переробки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dirty="0" err="1" smtClean="0">
                <a:latin typeface="Comic Sans MS" pitchFamily="66" charset="0"/>
              </a:rPr>
              <a:t>Виробництво</a:t>
            </a:r>
            <a:endParaRPr lang="ru-RU" dirty="0" smtClean="0">
              <a:latin typeface="Comic Sans MS" pitchFamily="66" charset="0"/>
            </a:endParaRPr>
          </a:p>
          <a:p>
            <a:pPr algn="ctr"/>
            <a:r>
              <a:rPr lang="ru-RU" dirty="0" err="1" smtClean="0">
                <a:latin typeface="Comic Sans MS" pitchFamily="66" charset="0"/>
              </a:rPr>
              <a:t>Залежно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вмісту</a:t>
            </a:r>
            <a:r>
              <a:rPr lang="ru-RU" dirty="0" smtClean="0">
                <a:latin typeface="Comic Sans MS" pitchFamily="66" charset="0"/>
              </a:rPr>
              <a:t> жиру в </a:t>
            </a:r>
            <a:r>
              <a:rPr lang="ru-RU" dirty="0" err="1" smtClean="0">
                <a:latin typeface="Comic Sans MS" pitchFamily="66" charset="0"/>
              </a:rPr>
              <a:t>сировині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рибне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борошно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готують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різними</a:t>
            </a:r>
            <a:r>
              <a:rPr lang="ru-RU" dirty="0" smtClean="0">
                <a:latin typeface="Comic Sans MS" pitchFamily="66" charset="0"/>
              </a:rPr>
              <a:t> способами. При </a:t>
            </a:r>
            <a:r>
              <a:rPr lang="ru-RU" dirty="0" err="1" smtClean="0">
                <a:latin typeface="Comic Sans MS" pitchFamily="66" charset="0"/>
              </a:rPr>
              <a:t>вмісті</a:t>
            </a:r>
            <a:r>
              <a:rPr lang="ru-RU" dirty="0" smtClean="0">
                <a:latin typeface="Comic Sans MS" pitchFamily="66" charset="0"/>
              </a:rPr>
              <a:t> жиру до 2% </a:t>
            </a:r>
            <a:r>
              <a:rPr lang="ru-RU" dirty="0" err="1" smtClean="0">
                <a:latin typeface="Comic Sans MS" pitchFamily="66" charset="0"/>
              </a:rPr>
              <a:t>висушують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розмелюють</a:t>
            </a:r>
            <a:r>
              <a:rPr lang="ru-RU" dirty="0" smtClean="0">
                <a:latin typeface="Comic Sans MS" pitchFamily="66" charset="0"/>
              </a:rPr>
              <a:t> до стану </a:t>
            </a:r>
            <a:r>
              <a:rPr lang="ru-RU" dirty="0" err="1" smtClean="0">
                <a:latin typeface="Comic Sans MS" pitchFamily="66" charset="0"/>
              </a:rPr>
              <a:t>борошна</a:t>
            </a:r>
            <a:r>
              <a:rPr lang="ru-RU" dirty="0" smtClean="0">
                <a:latin typeface="Comic Sans MS" pitchFamily="66" charset="0"/>
              </a:rPr>
              <a:t>, до 5% — </a:t>
            </a:r>
            <a:r>
              <a:rPr lang="ru-RU" dirty="0" err="1" smtClean="0">
                <a:latin typeface="Comic Sans MS" pitchFamily="66" charset="0"/>
              </a:rPr>
              <a:t>підсушують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екстрагують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висушують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повністю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розмелюють</a:t>
            </a:r>
            <a:r>
              <a:rPr lang="ru-RU" dirty="0" smtClean="0">
                <a:latin typeface="Comic Sans MS" pitchFamily="66" charset="0"/>
              </a:rPr>
              <a:t>.</a:t>
            </a:r>
          </a:p>
          <a:p>
            <a:pPr algn="ctr"/>
            <a:r>
              <a:rPr lang="ru-RU" dirty="0" err="1" smtClean="0">
                <a:latin typeface="Comic Sans MS" pitchFamily="66" charset="0"/>
              </a:rPr>
              <a:t>Якщо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сировина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містить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понад</a:t>
            </a:r>
            <a:r>
              <a:rPr lang="ru-RU" dirty="0" smtClean="0">
                <a:latin typeface="Comic Sans MS" pitchFamily="66" charset="0"/>
              </a:rPr>
              <a:t> 5% жиру, </a:t>
            </a:r>
            <a:r>
              <a:rPr lang="ru-RU" dirty="0" err="1" smtClean="0">
                <a:latin typeface="Comic Sans MS" pitchFamily="66" charset="0"/>
              </a:rPr>
              <a:t>рибне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борошно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готують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пресуванням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pic>
        <p:nvPicPr>
          <p:cNvPr id="7" name="Рисунок 6" descr="48861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3284984"/>
            <a:ext cx="4279392" cy="34655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204864"/>
            <a:ext cx="9144000" cy="2520280"/>
          </a:xfrm>
        </p:spPr>
        <p:txBody>
          <a:bodyPr>
            <a:normAutofit/>
          </a:bodyPr>
          <a:lstStyle/>
          <a:p>
            <a:pPr algn="ctr"/>
            <a:r>
              <a:rPr lang="uk-UA" sz="8000" dirty="0" smtClean="0"/>
              <a:t>Дякую за увагу!</a:t>
            </a:r>
            <a:endParaRPr lang="ru-RU" sz="8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99792" y="44624"/>
            <a:ext cx="6444208" cy="33843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Столиця</a:t>
            </a:r>
            <a:r>
              <a:rPr lang="ru-RU" sz="2300" dirty="0" smtClean="0"/>
              <a:t> — Сантьяго де </a:t>
            </a:r>
            <a:r>
              <a:rPr lang="ru-RU" sz="2300" dirty="0" err="1" smtClean="0"/>
              <a:t>Чилі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Площа</a:t>
            </a:r>
            <a:r>
              <a:rPr lang="ru-RU" sz="2300" dirty="0" smtClean="0"/>
              <a:t> 756950 км².</a:t>
            </a:r>
          </a:p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Населення</a:t>
            </a:r>
            <a:r>
              <a:rPr lang="ru-RU" sz="2300" dirty="0" smtClean="0"/>
              <a:t> 16,800 </a:t>
            </a:r>
            <a:r>
              <a:rPr lang="ru-RU" sz="2300" dirty="0" err="1" smtClean="0"/>
              <a:t>млн</a:t>
            </a:r>
            <a:r>
              <a:rPr lang="ru-RU" sz="2300" dirty="0" smtClean="0"/>
              <a:t> </a:t>
            </a:r>
            <a:r>
              <a:rPr lang="ru-RU" sz="2300" dirty="0" err="1" smtClean="0"/>
              <a:t>чол</a:t>
            </a:r>
            <a:r>
              <a:rPr lang="ru-RU" sz="2300" dirty="0" smtClean="0"/>
              <a:t>. (2008).</a:t>
            </a:r>
          </a:p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Офіційна</a:t>
            </a:r>
            <a:r>
              <a:rPr lang="ru-RU" sz="2300" dirty="0" smtClean="0"/>
              <a:t> </a:t>
            </a:r>
            <a:r>
              <a:rPr lang="ru-RU" sz="2300" dirty="0" err="1" smtClean="0"/>
              <a:t>мова</a:t>
            </a:r>
            <a:r>
              <a:rPr lang="ru-RU" sz="2300" dirty="0" smtClean="0"/>
              <a:t> — </a:t>
            </a:r>
            <a:r>
              <a:rPr lang="ru-RU" sz="2300" dirty="0" err="1" smtClean="0"/>
              <a:t>іспанська</a:t>
            </a:r>
            <a:r>
              <a:rPr lang="ru-RU" sz="2300" dirty="0" smtClean="0"/>
              <a:t>.</a:t>
            </a:r>
          </a:p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Грошова</a:t>
            </a:r>
            <a:r>
              <a:rPr lang="ru-RU" sz="2300" dirty="0" smtClean="0"/>
              <a:t> </a:t>
            </a:r>
            <a:r>
              <a:rPr lang="ru-RU" sz="2300" dirty="0" err="1" smtClean="0"/>
              <a:t>одиниця</a:t>
            </a:r>
            <a:r>
              <a:rPr lang="ru-RU" sz="2300" dirty="0" smtClean="0"/>
              <a:t> — </a:t>
            </a:r>
            <a:r>
              <a:rPr lang="ru-RU" sz="2300" dirty="0" err="1" smtClean="0"/>
              <a:t>чилійське</a:t>
            </a:r>
            <a:r>
              <a:rPr lang="ru-RU" sz="2300" dirty="0" smtClean="0"/>
              <a:t> песо.</a:t>
            </a:r>
          </a:p>
          <a:p>
            <a:pPr>
              <a:buNone/>
            </a:pPr>
            <a:r>
              <a:rPr lang="ru-RU" sz="2300" dirty="0" smtClean="0"/>
              <a:t>- Глава </a:t>
            </a:r>
            <a:r>
              <a:rPr lang="ru-RU" sz="2300" dirty="0" err="1" smtClean="0"/>
              <a:t>держави</a:t>
            </a:r>
            <a:r>
              <a:rPr lang="ru-RU" sz="2300" dirty="0" smtClean="0"/>
              <a:t> </a:t>
            </a:r>
            <a:r>
              <a:rPr lang="ru-RU" sz="2300" dirty="0" err="1" smtClean="0"/>
              <a:t>й</a:t>
            </a:r>
            <a:r>
              <a:rPr lang="ru-RU" sz="2300" dirty="0" smtClean="0"/>
              <a:t> уряду — Себастьян </a:t>
            </a:r>
            <a:r>
              <a:rPr lang="ru-RU" sz="2300" dirty="0" err="1" smtClean="0"/>
              <a:t>Піньєра</a:t>
            </a:r>
            <a:r>
              <a:rPr lang="ru-RU" sz="2300" dirty="0" smtClean="0"/>
              <a:t> </a:t>
            </a:r>
            <a:r>
              <a:rPr lang="ru-RU" sz="2300" dirty="0" err="1" smtClean="0"/>
              <a:t>з</a:t>
            </a:r>
            <a:r>
              <a:rPr lang="ru-RU" sz="2300" dirty="0" smtClean="0"/>
              <a:t> 2010 року;</a:t>
            </a:r>
          </a:p>
          <a:p>
            <a:pPr>
              <a:buNone/>
            </a:pPr>
            <a:r>
              <a:rPr lang="ru-RU" sz="2300" dirty="0" smtClean="0"/>
              <a:t>- </a:t>
            </a:r>
            <a:r>
              <a:rPr lang="ru-RU" sz="2300" dirty="0" err="1" smtClean="0"/>
              <a:t>Політична</a:t>
            </a:r>
            <a:r>
              <a:rPr lang="ru-RU" sz="2300" dirty="0" smtClean="0"/>
              <a:t> система —  демократична </a:t>
            </a:r>
            <a:r>
              <a:rPr lang="ru-RU" sz="2300" dirty="0" err="1" smtClean="0"/>
              <a:t>республіка</a:t>
            </a:r>
            <a:r>
              <a:rPr lang="ru-RU" sz="2300" dirty="0" smtClean="0"/>
              <a:t>, </a:t>
            </a:r>
            <a:r>
              <a:rPr lang="ru-RU" sz="2300" dirty="0" err="1" smtClean="0"/>
              <a:t>що</a:t>
            </a:r>
            <a:r>
              <a:rPr lang="ru-RU" sz="2300" dirty="0" smtClean="0"/>
              <a:t> </a:t>
            </a:r>
            <a:r>
              <a:rPr lang="ru-RU" sz="2300" dirty="0" err="1" smtClean="0"/>
              <a:t>розвивається</a:t>
            </a:r>
            <a:r>
              <a:rPr lang="ru-RU" sz="2300" dirty="0" smtClean="0"/>
              <a:t>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</a:t>
            </a:r>
            <a:r>
              <a:rPr lang="uk-UA" dirty="0" smtClean="0"/>
              <a:t>країни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492896"/>
            <a:ext cx="8496944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Територія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Чилі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витягнута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вздовж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узбережжя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Тихого океану на 4300 км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зайнята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більшою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частиною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хребтами Анд (вис. до 6880 м),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між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якими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лежить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Поздовжня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долина —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головний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економічний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район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країни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Багато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вулканів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часті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землетруси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Клімат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 —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від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тропічного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пустельного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на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півночі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до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помірно-океанічного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на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півдні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 На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півночі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 — 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пустеля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Атакама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 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Чилі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має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три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географічних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 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кліматичних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області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Північна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пустеля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холодний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південь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країни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досі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повністю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не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освоєні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тоді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як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волога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субгумідна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) область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Середнього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Чилі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являє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собою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найрозвиненішу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в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господарському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відношенні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територію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, на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якій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зосереджено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приблизно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75%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населення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2300" dirty="0" err="1" smtClean="0">
                <a:solidFill>
                  <a:schemeClr val="bg1">
                    <a:lumMod val="85000"/>
                  </a:schemeClr>
                </a:solidFill>
              </a:rPr>
              <a:t>країни</a:t>
            </a:r>
            <a:r>
              <a:rPr lang="ru-RU" sz="23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t="-11000" r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Економіка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517232"/>
            <a:ext cx="8964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Чилі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—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відносно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розвинена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країна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Південної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Америки.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Найрозвиненіший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автомобільний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морський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залізничний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 транспорт.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Зовнішньоторгівельний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оборот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забезпечується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на 90%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морським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 транспортом. Порти: 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Сан-Вісенте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Уаско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Гуаякан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Вальпараїсо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Comic Sans MS" pitchFamily="66" charset="0"/>
              </a:rPr>
              <a:t>Токопілья</a:t>
            </a:r>
            <a:r>
              <a:rPr lang="ru-RU" dirty="0" smtClean="0">
                <a:solidFill>
                  <a:schemeClr val="bg1"/>
                </a:solidFill>
                <a:latin typeface="Comic Sans MS" pitchFamily="66" charset="0"/>
              </a:rPr>
              <a:t>, Кальдера.</a:t>
            </a:r>
            <a:endParaRPr lang="ru-RU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80312" y="10734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Вальдівія</a:t>
            </a:r>
            <a:r>
              <a:rPr lang="ru-RU" dirty="0" smtClean="0"/>
              <a:t>, </a:t>
            </a:r>
            <a:r>
              <a:rPr lang="ru-RU" dirty="0" err="1" smtClean="0"/>
              <a:t>Чилі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6633"/>
            <a:ext cx="89289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Comic Sans MS" pitchFamily="66" charset="0"/>
              </a:rPr>
              <a:t>Система </a:t>
            </a:r>
            <a:r>
              <a:rPr lang="ru-RU" dirty="0" err="1" smtClean="0">
                <a:latin typeface="Comic Sans MS" pitchFamily="66" charset="0"/>
              </a:rPr>
              <a:t>залізниць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Чилі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довжина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якої</a:t>
            </a:r>
            <a:r>
              <a:rPr lang="ru-RU" dirty="0" smtClean="0">
                <a:latin typeface="Comic Sans MS" pitchFamily="66" charset="0"/>
              </a:rPr>
              <a:t> становить 6300 км, </a:t>
            </a:r>
            <a:r>
              <a:rPr lang="ru-RU" dirty="0" err="1" smtClean="0">
                <a:latin typeface="Comic Sans MS" pitchFamily="66" charset="0"/>
              </a:rPr>
              <a:t>є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однією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кращих</a:t>
            </a:r>
            <a:r>
              <a:rPr lang="ru-RU" dirty="0" smtClean="0">
                <a:latin typeface="Comic Sans MS" pitchFamily="66" charset="0"/>
              </a:rPr>
              <a:t> у </a:t>
            </a:r>
            <a:r>
              <a:rPr lang="ru-RU" dirty="0" err="1" smtClean="0">
                <a:latin typeface="Comic Sans MS" pitchFamily="66" charset="0"/>
              </a:rPr>
              <a:t>Латинській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Америці</a:t>
            </a:r>
            <a:r>
              <a:rPr lang="ru-RU" dirty="0" smtClean="0">
                <a:latin typeface="Comic Sans MS" pitchFamily="66" charset="0"/>
              </a:rPr>
              <a:t>. </a:t>
            </a:r>
          </a:p>
          <a:p>
            <a:pPr algn="ctr"/>
            <a:r>
              <a:rPr lang="ru-RU" dirty="0" smtClean="0">
                <a:latin typeface="Comic Sans MS" pitchFamily="66" charset="0"/>
              </a:rPr>
              <a:t>З 79 600 км </a:t>
            </a:r>
            <a:r>
              <a:rPr lang="ru-RU" dirty="0" err="1" smtClean="0">
                <a:latin typeface="Comic Sans MS" pitchFamily="66" charset="0"/>
              </a:rPr>
              <a:t>автомобільних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доріг</a:t>
            </a:r>
            <a:r>
              <a:rPr lang="ru-RU" dirty="0" smtClean="0">
                <a:latin typeface="Comic Sans MS" pitchFamily="66" charset="0"/>
              </a:rPr>
              <a:t> 9580 км </a:t>
            </a:r>
            <a:r>
              <a:rPr lang="ru-RU" dirty="0" err="1" smtClean="0">
                <a:latin typeface="Comic Sans MS" pitchFamily="66" charset="0"/>
              </a:rPr>
              <a:t>асфальтовані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найсучасніші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шосейні</a:t>
            </a:r>
            <a:r>
              <a:rPr lang="ru-RU" dirty="0" smtClean="0">
                <a:latin typeface="Comic Sans MS" pitchFamily="66" charset="0"/>
              </a:rPr>
              <a:t> дороги </a:t>
            </a:r>
            <a:r>
              <a:rPr lang="ru-RU" dirty="0" err="1" smtClean="0">
                <a:latin typeface="Comic Sans MS" pitchFamily="66" charset="0"/>
              </a:rPr>
              <a:t>прокладені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Подовжній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долині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районі</a:t>
            </a:r>
            <a:r>
              <a:rPr lang="ru-RU" dirty="0" smtClean="0">
                <a:latin typeface="Comic Sans MS" pitchFamily="66" charset="0"/>
              </a:rPr>
              <a:t> Сантьяго. Одна </a:t>
            </a:r>
            <a:r>
              <a:rPr lang="ru-RU" dirty="0" err="1" smtClean="0">
                <a:latin typeface="Comic Sans MS" pitchFamily="66" charset="0"/>
              </a:rPr>
              <a:t>ділянка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Панамериканського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шосе</a:t>
            </a:r>
            <a:r>
              <a:rPr lang="ru-RU" dirty="0" smtClean="0">
                <a:latin typeface="Comic Sans MS" pitchFamily="66" charset="0"/>
              </a:rPr>
              <a:t> долиною 3900 км </a:t>
            </a:r>
            <a:r>
              <a:rPr lang="ru-RU" dirty="0" err="1" smtClean="0">
                <a:latin typeface="Comic Sans MS" pitchFamily="66" charset="0"/>
              </a:rPr>
              <a:t>йде</a:t>
            </a:r>
            <a:r>
              <a:rPr lang="ru-RU" dirty="0" smtClean="0">
                <a:latin typeface="Comic Sans MS" pitchFamily="66" charset="0"/>
              </a:rPr>
              <a:t> в </a:t>
            </a:r>
            <a:r>
              <a:rPr lang="ru-RU" dirty="0" err="1" smtClean="0">
                <a:latin typeface="Comic Sans MS" pitchFamily="66" charset="0"/>
              </a:rPr>
              <a:t>північному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напрямку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і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з'єднує</a:t>
            </a:r>
            <a:r>
              <a:rPr lang="ru-RU" dirty="0" smtClean="0">
                <a:latin typeface="Comic Sans MS" pitchFamily="66" charset="0"/>
              </a:rPr>
              <a:t> Сантьяго </a:t>
            </a:r>
            <a:r>
              <a:rPr lang="ru-RU" dirty="0" err="1" smtClean="0">
                <a:latin typeface="Comic Sans MS" pitchFamily="66" charset="0"/>
              </a:rPr>
              <a:t>з</a:t>
            </a:r>
            <a:r>
              <a:rPr lang="ru-RU" dirty="0" smtClean="0">
                <a:latin typeface="Comic Sans MS" pitchFamily="66" charset="0"/>
              </a:rPr>
              <a:t> </a:t>
            </a:r>
            <a:r>
              <a:rPr lang="ru-RU" dirty="0" err="1" smtClean="0">
                <a:latin typeface="Comic Sans MS" pitchFamily="66" charset="0"/>
              </a:rPr>
              <a:t>Лімою</a:t>
            </a:r>
            <a:r>
              <a:rPr lang="ru-RU" dirty="0" smtClean="0">
                <a:latin typeface="Comic Sans MS" pitchFamily="66" charset="0"/>
              </a:rPr>
              <a:t> (Перу), </a:t>
            </a:r>
            <a:r>
              <a:rPr lang="ru-RU" dirty="0" err="1" smtClean="0">
                <a:latin typeface="Comic Sans MS" pitchFamily="66" charset="0"/>
              </a:rPr>
              <a:t>інша</a:t>
            </a:r>
            <a:r>
              <a:rPr lang="ru-RU" dirty="0" smtClean="0">
                <a:latin typeface="Comic Sans MS" pitchFamily="66" charset="0"/>
              </a:rPr>
              <a:t> — </a:t>
            </a:r>
            <a:r>
              <a:rPr lang="ru-RU" dirty="0" err="1" smtClean="0">
                <a:latin typeface="Comic Sans MS" pitchFamily="66" charset="0"/>
              </a:rPr>
              <a:t>довжиною</a:t>
            </a:r>
            <a:r>
              <a:rPr lang="ru-RU" dirty="0" smtClean="0">
                <a:latin typeface="Comic Sans MS" pitchFamily="66" charset="0"/>
              </a:rPr>
              <a:t> 1450 км — </a:t>
            </a:r>
            <a:r>
              <a:rPr lang="ru-RU" dirty="0" err="1" smtClean="0">
                <a:latin typeface="Comic Sans MS" pitchFamily="66" charset="0"/>
              </a:rPr>
              <a:t>йде</a:t>
            </a:r>
            <a:r>
              <a:rPr lang="ru-RU" dirty="0" smtClean="0">
                <a:latin typeface="Comic Sans MS" pitchFamily="66" charset="0"/>
              </a:rPr>
              <a:t> на </a:t>
            </a:r>
            <a:r>
              <a:rPr lang="ru-RU" dirty="0" err="1" smtClean="0">
                <a:latin typeface="Comic Sans MS" pitchFamily="66" charset="0"/>
              </a:rPr>
              <a:t>схід</a:t>
            </a:r>
            <a:r>
              <a:rPr lang="ru-RU" dirty="0" smtClean="0">
                <a:latin typeface="Comic Sans MS" pitchFamily="66" charset="0"/>
              </a:rPr>
              <a:t> </a:t>
            </a:r>
            <a:r>
              <a:rPr lang="ru-RU" dirty="0" err="1" smtClean="0">
                <a:latin typeface="Comic Sans MS" pitchFamily="66" charset="0"/>
              </a:rPr>
              <a:t>від</a:t>
            </a:r>
            <a:r>
              <a:rPr lang="ru-RU" dirty="0" smtClean="0">
                <a:latin typeface="Comic Sans MS" pitchFamily="66" charset="0"/>
              </a:rPr>
              <a:t> Сантьяго до </a:t>
            </a:r>
            <a:r>
              <a:rPr lang="ru-RU" dirty="0" err="1" smtClean="0">
                <a:latin typeface="Comic Sans MS" pitchFamily="66" charset="0"/>
              </a:rPr>
              <a:t>Буенос-Айреса</a:t>
            </a:r>
            <a:r>
              <a:rPr lang="ru-RU" dirty="0" smtClean="0">
                <a:latin typeface="Comic Sans MS" pitchFamily="66" charset="0"/>
              </a:rPr>
              <a:t>, </a:t>
            </a:r>
            <a:r>
              <a:rPr lang="ru-RU" dirty="0" err="1" smtClean="0">
                <a:latin typeface="Comic Sans MS" pitchFamily="66" charset="0"/>
              </a:rPr>
              <a:t>ще</a:t>
            </a:r>
            <a:r>
              <a:rPr lang="ru-RU" dirty="0" smtClean="0">
                <a:latin typeface="Comic Sans MS" pitchFamily="66" charset="0"/>
              </a:rPr>
              <a:t> одна — </a:t>
            </a:r>
            <a:r>
              <a:rPr lang="ru-RU" dirty="0" err="1" smtClean="0">
                <a:latin typeface="Comic Sans MS" pitchFamily="66" charset="0"/>
              </a:rPr>
              <a:t>довжиною</a:t>
            </a:r>
            <a:r>
              <a:rPr lang="ru-RU" dirty="0" smtClean="0">
                <a:latin typeface="Comic Sans MS" pitchFamily="66" charset="0"/>
              </a:rPr>
              <a:t> 2250 км — на </a:t>
            </a:r>
            <a:r>
              <a:rPr lang="ru-RU" dirty="0" err="1" smtClean="0">
                <a:latin typeface="Comic Sans MS" pitchFamily="66" charset="0"/>
              </a:rPr>
              <a:t>південь</a:t>
            </a:r>
            <a:r>
              <a:rPr lang="ru-RU" dirty="0" smtClean="0">
                <a:latin typeface="Comic Sans MS" pitchFamily="66" charset="0"/>
              </a:rPr>
              <a:t> до </a:t>
            </a:r>
            <a:r>
              <a:rPr lang="ru-RU" dirty="0" err="1" smtClean="0">
                <a:latin typeface="Comic Sans MS" pitchFamily="66" charset="0"/>
              </a:rPr>
              <a:t>Пунта-Аренаса</a:t>
            </a:r>
            <a:r>
              <a:rPr lang="ru-RU" dirty="0" smtClean="0">
                <a:latin typeface="Comic Sans MS" pitchFamily="66" charset="0"/>
              </a:rPr>
              <a:t>.</a:t>
            </a:r>
            <a:endParaRPr lang="ru-RU" dirty="0"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622802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Сантьяго, </a:t>
            </a:r>
            <a:r>
              <a:rPr lang="ru-RU" dirty="0" err="1" smtClean="0">
                <a:solidFill>
                  <a:schemeClr val="bg1"/>
                </a:solidFill>
              </a:rPr>
              <a:t>Чилі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5951021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/>
              <a:t>Середня</a:t>
            </a:r>
            <a:r>
              <a:rPr lang="ru-RU" dirty="0" smtClean="0"/>
              <a:t> </a:t>
            </a:r>
            <a:r>
              <a:rPr lang="ru-RU" dirty="0" err="1" smtClean="0"/>
              <a:t>тривалість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: </a:t>
            </a:r>
            <a:r>
              <a:rPr lang="ru-RU" dirty="0" err="1" smtClean="0"/>
              <a:t>чоловіки</a:t>
            </a:r>
            <a:r>
              <a:rPr lang="ru-RU" dirty="0" smtClean="0"/>
              <a:t> — 72,5 </a:t>
            </a:r>
            <a:r>
              <a:rPr lang="ru-RU" dirty="0" err="1" smtClean="0"/>
              <a:t>років</a:t>
            </a:r>
            <a:r>
              <a:rPr lang="ru-RU" dirty="0" smtClean="0"/>
              <a:t>, </a:t>
            </a:r>
            <a:r>
              <a:rPr lang="ru-RU" dirty="0" err="1" smtClean="0"/>
              <a:t>жінки</a:t>
            </a:r>
            <a:r>
              <a:rPr lang="ru-RU" dirty="0" smtClean="0"/>
              <a:t> — 78 </a:t>
            </a:r>
            <a:r>
              <a:rPr lang="ru-RU" dirty="0" err="1" smtClean="0"/>
              <a:t>років</a:t>
            </a:r>
            <a:r>
              <a:rPr lang="ru-RU" dirty="0" smtClean="0"/>
              <a:t>.</a:t>
            </a:r>
          </a:p>
          <a:p>
            <a:pPr lvl="0" algn="ctr"/>
            <a:r>
              <a:rPr lang="ru-RU" dirty="0" smtClean="0">
                <a:solidFill>
                  <a:prstClr val="black"/>
                </a:solidFill>
              </a:rPr>
              <a:t>За </a:t>
            </a:r>
            <a:r>
              <a:rPr lang="ru-RU" dirty="0" err="1" smtClean="0">
                <a:solidFill>
                  <a:prstClr val="black"/>
                </a:solidFill>
              </a:rPr>
              <a:t>даними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перепису</a:t>
            </a:r>
            <a:r>
              <a:rPr lang="ru-RU" dirty="0" smtClean="0">
                <a:solidFill>
                  <a:prstClr val="black"/>
                </a:solidFill>
              </a:rPr>
              <a:t> 2002 р., 3,2% </a:t>
            </a:r>
            <a:r>
              <a:rPr lang="ru-RU" dirty="0" err="1" smtClean="0">
                <a:solidFill>
                  <a:prstClr val="black"/>
                </a:solidFill>
              </a:rPr>
              <a:t>населення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Чилі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r>
              <a:rPr lang="ru-RU" dirty="0" err="1" smtClean="0">
                <a:solidFill>
                  <a:prstClr val="black"/>
                </a:solidFill>
              </a:rPr>
              <a:t>склали</a:t>
            </a:r>
            <a:r>
              <a:rPr lang="ru-RU" dirty="0" smtClean="0">
                <a:solidFill>
                  <a:prstClr val="black"/>
                </a:solidFill>
              </a:rPr>
              <a:t> </a:t>
            </a:r>
            <a:r>
              <a:rPr lang="ru-RU" dirty="0" err="1" smtClean="0">
                <a:solidFill>
                  <a:prstClr val="black"/>
                </a:solidFill>
              </a:rPr>
              <a:t>індіанці</a:t>
            </a:r>
            <a:r>
              <a:rPr lang="ru-RU" dirty="0" smtClean="0">
                <a:solidFill>
                  <a:prstClr val="black"/>
                </a:solidFill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24744"/>
            <a:ext cx="88569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Чисельність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населення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Чилі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складає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16,970,000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осіб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яких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близько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8.8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мільйонів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або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52,7% —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білі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європейці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а 44% —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це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метиси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</a:p>
          <a:p>
            <a:pPr algn="ctr"/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Різноманітні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хвилі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імігрантів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до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Чилі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складались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з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іспанців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ітілійців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ірландців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французів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греків,німців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англійців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шотландців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, хорват та </a:t>
            </a:r>
            <a:r>
              <a:rPr lang="ru-RU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палестинців</a:t>
            </a:r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15416"/>
            <a:ext cx="8229600" cy="1143000"/>
          </a:xfrm>
        </p:spPr>
        <p:txBody>
          <a:bodyPr/>
          <a:lstStyle/>
          <a:p>
            <a:r>
              <a:rPr lang="uk-UA" dirty="0" smtClean="0"/>
              <a:t>Культура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764704"/>
            <a:ext cx="8676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Мапуче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їдять</a:t>
            </a:r>
            <a:r>
              <a:rPr lang="ru-RU" dirty="0" smtClean="0">
                <a:solidFill>
                  <a:schemeClr val="bg1"/>
                </a:solidFill>
              </a:rPr>
              <a:t> практично те ж, </a:t>
            </a:r>
            <a:r>
              <a:rPr lang="ru-RU" dirty="0" err="1" smtClean="0">
                <a:solidFill>
                  <a:schemeClr val="bg1"/>
                </a:solidFill>
              </a:rPr>
              <a:t>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й</a:t>
            </a:r>
            <a:r>
              <a:rPr lang="ru-RU" dirty="0" smtClean="0">
                <a:solidFill>
                  <a:schemeClr val="bg1"/>
                </a:solidFill>
              </a:rPr>
              <a:t> ми, — </a:t>
            </a:r>
            <a:r>
              <a:rPr lang="ru-RU" dirty="0" err="1" smtClean="0">
                <a:solidFill>
                  <a:schemeClr val="bg1"/>
                </a:solidFill>
              </a:rPr>
              <a:t>хліб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картоплю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яловичину</a:t>
            </a:r>
            <a:r>
              <a:rPr lang="ru-RU" dirty="0" smtClean="0">
                <a:solidFill>
                  <a:schemeClr val="bg1"/>
                </a:solidFill>
              </a:rPr>
              <a:t>. А от </a:t>
            </a:r>
            <a:r>
              <a:rPr lang="ru-RU" dirty="0" err="1" smtClean="0">
                <a:solidFill>
                  <a:schemeClr val="bg1"/>
                </a:solidFill>
              </a:rPr>
              <a:t>замість</a:t>
            </a:r>
            <a:r>
              <a:rPr lang="ru-RU" dirty="0" smtClean="0">
                <a:solidFill>
                  <a:schemeClr val="bg1"/>
                </a:solidFill>
              </a:rPr>
              <a:t> чаю </a:t>
            </a:r>
            <a:r>
              <a:rPr lang="ru-RU" dirty="0" err="1" smtClean="0">
                <a:solidFill>
                  <a:schemeClr val="bg1"/>
                </a:solidFill>
              </a:rPr>
              <a:t>п'ють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напій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робиться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пшениці</a:t>
            </a:r>
            <a:r>
              <a:rPr lang="ru-RU" dirty="0" smtClean="0">
                <a:solidFill>
                  <a:schemeClr val="bg1"/>
                </a:solidFill>
              </a:rPr>
              <a:t>, зеленого гороху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картоплі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який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називається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Муда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Після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обіду</a:t>
            </a:r>
            <a:r>
              <a:rPr lang="ru-RU" dirty="0" smtClean="0">
                <a:solidFill>
                  <a:schemeClr val="bg1"/>
                </a:solidFill>
              </a:rPr>
              <a:t> гостей </a:t>
            </a:r>
            <a:r>
              <a:rPr lang="ru-RU" dirty="0" err="1" smtClean="0">
                <a:solidFill>
                  <a:schemeClr val="bg1"/>
                </a:solidFill>
              </a:rPr>
              <a:t>розважають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казками</a:t>
            </a:r>
            <a:r>
              <a:rPr lang="ru-RU" dirty="0" smtClean="0">
                <a:solidFill>
                  <a:schemeClr val="bg1"/>
                </a:solidFill>
              </a:rPr>
              <a:t>. 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Казки у </a:t>
            </a:r>
            <a:r>
              <a:rPr lang="ru-RU" dirty="0" err="1" smtClean="0">
                <a:solidFill>
                  <a:schemeClr val="bg1"/>
                </a:solidFill>
              </a:rPr>
              <a:t>мапуче</a:t>
            </a:r>
            <a:r>
              <a:rPr lang="ru-RU" dirty="0" smtClean="0">
                <a:solidFill>
                  <a:schemeClr val="bg1"/>
                </a:solidFill>
              </a:rPr>
              <a:t>, треба </a:t>
            </a:r>
            <a:r>
              <a:rPr lang="ru-RU" dirty="0" err="1" smtClean="0">
                <a:solidFill>
                  <a:schemeClr val="bg1"/>
                </a:solidFill>
              </a:rPr>
              <a:t>сказати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досить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жорстокі</a:t>
            </a:r>
            <a:r>
              <a:rPr lang="ru-RU" dirty="0" smtClean="0">
                <a:solidFill>
                  <a:schemeClr val="bg1"/>
                </a:solidFill>
              </a:rPr>
              <a:t>. В </a:t>
            </a:r>
            <a:r>
              <a:rPr lang="ru-RU" dirty="0" err="1" smtClean="0">
                <a:solidFill>
                  <a:schemeClr val="bg1"/>
                </a:solidFill>
              </a:rPr>
              <a:t>одній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них </a:t>
            </a:r>
            <a:r>
              <a:rPr lang="ru-RU" dirty="0" err="1" smtClean="0">
                <a:solidFill>
                  <a:schemeClr val="bg1"/>
                </a:solidFill>
              </a:rPr>
              <a:t>йдеться</a:t>
            </a:r>
            <a:r>
              <a:rPr lang="ru-RU" dirty="0" smtClean="0">
                <a:solidFill>
                  <a:schemeClr val="bg1"/>
                </a:solidFill>
              </a:rPr>
              <a:t> про ворону, яка запросила тюленя в </a:t>
            </a:r>
            <a:r>
              <a:rPr lang="ru-RU" dirty="0" err="1" smtClean="0">
                <a:solidFill>
                  <a:schemeClr val="bg1"/>
                </a:solidFill>
              </a:rPr>
              <a:t>гості</a:t>
            </a:r>
            <a:r>
              <a:rPr lang="ru-RU" dirty="0" smtClean="0">
                <a:solidFill>
                  <a:schemeClr val="bg1"/>
                </a:solidFill>
              </a:rPr>
              <a:t>. Тюлень </a:t>
            </a:r>
            <a:r>
              <a:rPr lang="ru-RU" dirty="0" err="1" smtClean="0">
                <a:solidFill>
                  <a:schemeClr val="bg1"/>
                </a:solidFill>
              </a:rPr>
              <a:t>приплив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чомусь</a:t>
            </a:r>
            <a:r>
              <a:rPr lang="ru-RU" dirty="0" smtClean="0">
                <a:solidFill>
                  <a:schemeClr val="bg1"/>
                </a:solidFill>
              </a:rPr>
              <a:t> в </a:t>
            </a:r>
            <a:r>
              <a:rPr lang="ru-RU" dirty="0" err="1" smtClean="0">
                <a:solidFill>
                  <a:schemeClr val="bg1"/>
                </a:solidFill>
              </a:rPr>
              <a:t>човні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довірливо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вийшов</a:t>
            </a:r>
            <a:r>
              <a:rPr lang="ru-RU" dirty="0" smtClean="0">
                <a:solidFill>
                  <a:schemeClr val="bg1"/>
                </a:solidFill>
              </a:rPr>
              <a:t> на берег. Тут ворона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родичами на </a:t>
            </a:r>
            <a:r>
              <a:rPr lang="ru-RU" dirty="0" err="1" smtClean="0">
                <a:solidFill>
                  <a:schemeClr val="bg1"/>
                </a:solidFill>
              </a:rPr>
              <a:t>нього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накинулися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з'їли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бідолаху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5795972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Пуерто</a:t>
            </a:r>
            <a:r>
              <a:rPr lang="ru-RU" dirty="0" smtClean="0"/>
              <a:t> </a:t>
            </a:r>
            <a:r>
              <a:rPr lang="ru-RU" dirty="0" err="1" smtClean="0"/>
              <a:t>Октай</a:t>
            </a:r>
            <a:r>
              <a:rPr lang="ru-RU" dirty="0" smtClean="0"/>
              <a:t> на </a:t>
            </a:r>
            <a:r>
              <a:rPr lang="ru-RU" dirty="0" err="1" smtClean="0"/>
              <a:t>півдні</a:t>
            </a:r>
            <a:r>
              <a:rPr lang="ru-RU" dirty="0" smtClean="0"/>
              <a:t> </a:t>
            </a:r>
            <a:r>
              <a:rPr lang="ru-RU" dirty="0" err="1" smtClean="0"/>
              <a:t>Чилі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36912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Національна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гра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мапуче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називається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палин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». Вона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трохи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схожа на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хокей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м'ячем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але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декілька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відмінностей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Як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м'ячі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використовують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кульку,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зроблений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кінської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шкіри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Поле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досить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вузьке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всього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сім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Зате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дуже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довге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−140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метрів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Зустрічі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влаштовуються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між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сусідніми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селами.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Перемагає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команда, яка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заб'є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чотири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голи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поспіль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Якщо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самі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пропустили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м'яч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 —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попередні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очки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згоряють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 Тому матч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може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тривати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кілька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днів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34280"/>
            <a:ext cx="8229600" cy="1143000"/>
          </a:xfrm>
        </p:spPr>
        <p:txBody>
          <a:bodyPr/>
          <a:lstStyle/>
          <a:p>
            <a:r>
              <a:rPr lang="ru-RU" dirty="0" err="1"/>
              <a:t>Національна</a:t>
            </a:r>
            <a:r>
              <a:rPr lang="ru-RU" dirty="0"/>
              <a:t> кухня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4509120"/>
            <a:ext cx="8856984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rgbClr val="FFC000"/>
                </a:solidFill>
              </a:rPr>
              <a:t>Чилійці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полюбляють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також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м'ясо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птицю</a:t>
            </a:r>
            <a:r>
              <a:rPr lang="ru-RU" dirty="0" smtClean="0">
                <a:solidFill>
                  <a:srgbClr val="FFC000"/>
                </a:solidFill>
              </a:rPr>
              <a:t>. Одна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традиційних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страв</a:t>
            </a:r>
            <a:r>
              <a:rPr lang="ru-RU" dirty="0" smtClean="0">
                <a:solidFill>
                  <a:srgbClr val="FFC000"/>
                </a:solidFill>
              </a:rPr>
              <a:t> — «</a:t>
            </a:r>
            <a:r>
              <a:rPr lang="ru-RU" dirty="0" err="1" smtClean="0">
                <a:solidFill>
                  <a:srgbClr val="FFC000"/>
                </a:solidFill>
              </a:rPr>
              <a:t>касуела</a:t>
            </a:r>
            <a:r>
              <a:rPr lang="ru-RU" dirty="0" smtClean="0">
                <a:solidFill>
                  <a:srgbClr val="FFC000"/>
                </a:solidFill>
              </a:rPr>
              <a:t> де </a:t>
            </a:r>
            <a:r>
              <a:rPr lang="ru-RU" dirty="0" err="1" smtClean="0">
                <a:solidFill>
                  <a:srgbClr val="FFC000"/>
                </a:solidFill>
              </a:rPr>
              <a:t>аве</a:t>
            </a:r>
            <a:r>
              <a:rPr lang="ru-RU" dirty="0" smtClean="0">
                <a:solidFill>
                  <a:srgbClr val="FFC000"/>
                </a:solidFill>
              </a:rPr>
              <a:t>» — суп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курки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різноманітними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спеціями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картоплею</a:t>
            </a:r>
            <a:r>
              <a:rPr lang="ru-RU" dirty="0" smtClean="0">
                <a:solidFill>
                  <a:srgbClr val="FFC000"/>
                </a:solidFill>
              </a:rPr>
              <a:t> та </a:t>
            </a:r>
            <a:r>
              <a:rPr lang="ru-RU" dirty="0" err="1" smtClean="0">
                <a:solidFill>
                  <a:srgbClr val="FFC000"/>
                </a:solidFill>
              </a:rPr>
              <a:t>локшиною</a:t>
            </a:r>
            <a:r>
              <a:rPr lang="ru-RU" dirty="0" smtClean="0">
                <a:solidFill>
                  <a:srgbClr val="FFC000"/>
                </a:solidFill>
              </a:rPr>
              <a:t>. А «</a:t>
            </a:r>
            <a:r>
              <a:rPr lang="ru-RU" dirty="0" err="1" smtClean="0">
                <a:solidFill>
                  <a:srgbClr val="FFC000"/>
                </a:solidFill>
              </a:rPr>
              <a:t>куранто</a:t>
            </a:r>
            <a:r>
              <a:rPr lang="ru-RU" dirty="0" smtClean="0">
                <a:solidFill>
                  <a:srgbClr val="FFC000"/>
                </a:solidFill>
              </a:rPr>
              <a:t>», </a:t>
            </a:r>
            <a:r>
              <a:rPr lang="ru-RU" dirty="0" err="1" smtClean="0">
                <a:solidFill>
                  <a:srgbClr val="FFC000"/>
                </a:solidFill>
              </a:rPr>
              <a:t>розповсюджене</a:t>
            </a:r>
            <a:r>
              <a:rPr lang="ru-RU" dirty="0" smtClean="0">
                <a:solidFill>
                  <a:srgbClr val="FFC000"/>
                </a:solidFill>
              </a:rPr>
              <a:t> на </a:t>
            </a:r>
            <a:r>
              <a:rPr lang="ru-RU" dirty="0" err="1" smtClean="0">
                <a:solidFill>
                  <a:srgbClr val="FFC000"/>
                </a:solidFill>
              </a:rPr>
              <a:t>півдні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країни</a:t>
            </a:r>
            <a:r>
              <a:rPr lang="ru-RU" dirty="0" smtClean="0">
                <a:solidFill>
                  <a:srgbClr val="FFC000"/>
                </a:solidFill>
              </a:rPr>
              <a:t> та на о. Пасхи, </a:t>
            </a:r>
            <a:r>
              <a:rPr lang="ru-RU" dirty="0" err="1" smtClean="0">
                <a:solidFill>
                  <a:srgbClr val="FFC000"/>
                </a:solidFill>
              </a:rPr>
              <a:t>можна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умовно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назвати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різновидом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шашлику</a:t>
            </a:r>
            <a:r>
              <a:rPr lang="ru-RU" dirty="0" smtClean="0">
                <a:solidFill>
                  <a:srgbClr val="FFC000"/>
                </a:solidFill>
              </a:rPr>
              <a:t> — </a:t>
            </a:r>
            <a:r>
              <a:rPr lang="ru-RU" dirty="0" err="1" smtClean="0">
                <a:solidFill>
                  <a:srgbClr val="FFC000"/>
                </a:solidFill>
              </a:rPr>
              <a:t>земляним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шашликом</a:t>
            </a:r>
            <a:r>
              <a:rPr lang="ru-RU" dirty="0" smtClean="0">
                <a:solidFill>
                  <a:srgbClr val="FFC000"/>
                </a:solidFill>
              </a:rPr>
              <a:t> (</a:t>
            </a:r>
            <a:r>
              <a:rPr lang="ru-RU" dirty="0" err="1" smtClean="0">
                <a:solidFill>
                  <a:srgbClr val="FFC000"/>
                </a:solidFill>
              </a:rPr>
              <a:t>м'ясо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закопується</a:t>
            </a:r>
            <a:r>
              <a:rPr lang="ru-RU" dirty="0" smtClean="0">
                <a:solidFill>
                  <a:srgbClr val="FFC000"/>
                </a:solidFill>
              </a:rPr>
              <a:t> в землю, а над ним </a:t>
            </a:r>
            <a:r>
              <a:rPr lang="ru-RU" dirty="0" err="1" smtClean="0">
                <a:solidFill>
                  <a:srgbClr val="FFC000"/>
                </a:solidFill>
              </a:rPr>
              <a:t>запалюється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багаття</a:t>
            </a:r>
            <a:r>
              <a:rPr lang="ru-RU" dirty="0" smtClean="0">
                <a:solidFill>
                  <a:srgbClr val="FFC000"/>
                </a:solidFill>
              </a:rPr>
              <a:t>). </a:t>
            </a:r>
            <a:r>
              <a:rPr lang="ru-RU" dirty="0" err="1" smtClean="0">
                <a:solidFill>
                  <a:srgbClr val="FFC000"/>
                </a:solidFill>
              </a:rPr>
              <a:t>Популярні</a:t>
            </a:r>
            <a:r>
              <a:rPr lang="ru-RU" dirty="0" smtClean="0">
                <a:solidFill>
                  <a:srgbClr val="FFC000"/>
                </a:solidFill>
              </a:rPr>
              <a:t> «</a:t>
            </a:r>
            <a:r>
              <a:rPr lang="ru-RU" dirty="0" err="1" smtClean="0">
                <a:solidFill>
                  <a:srgbClr val="FFC000"/>
                </a:solidFill>
              </a:rPr>
              <a:t>емпанадас</a:t>
            </a:r>
            <a:r>
              <a:rPr lang="ru-RU" dirty="0" smtClean="0">
                <a:solidFill>
                  <a:srgbClr val="FFC000"/>
                </a:solidFill>
              </a:rPr>
              <a:t>» — </a:t>
            </a:r>
            <a:r>
              <a:rPr lang="ru-RU" dirty="0" err="1" smtClean="0">
                <a:solidFill>
                  <a:srgbClr val="FFC000"/>
                </a:solidFill>
              </a:rPr>
              <a:t>пиріжки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найрізноманітнішими</a:t>
            </a:r>
            <a:r>
              <a:rPr lang="ru-RU" dirty="0" smtClean="0">
                <a:solidFill>
                  <a:srgbClr val="FFC000"/>
                </a:solidFill>
              </a:rPr>
              <a:t> начинками: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м'ясом</a:t>
            </a:r>
            <a:r>
              <a:rPr lang="ru-RU" dirty="0" smtClean="0">
                <a:solidFill>
                  <a:srgbClr val="FFC000"/>
                </a:solidFill>
              </a:rPr>
              <a:t>, оливками </a:t>
            </a:r>
            <a:r>
              <a:rPr lang="ru-RU" dirty="0" err="1" smtClean="0">
                <a:solidFill>
                  <a:srgbClr val="FFC000"/>
                </a:solidFill>
              </a:rPr>
              <a:t>або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тунцем</a:t>
            </a:r>
            <a:r>
              <a:rPr lang="ru-RU" dirty="0" smtClean="0">
                <a:solidFill>
                  <a:srgbClr val="FFC000"/>
                </a:solidFill>
              </a:rPr>
              <a:t>. </a:t>
            </a:r>
            <a:r>
              <a:rPr lang="ru-RU" dirty="0" err="1" smtClean="0">
                <a:solidFill>
                  <a:srgbClr val="FFC000"/>
                </a:solidFill>
              </a:rPr>
              <a:t>Ще</a:t>
            </a:r>
            <a:r>
              <a:rPr lang="ru-RU" dirty="0" smtClean="0">
                <a:solidFill>
                  <a:srgbClr val="FFC000"/>
                </a:solidFill>
              </a:rPr>
              <a:t> одна </a:t>
            </a:r>
            <a:r>
              <a:rPr lang="ru-RU" dirty="0" err="1" smtClean="0">
                <a:solidFill>
                  <a:srgbClr val="FFC000"/>
                </a:solidFill>
              </a:rPr>
              <a:t>традиційна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страва</a:t>
            </a:r>
            <a:r>
              <a:rPr lang="ru-RU" dirty="0" smtClean="0">
                <a:solidFill>
                  <a:srgbClr val="FFC000"/>
                </a:solidFill>
              </a:rPr>
              <a:t> — суп </a:t>
            </a:r>
            <a:r>
              <a:rPr lang="ru-RU" dirty="0" err="1" smtClean="0">
                <a:solidFill>
                  <a:srgbClr val="FFC000"/>
                </a:solidFill>
              </a:rPr>
              <a:t>з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морських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їжаків</a:t>
            </a:r>
            <a:r>
              <a:rPr lang="ru-RU" dirty="0" smtClean="0">
                <a:solidFill>
                  <a:srgbClr val="FFC000"/>
                </a:solidFill>
              </a:rPr>
              <a:t>. Попри те, </a:t>
            </a:r>
            <a:r>
              <a:rPr lang="ru-RU" dirty="0" err="1" smtClean="0">
                <a:solidFill>
                  <a:srgbClr val="FFC000"/>
                </a:solidFill>
              </a:rPr>
              <a:t>що</a:t>
            </a:r>
            <a:r>
              <a:rPr lang="ru-RU" dirty="0" smtClean="0">
                <a:solidFill>
                  <a:srgbClr val="FFC000"/>
                </a:solidFill>
              </a:rPr>
              <a:t> про </a:t>
            </a:r>
            <a:r>
              <a:rPr lang="ru-RU" dirty="0" err="1" smtClean="0">
                <a:solidFill>
                  <a:srgbClr val="FFC000"/>
                </a:solidFill>
              </a:rPr>
              <a:t>його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смакові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якості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можна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сперечатися</a:t>
            </a:r>
            <a:r>
              <a:rPr lang="ru-RU" dirty="0" smtClean="0">
                <a:solidFill>
                  <a:srgbClr val="FFC000"/>
                </a:solidFill>
              </a:rPr>
              <a:t>, </a:t>
            </a:r>
            <a:r>
              <a:rPr lang="ru-RU" dirty="0" err="1" smtClean="0">
                <a:solidFill>
                  <a:srgbClr val="FFC000"/>
                </a:solidFill>
              </a:rPr>
              <a:t>ця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багата</a:t>
            </a:r>
            <a:r>
              <a:rPr lang="ru-RU" dirty="0" smtClean="0">
                <a:solidFill>
                  <a:srgbClr val="FFC000"/>
                </a:solidFill>
              </a:rPr>
              <a:t> на йод </a:t>
            </a:r>
            <a:r>
              <a:rPr lang="ru-RU" dirty="0" err="1" smtClean="0">
                <a:solidFill>
                  <a:srgbClr val="FFC000"/>
                </a:solidFill>
              </a:rPr>
              <a:t>страва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дуже</a:t>
            </a:r>
            <a:r>
              <a:rPr lang="ru-RU" dirty="0" smtClean="0">
                <a:solidFill>
                  <a:srgbClr val="FFC000"/>
                </a:solidFill>
              </a:rPr>
              <a:t> популярна </a:t>
            </a:r>
            <a:r>
              <a:rPr lang="ru-RU" dirty="0" err="1" smtClean="0">
                <a:solidFill>
                  <a:srgbClr val="FFC000"/>
                </a:solidFill>
              </a:rPr>
              <a:t>серед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чилійців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42</TotalTime>
  <Words>180</Words>
  <Application>Microsoft Office PowerPoint</Application>
  <PresentationFormat>Экран (4:3)</PresentationFormat>
  <Paragraphs>39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Яркая</vt:lpstr>
      <vt:lpstr>Чилі</vt:lpstr>
      <vt:lpstr>Слайд 2</vt:lpstr>
      <vt:lpstr>Природа країни</vt:lpstr>
      <vt:lpstr>Економіка</vt:lpstr>
      <vt:lpstr>Слайд 5</vt:lpstr>
      <vt:lpstr>Населення</vt:lpstr>
      <vt:lpstr>Культура</vt:lpstr>
      <vt:lpstr>Слайд 8</vt:lpstr>
      <vt:lpstr>Національна кухня</vt:lpstr>
      <vt:lpstr>Рибне борошно</vt:lpstr>
      <vt:lpstr>Дякую за увагу!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Чилі</dc:title>
  <dc:creator>Анатолий</dc:creator>
  <cp:lastModifiedBy>Анатолий</cp:lastModifiedBy>
  <cp:revision>6</cp:revision>
  <dcterms:created xsi:type="dcterms:W3CDTF">2013-04-29T18:06:16Z</dcterms:created>
  <dcterms:modified xsi:type="dcterms:W3CDTF">2013-04-29T19:03:46Z</dcterms:modified>
</cp:coreProperties>
</file>