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522" r:id="rId3"/>
    <p:sldId id="285" r:id="rId4"/>
    <p:sldId id="299" r:id="rId5"/>
    <p:sldId id="290" r:id="rId6"/>
    <p:sldId id="297" r:id="rId7"/>
    <p:sldId id="289" r:id="rId8"/>
    <p:sldId id="287" r:id="rId9"/>
    <p:sldId id="298" r:id="rId10"/>
    <p:sldId id="311" r:id="rId11"/>
    <p:sldId id="479" r:id="rId12"/>
    <p:sldId id="295" r:id="rId13"/>
    <p:sldId id="300" r:id="rId14"/>
    <p:sldId id="304" r:id="rId15"/>
    <p:sldId id="312" r:id="rId16"/>
    <p:sldId id="301" r:id="rId17"/>
    <p:sldId id="302" r:id="rId18"/>
    <p:sldId id="307" r:id="rId19"/>
    <p:sldId id="333" r:id="rId20"/>
    <p:sldId id="485" r:id="rId21"/>
    <p:sldId id="306" r:id="rId22"/>
    <p:sldId id="475" r:id="rId23"/>
    <p:sldId id="484" r:id="rId24"/>
    <p:sldId id="305" r:id="rId25"/>
    <p:sldId id="476" r:id="rId26"/>
    <p:sldId id="303" r:id="rId27"/>
    <p:sldId id="526" r:id="rId28"/>
    <p:sldId id="262" r:id="rId29"/>
    <p:sldId id="516" r:id="rId30"/>
    <p:sldId id="315" r:id="rId31"/>
    <p:sldId id="512" r:id="rId32"/>
    <p:sldId id="314" r:id="rId33"/>
    <p:sldId id="260" r:id="rId34"/>
    <p:sldId id="310" r:id="rId35"/>
    <p:sldId id="328" r:id="rId36"/>
    <p:sldId id="513" r:id="rId37"/>
    <p:sldId id="523" r:id="rId38"/>
    <p:sldId id="327" r:id="rId39"/>
    <p:sldId id="323" r:id="rId40"/>
    <p:sldId id="329" r:id="rId41"/>
    <p:sldId id="418" r:id="rId42"/>
    <p:sldId id="391" r:id="rId43"/>
    <p:sldId id="392" r:id="rId44"/>
    <p:sldId id="394" r:id="rId45"/>
    <p:sldId id="317" r:id="rId46"/>
    <p:sldId id="499" r:id="rId47"/>
    <p:sldId id="422" r:id="rId48"/>
    <p:sldId id="277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FBB"/>
    <a:srgbClr val="5081BC"/>
    <a:srgbClr val="336600"/>
    <a:srgbClr val="669900"/>
    <a:srgbClr val="445E2C"/>
    <a:srgbClr val="4A9075"/>
    <a:srgbClr val="2B3616"/>
    <a:srgbClr val="76B89F"/>
    <a:srgbClr val="C00000"/>
    <a:srgbClr val="D9786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47" autoAdjust="0"/>
    <p:restoredTop sz="97573" autoAdjust="0"/>
  </p:normalViewPr>
  <p:slideViewPr>
    <p:cSldViewPr>
      <p:cViewPr>
        <p:scale>
          <a:sx n="98" d="100"/>
          <a:sy n="98" d="100"/>
        </p:scale>
        <p:origin x="150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1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gif"/><Relationship Id="rId3" Type="http://schemas.openxmlformats.org/officeDocument/2006/relationships/image" Target="../media/image1031.jpeg"/><Relationship Id="rId7" Type="http://schemas.openxmlformats.org/officeDocument/2006/relationships/image" Target="../media/image1071.jpeg"/><Relationship Id="rId2" Type="http://schemas.openxmlformats.org/officeDocument/2006/relationships/image" Target="../media/image102.jpg"/><Relationship Id="rId1" Type="http://schemas.openxmlformats.org/officeDocument/2006/relationships/image" Target="../media/image1011.jpeg"/><Relationship Id="rId6" Type="http://schemas.openxmlformats.org/officeDocument/2006/relationships/image" Target="../media/image1061.jpeg"/><Relationship Id="rId5" Type="http://schemas.openxmlformats.org/officeDocument/2006/relationships/image" Target="../media/image1051.jpeg"/><Relationship Id="rId4" Type="http://schemas.openxmlformats.org/officeDocument/2006/relationships/image" Target="../media/image104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EA291-15F4-43DE-AFF7-916AEFF6D954}" type="doc">
      <dgm:prSet loTypeId="urn:microsoft.com/office/officeart/2005/8/layout/process4" loCatId="list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534D735F-36AA-43EB-9F6A-996BAEDBAE79}">
      <dgm:prSet phldrT="[Text]"/>
      <dgm:spPr/>
      <dgm:t>
        <a:bodyPr/>
        <a:lstStyle/>
        <a:p>
          <a:r>
            <a:rPr lang="ru-RU" b="1" dirty="0" err="1" smtClean="0"/>
            <a:t>Периферичний</a:t>
          </a:r>
          <a:r>
            <a:rPr lang="ru-RU" b="1" dirty="0" smtClean="0"/>
            <a:t> </a:t>
          </a:r>
          <a:r>
            <a:rPr lang="ru-RU" b="1" dirty="0" err="1" smtClean="0"/>
            <a:t>відділ</a:t>
          </a:r>
          <a:endParaRPr lang="en-US" b="1" dirty="0"/>
        </a:p>
      </dgm:t>
    </dgm:pt>
    <dgm:pt modelId="{D4319273-C21E-408F-BA97-7BA3D4694232}" type="parTrans" cxnId="{97C179C8-8546-467E-B83A-A5D248D18759}">
      <dgm:prSet/>
      <dgm:spPr/>
      <dgm:t>
        <a:bodyPr/>
        <a:lstStyle/>
        <a:p>
          <a:endParaRPr lang="en-US"/>
        </a:p>
      </dgm:t>
    </dgm:pt>
    <dgm:pt modelId="{7A73B361-B485-4A72-8C20-95F728DFFDB1}" type="sibTrans" cxnId="{97C179C8-8546-467E-B83A-A5D248D18759}">
      <dgm:prSet/>
      <dgm:spPr/>
      <dgm:t>
        <a:bodyPr/>
        <a:lstStyle/>
        <a:p>
          <a:endParaRPr lang="en-US"/>
        </a:p>
      </dgm:t>
    </dgm:pt>
    <dgm:pt modelId="{6075A565-EF76-4FFF-8D4D-C727260C6ED3}">
      <dgm:prSet phldrT="[Text]" custT="1"/>
      <dgm:spPr/>
      <dgm:t>
        <a:bodyPr/>
        <a:lstStyle/>
        <a:p>
          <a:r>
            <a:rPr lang="ru-RU" sz="2400" b="1" dirty="0" smtClean="0"/>
            <a:t>Рецептор</a:t>
          </a:r>
          <a:endParaRPr lang="en-US" sz="2400" b="1" dirty="0"/>
        </a:p>
      </dgm:t>
    </dgm:pt>
    <dgm:pt modelId="{B170AD8C-3B39-47BA-BC85-CA3ADA52E431}" type="parTrans" cxnId="{B68D0073-3D10-4AA1-8B15-D8937DEAAC9B}">
      <dgm:prSet/>
      <dgm:spPr/>
      <dgm:t>
        <a:bodyPr/>
        <a:lstStyle/>
        <a:p>
          <a:endParaRPr lang="en-US"/>
        </a:p>
      </dgm:t>
    </dgm:pt>
    <dgm:pt modelId="{B97F8D4B-5DEA-49A1-BAB3-DB0384102466}" type="sibTrans" cxnId="{B68D0073-3D10-4AA1-8B15-D8937DEAAC9B}">
      <dgm:prSet/>
      <dgm:spPr/>
      <dgm:t>
        <a:bodyPr/>
        <a:lstStyle/>
        <a:p>
          <a:endParaRPr lang="en-US"/>
        </a:p>
      </dgm:t>
    </dgm:pt>
    <dgm:pt modelId="{EF50F972-1324-4DAE-ADA3-772612537537}">
      <dgm:prSet phldrT="[Text]"/>
      <dgm:spPr/>
      <dgm:t>
        <a:bodyPr/>
        <a:lstStyle/>
        <a:p>
          <a:r>
            <a:rPr lang="ru-RU" b="1" dirty="0" err="1" smtClean="0"/>
            <a:t>Провідниковий</a:t>
          </a:r>
          <a:r>
            <a:rPr lang="ru-RU" b="1" dirty="0" smtClean="0"/>
            <a:t> </a:t>
          </a:r>
          <a:r>
            <a:rPr lang="ru-RU" b="1" dirty="0" err="1" smtClean="0"/>
            <a:t>відділ</a:t>
          </a:r>
          <a:endParaRPr lang="en-US" b="1" dirty="0"/>
        </a:p>
      </dgm:t>
    </dgm:pt>
    <dgm:pt modelId="{8293EA3A-8910-4C61-91D2-A2ADB95D721F}" type="parTrans" cxnId="{1C9440FE-24B8-4722-BE07-90F7977580B5}">
      <dgm:prSet/>
      <dgm:spPr/>
      <dgm:t>
        <a:bodyPr/>
        <a:lstStyle/>
        <a:p>
          <a:endParaRPr lang="en-US"/>
        </a:p>
      </dgm:t>
    </dgm:pt>
    <dgm:pt modelId="{C0CFC8BA-BDA7-492E-B61C-985BCD77A683}" type="sibTrans" cxnId="{1C9440FE-24B8-4722-BE07-90F7977580B5}">
      <dgm:prSet/>
      <dgm:spPr/>
      <dgm:t>
        <a:bodyPr/>
        <a:lstStyle/>
        <a:p>
          <a:endParaRPr lang="en-US"/>
        </a:p>
      </dgm:t>
    </dgm:pt>
    <dgm:pt modelId="{06C5732F-3925-4A7A-904D-AEC40443FAB3}">
      <dgm:prSet phldrT="[Text]" custT="1"/>
      <dgm:spPr/>
      <dgm:t>
        <a:bodyPr/>
        <a:lstStyle/>
        <a:p>
          <a:r>
            <a:rPr lang="ru-RU" sz="2400" b="1" dirty="0" smtClean="0"/>
            <a:t>Нерв</a:t>
          </a:r>
          <a:endParaRPr lang="en-US" sz="2400" b="1" dirty="0"/>
        </a:p>
      </dgm:t>
    </dgm:pt>
    <dgm:pt modelId="{805461DC-9BA8-4917-ACCF-9C8E356DA4F8}" type="parTrans" cxnId="{44C61177-822B-474F-AEE4-0EF20F6F0383}">
      <dgm:prSet/>
      <dgm:spPr/>
      <dgm:t>
        <a:bodyPr/>
        <a:lstStyle/>
        <a:p>
          <a:endParaRPr lang="en-US"/>
        </a:p>
      </dgm:t>
    </dgm:pt>
    <dgm:pt modelId="{16EB08AE-EF22-4EA5-B555-27B236006AE4}" type="sibTrans" cxnId="{44C61177-822B-474F-AEE4-0EF20F6F0383}">
      <dgm:prSet/>
      <dgm:spPr/>
      <dgm:t>
        <a:bodyPr/>
        <a:lstStyle/>
        <a:p>
          <a:endParaRPr lang="en-US"/>
        </a:p>
      </dgm:t>
    </dgm:pt>
    <dgm:pt modelId="{FD821C15-7201-4F30-9779-2915F0826094}">
      <dgm:prSet phldrT="[Text]"/>
      <dgm:spPr/>
      <dgm:t>
        <a:bodyPr/>
        <a:lstStyle/>
        <a:p>
          <a:r>
            <a:rPr lang="ru-RU" b="1" dirty="0" err="1" smtClean="0"/>
            <a:t>Центральний</a:t>
          </a:r>
          <a:r>
            <a:rPr lang="ru-RU" b="1" dirty="0" smtClean="0"/>
            <a:t> </a:t>
          </a:r>
          <a:r>
            <a:rPr lang="ru-RU" b="1" dirty="0" err="1" smtClean="0"/>
            <a:t>відділ</a:t>
          </a:r>
          <a:endParaRPr lang="en-US" b="1" dirty="0"/>
        </a:p>
      </dgm:t>
    </dgm:pt>
    <dgm:pt modelId="{1E36F625-2929-4647-BA94-640BDAEFAE66}" type="parTrans" cxnId="{8E04BCA5-9D1D-45D7-B203-5D55F6F720B3}">
      <dgm:prSet/>
      <dgm:spPr/>
      <dgm:t>
        <a:bodyPr/>
        <a:lstStyle/>
        <a:p>
          <a:endParaRPr lang="en-US"/>
        </a:p>
      </dgm:t>
    </dgm:pt>
    <dgm:pt modelId="{3DFFC8C0-448E-4E9F-87AF-D599E127816D}" type="sibTrans" cxnId="{8E04BCA5-9D1D-45D7-B203-5D55F6F720B3}">
      <dgm:prSet/>
      <dgm:spPr/>
      <dgm:t>
        <a:bodyPr/>
        <a:lstStyle/>
        <a:p>
          <a:endParaRPr lang="en-US"/>
        </a:p>
      </dgm:t>
    </dgm:pt>
    <dgm:pt modelId="{60E1C598-C575-405B-9DDF-04DE3BB5E558}">
      <dgm:prSet phldrT="[Text]" custT="1"/>
      <dgm:spPr/>
      <dgm:t>
        <a:bodyPr/>
        <a:lstStyle/>
        <a:p>
          <a:r>
            <a:rPr lang="ru-RU" sz="2400" b="1" dirty="0" err="1" smtClean="0"/>
            <a:t>Спеціальні</a:t>
          </a:r>
          <a:r>
            <a:rPr lang="ru-RU" sz="2400" b="1" dirty="0" smtClean="0"/>
            <a:t> </a:t>
          </a:r>
          <a:r>
            <a:rPr lang="ru-RU" sz="2400" b="1" dirty="0" err="1" smtClean="0"/>
            <a:t>зони</a:t>
          </a:r>
          <a:r>
            <a:rPr lang="ru-RU" sz="2400" b="1" dirty="0" smtClean="0"/>
            <a:t> кори великих </a:t>
          </a:r>
          <a:r>
            <a:rPr lang="ru-RU" sz="2400" b="1" dirty="0" err="1" smtClean="0"/>
            <a:t>півкуль</a:t>
          </a:r>
          <a:endParaRPr lang="en-US" sz="2400" b="1" dirty="0"/>
        </a:p>
      </dgm:t>
    </dgm:pt>
    <dgm:pt modelId="{65071BB7-4A02-497B-B674-870D8215FD4C}" type="parTrans" cxnId="{490D91B9-1011-478F-A5F1-F716B7F54EB1}">
      <dgm:prSet/>
      <dgm:spPr/>
      <dgm:t>
        <a:bodyPr/>
        <a:lstStyle/>
        <a:p>
          <a:endParaRPr lang="en-US"/>
        </a:p>
      </dgm:t>
    </dgm:pt>
    <dgm:pt modelId="{A9C7C777-8175-4F93-9D5B-742F67F48C5F}" type="sibTrans" cxnId="{490D91B9-1011-478F-A5F1-F716B7F54EB1}">
      <dgm:prSet/>
      <dgm:spPr/>
      <dgm:t>
        <a:bodyPr/>
        <a:lstStyle/>
        <a:p>
          <a:endParaRPr lang="en-US"/>
        </a:p>
      </dgm:t>
    </dgm:pt>
    <dgm:pt modelId="{D9408D6F-8B04-4939-9298-E135B15BE954}" type="pres">
      <dgm:prSet presAssocID="{2C6EA291-15F4-43DE-AFF7-916AEFF6D9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EA0BF-7321-4AB4-B6AB-0E9B040E04C2}" type="pres">
      <dgm:prSet presAssocID="{FD821C15-7201-4F30-9779-2915F0826094}" presName="boxAndChildren" presStyleCnt="0"/>
      <dgm:spPr/>
      <dgm:t>
        <a:bodyPr/>
        <a:lstStyle/>
        <a:p>
          <a:endParaRPr lang="en-US"/>
        </a:p>
      </dgm:t>
    </dgm:pt>
    <dgm:pt modelId="{9B6EA413-D037-46D2-8D42-C693D3DAE5A2}" type="pres">
      <dgm:prSet presAssocID="{FD821C15-7201-4F30-9779-2915F0826094}" presName="parentTextBox" presStyleLbl="node1" presStyleIdx="0" presStyleCnt="3"/>
      <dgm:spPr/>
      <dgm:t>
        <a:bodyPr/>
        <a:lstStyle/>
        <a:p>
          <a:endParaRPr lang="en-US"/>
        </a:p>
      </dgm:t>
    </dgm:pt>
    <dgm:pt modelId="{07B75679-E367-4A04-BAB0-ACFF26CF1650}" type="pres">
      <dgm:prSet presAssocID="{FD821C15-7201-4F30-9779-2915F0826094}" presName="entireBox" presStyleLbl="node1" presStyleIdx="0" presStyleCnt="3"/>
      <dgm:spPr/>
      <dgm:t>
        <a:bodyPr/>
        <a:lstStyle/>
        <a:p>
          <a:endParaRPr lang="en-US"/>
        </a:p>
      </dgm:t>
    </dgm:pt>
    <dgm:pt modelId="{554038EC-E8C6-4731-A9B7-7F5A75CFA657}" type="pres">
      <dgm:prSet presAssocID="{FD821C15-7201-4F30-9779-2915F0826094}" presName="descendantBox" presStyleCnt="0"/>
      <dgm:spPr/>
      <dgm:t>
        <a:bodyPr/>
        <a:lstStyle/>
        <a:p>
          <a:endParaRPr lang="en-US"/>
        </a:p>
      </dgm:t>
    </dgm:pt>
    <dgm:pt modelId="{07941FA0-2E3E-43B3-8F9F-6C4E53C11470}" type="pres">
      <dgm:prSet presAssocID="{60E1C598-C575-405B-9DDF-04DE3BB5E558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E9B9B-AA54-4FDE-BB86-9954C60A7CF5}" type="pres">
      <dgm:prSet presAssocID="{C0CFC8BA-BDA7-492E-B61C-985BCD77A683}" presName="sp" presStyleCnt="0"/>
      <dgm:spPr/>
      <dgm:t>
        <a:bodyPr/>
        <a:lstStyle/>
        <a:p>
          <a:endParaRPr lang="en-US"/>
        </a:p>
      </dgm:t>
    </dgm:pt>
    <dgm:pt modelId="{D1BA72A6-5C58-4E07-A8B7-78AA2E1DEE63}" type="pres">
      <dgm:prSet presAssocID="{EF50F972-1324-4DAE-ADA3-772612537537}" presName="arrowAndChildren" presStyleCnt="0"/>
      <dgm:spPr/>
      <dgm:t>
        <a:bodyPr/>
        <a:lstStyle/>
        <a:p>
          <a:endParaRPr lang="en-US"/>
        </a:p>
      </dgm:t>
    </dgm:pt>
    <dgm:pt modelId="{F3AB2482-7A53-4453-BBBB-6CFECA0EF64E}" type="pres">
      <dgm:prSet presAssocID="{EF50F972-1324-4DAE-ADA3-772612537537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B0AFB719-ED9C-43C6-A92F-C3BDA30224E1}" type="pres">
      <dgm:prSet presAssocID="{EF50F972-1324-4DAE-ADA3-772612537537}" presName="arrow" presStyleLbl="node1" presStyleIdx="1" presStyleCnt="3"/>
      <dgm:spPr/>
      <dgm:t>
        <a:bodyPr/>
        <a:lstStyle/>
        <a:p>
          <a:endParaRPr lang="en-US"/>
        </a:p>
      </dgm:t>
    </dgm:pt>
    <dgm:pt modelId="{9C2A46EF-F3AB-4F82-B1FB-3BDF9AFE6677}" type="pres">
      <dgm:prSet presAssocID="{EF50F972-1324-4DAE-ADA3-772612537537}" presName="descendantArrow" presStyleCnt="0"/>
      <dgm:spPr/>
      <dgm:t>
        <a:bodyPr/>
        <a:lstStyle/>
        <a:p>
          <a:endParaRPr lang="en-US"/>
        </a:p>
      </dgm:t>
    </dgm:pt>
    <dgm:pt modelId="{EF60BE98-2853-4476-88BF-D3D52F8A4998}" type="pres">
      <dgm:prSet presAssocID="{06C5732F-3925-4A7A-904D-AEC40443FAB3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0C6C2-AF66-4BC9-8658-819279F56A81}" type="pres">
      <dgm:prSet presAssocID="{7A73B361-B485-4A72-8C20-95F728DFFDB1}" presName="sp" presStyleCnt="0"/>
      <dgm:spPr/>
      <dgm:t>
        <a:bodyPr/>
        <a:lstStyle/>
        <a:p>
          <a:endParaRPr lang="en-US"/>
        </a:p>
      </dgm:t>
    </dgm:pt>
    <dgm:pt modelId="{BB2F5EAD-BB2B-44AC-8B10-C57B705097CC}" type="pres">
      <dgm:prSet presAssocID="{534D735F-36AA-43EB-9F6A-996BAEDBAE79}" presName="arrowAndChildren" presStyleCnt="0"/>
      <dgm:spPr/>
      <dgm:t>
        <a:bodyPr/>
        <a:lstStyle/>
        <a:p>
          <a:endParaRPr lang="en-US"/>
        </a:p>
      </dgm:t>
    </dgm:pt>
    <dgm:pt modelId="{B379BFF3-C555-4EEB-8599-1FCFEEA985E2}" type="pres">
      <dgm:prSet presAssocID="{534D735F-36AA-43EB-9F6A-996BAEDBAE79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DEB59B91-6F69-47F6-A1F1-9F3595C1A6CB}" type="pres">
      <dgm:prSet presAssocID="{534D735F-36AA-43EB-9F6A-996BAEDBAE79}" presName="arrow" presStyleLbl="node1" presStyleIdx="2" presStyleCnt="3"/>
      <dgm:spPr/>
      <dgm:t>
        <a:bodyPr/>
        <a:lstStyle/>
        <a:p>
          <a:endParaRPr lang="en-US"/>
        </a:p>
      </dgm:t>
    </dgm:pt>
    <dgm:pt modelId="{58C98B55-A99D-492C-8AF6-5501A384E11C}" type="pres">
      <dgm:prSet presAssocID="{534D735F-36AA-43EB-9F6A-996BAEDBAE79}" presName="descendantArrow" presStyleCnt="0"/>
      <dgm:spPr/>
      <dgm:t>
        <a:bodyPr/>
        <a:lstStyle/>
        <a:p>
          <a:endParaRPr lang="en-US"/>
        </a:p>
      </dgm:t>
    </dgm:pt>
    <dgm:pt modelId="{96DE5CBF-65FC-4C7B-9CA3-BE7BB442D39B}" type="pres">
      <dgm:prSet presAssocID="{6075A565-EF76-4FFF-8D4D-C727260C6ED3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C179C8-8546-467E-B83A-A5D248D18759}" srcId="{2C6EA291-15F4-43DE-AFF7-916AEFF6D954}" destId="{534D735F-36AA-43EB-9F6A-996BAEDBAE79}" srcOrd="0" destOrd="0" parTransId="{D4319273-C21E-408F-BA97-7BA3D4694232}" sibTransId="{7A73B361-B485-4A72-8C20-95F728DFFDB1}"/>
    <dgm:cxn modelId="{8E04BCA5-9D1D-45D7-B203-5D55F6F720B3}" srcId="{2C6EA291-15F4-43DE-AFF7-916AEFF6D954}" destId="{FD821C15-7201-4F30-9779-2915F0826094}" srcOrd="2" destOrd="0" parTransId="{1E36F625-2929-4647-BA94-640BDAEFAE66}" sibTransId="{3DFFC8C0-448E-4E9F-87AF-D599E127816D}"/>
    <dgm:cxn modelId="{490D91B9-1011-478F-A5F1-F716B7F54EB1}" srcId="{FD821C15-7201-4F30-9779-2915F0826094}" destId="{60E1C598-C575-405B-9DDF-04DE3BB5E558}" srcOrd="0" destOrd="0" parTransId="{65071BB7-4A02-497B-B674-870D8215FD4C}" sibTransId="{A9C7C777-8175-4F93-9D5B-742F67F48C5F}"/>
    <dgm:cxn modelId="{F6C364FA-0A4A-419D-9C8B-33BFECEC9920}" type="presOf" srcId="{EF50F972-1324-4DAE-ADA3-772612537537}" destId="{B0AFB719-ED9C-43C6-A92F-C3BDA30224E1}" srcOrd="1" destOrd="0" presId="urn:microsoft.com/office/officeart/2005/8/layout/process4"/>
    <dgm:cxn modelId="{DCEE6FC0-DD38-4E00-9C29-76DBD1E8E996}" type="presOf" srcId="{60E1C598-C575-405B-9DDF-04DE3BB5E558}" destId="{07941FA0-2E3E-43B3-8F9F-6C4E53C11470}" srcOrd="0" destOrd="0" presId="urn:microsoft.com/office/officeart/2005/8/layout/process4"/>
    <dgm:cxn modelId="{6C01EB87-89E4-4C2F-ACBA-32EA3BF6EE45}" type="presOf" srcId="{06C5732F-3925-4A7A-904D-AEC40443FAB3}" destId="{EF60BE98-2853-4476-88BF-D3D52F8A4998}" srcOrd="0" destOrd="0" presId="urn:microsoft.com/office/officeart/2005/8/layout/process4"/>
    <dgm:cxn modelId="{44C61177-822B-474F-AEE4-0EF20F6F0383}" srcId="{EF50F972-1324-4DAE-ADA3-772612537537}" destId="{06C5732F-3925-4A7A-904D-AEC40443FAB3}" srcOrd="0" destOrd="0" parTransId="{805461DC-9BA8-4917-ACCF-9C8E356DA4F8}" sibTransId="{16EB08AE-EF22-4EA5-B555-27B236006AE4}"/>
    <dgm:cxn modelId="{1332A791-AA29-4339-97E8-EFA550FCFA82}" type="presOf" srcId="{2C6EA291-15F4-43DE-AFF7-916AEFF6D954}" destId="{D9408D6F-8B04-4939-9298-E135B15BE954}" srcOrd="0" destOrd="0" presId="urn:microsoft.com/office/officeart/2005/8/layout/process4"/>
    <dgm:cxn modelId="{1C9440FE-24B8-4722-BE07-90F7977580B5}" srcId="{2C6EA291-15F4-43DE-AFF7-916AEFF6D954}" destId="{EF50F972-1324-4DAE-ADA3-772612537537}" srcOrd="1" destOrd="0" parTransId="{8293EA3A-8910-4C61-91D2-A2ADB95D721F}" sibTransId="{C0CFC8BA-BDA7-492E-B61C-985BCD77A683}"/>
    <dgm:cxn modelId="{A4034EB3-FB73-4EA8-A525-8BB3BBE579BA}" type="presOf" srcId="{534D735F-36AA-43EB-9F6A-996BAEDBAE79}" destId="{DEB59B91-6F69-47F6-A1F1-9F3595C1A6CB}" srcOrd="1" destOrd="0" presId="urn:microsoft.com/office/officeart/2005/8/layout/process4"/>
    <dgm:cxn modelId="{0155130F-9F52-4017-A640-463B479A794C}" type="presOf" srcId="{EF50F972-1324-4DAE-ADA3-772612537537}" destId="{F3AB2482-7A53-4453-BBBB-6CFECA0EF64E}" srcOrd="0" destOrd="0" presId="urn:microsoft.com/office/officeart/2005/8/layout/process4"/>
    <dgm:cxn modelId="{B68D0073-3D10-4AA1-8B15-D8937DEAAC9B}" srcId="{534D735F-36AA-43EB-9F6A-996BAEDBAE79}" destId="{6075A565-EF76-4FFF-8D4D-C727260C6ED3}" srcOrd="0" destOrd="0" parTransId="{B170AD8C-3B39-47BA-BC85-CA3ADA52E431}" sibTransId="{B97F8D4B-5DEA-49A1-BAB3-DB0384102466}"/>
    <dgm:cxn modelId="{7A4B914C-36BA-45E7-856C-68ECA3A5F6D6}" type="presOf" srcId="{6075A565-EF76-4FFF-8D4D-C727260C6ED3}" destId="{96DE5CBF-65FC-4C7B-9CA3-BE7BB442D39B}" srcOrd="0" destOrd="0" presId="urn:microsoft.com/office/officeart/2005/8/layout/process4"/>
    <dgm:cxn modelId="{9317AFEB-4DC4-45B3-B849-151ABC5F7F80}" type="presOf" srcId="{534D735F-36AA-43EB-9F6A-996BAEDBAE79}" destId="{B379BFF3-C555-4EEB-8599-1FCFEEA985E2}" srcOrd="0" destOrd="0" presId="urn:microsoft.com/office/officeart/2005/8/layout/process4"/>
    <dgm:cxn modelId="{426B98AA-94FE-4807-AC23-02E98EF49677}" type="presOf" srcId="{FD821C15-7201-4F30-9779-2915F0826094}" destId="{9B6EA413-D037-46D2-8D42-C693D3DAE5A2}" srcOrd="0" destOrd="0" presId="urn:microsoft.com/office/officeart/2005/8/layout/process4"/>
    <dgm:cxn modelId="{1BC42419-4D43-41AA-8850-366F31BB3CF2}" type="presOf" srcId="{FD821C15-7201-4F30-9779-2915F0826094}" destId="{07B75679-E367-4A04-BAB0-ACFF26CF1650}" srcOrd="1" destOrd="0" presId="urn:microsoft.com/office/officeart/2005/8/layout/process4"/>
    <dgm:cxn modelId="{9A24EB0F-F941-4D6B-8FE5-B5DC61431F7E}" type="presParOf" srcId="{D9408D6F-8B04-4939-9298-E135B15BE954}" destId="{42AEA0BF-7321-4AB4-B6AB-0E9B040E04C2}" srcOrd="0" destOrd="0" presId="urn:microsoft.com/office/officeart/2005/8/layout/process4"/>
    <dgm:cxn modelId="{65812857-4876-48E4-9012-E30A23684E0B}" type="presParOf" srcId="{42AEA0BF-7321-4AB4-B6AB-0E9B040E04C2}" destId="{9B6EA413-D037-46D2-8D42-C693D3DAE5A2}" srcOrd="0" destOrd="0" presId="urn:microsoft.com/office/officeart/2005/8/layout/process4"/>
    <dgm:cxn modelId="{D5D60DFF-E2DB-425F-90BB-B97DF0D41FE9}" type="presParOf" srcId="{42AEA0BF-7321-4AB4-B6AB-0E9B040E04C2}" destId="{07B75679-E367-4A04-BAB0-ACFF26CF1650}" srcOrd="1" destOrd="0" presId="urn:microsoft.com/office/officeart/2005/8/layout/process4"/>
    <dgm:cxn modelId="{D87C8C5D-4D0A-418F-9A5A-DE1CF0D19630}" type="presParOf" srcId="{42AEA0BF-7321-4AB4-B6AB-0E9B040E04C2}" destId="{554038EC-E8C6-4731-A9B7-7F5A75CFA657}" srcOrd="2" destOrd="0" presId="urn:microsoft.com/office/officeart/2005/8/layout/process4"/>
    <dgm:cxn modelId="{C9189ED1-C869-437A-B7D6-E2198891E035}" type="presParOf" srcId="{554038EC-E8C6-4731-A9B7-7F5A75CFA657}" destId="{07941FA0-2E3E-43B3-8F9F-6C4E53C11470}" srcOrd="0" destOrd="0" presId="urn:microsoft.com/office/officeart/2005/8/layout/process4"/>
    <dgm:cxn modelId="{68C878BD-E9B0-4FBE-90DF-5CE63E150F51}" type="presParOf" srcId="{D9408D6F-8B04-4939-9298-E135B15BE954}" destId="{862E9B9B-AA54-4FDE-BB86-9954C60A7CF5}" srcOrd="1" destOrd="0" presId="urn:microsoft.com/office/officeart/2005/8/layout/process4"/>
    <dgm:cxn modelId="{3CFC22DD-AF41-443A-9DDC-7432F8C14CB9}" type="presParOf" srcId="{D9408D6F-8B04-4939-9298-E135B15BE954}" destId="{D1BA72A6-5C58-4E07-A8B7-78AA2E1DEE63}" srcOrd="2" destOrd="0" presId="urn:microsoft.com/office/officeart/2005/8/layout/process4"/>
    <dgm:cxn modelId="{2BE3562A-9409-4120-9114-29C8899BF5CC}" type="presParOf" srcId="{D1BA72A6-5C58-4E07-A8B7-78AA2E1DEE63}" destId="{F3AB2482-7A53-4453-BBBB-6CFECA0EF64E}" srcOrd="0" destOrd="0" presId="urn:microsoft.com/office/officeart/2005/8/layout/process4"/>
    <dgm:cxn modelId="{B609CD46-B779-41BA-A8BA-3036EDC652C2}" type="presParOf" srcId="{D1BA72A6-5C58-4E07-A8B7-78AA2E1DEE63}" destId="{B0AFB719-ED9C-43C6-A92F-C3BDA30224E1}" srcOrd="1" destOrd="0" presId="urn:microsoft.com/office/officeart/2005/8/layout/process4"/>
    <dgm:cxn modelId="{F810B9B6-2E48-4FCA-A629-A8401A3CBFF3}" type="presParOf" srcId="{D1BA72A6-5C58-4E07-A8B7-78AA2E1DEE63}" destId="{9C2A46EF-F3AB-4F82-B1FB-3BDF9AFE6677}" srcOrd="2" destOrd="0" presId="urn:microsoft.com/office/officeart/2005/8/layout/process4"/>
    <dgm:cxn modelId="{45188593-076E-42BF-8115-09C33DA71707}" type="presParOf" srcId="{9C2A46EF-F3AB-4F82-B1FB-3BDF9AFE6677}" destId="{EF60BE98-2853-4476-88BF-D3D52F8A4998}" srcOrd="0" destOrd="0" presId="urn:microsoft.com/office/officeart/2005/8/layout/process4"/>
    <dgm:cxn modelId="{7A0DC69F-F238-43EE-80D5-70E91AFCDF36}" type="presParOf" srcId="{D9408D6F-8B04-4939-9298-E135B15BE954}" destId="{57F0C6C2-AF66-4BC9-8658-819279F56A81}" srcOrd="3" destOrd="0" presId="urn:microsoft.com/office/officeart/2005/8/layout/process4"/>
    <dgm:cxn modelId="{74B85B17-B52E-4904-BDBA-C618AFE383A2}" type="presParOf" srcId="{D9408D6F-8B04-4939-9298-E135B15BE954}" destId="{BB2F5EAD-BB2B-44AC-8B10-C57B705097CC}" srcOrd="4" destOrd="0" presId="urn:microsoft.com/office/officeart/2005/8/layout/process4"/>
    <dgm:cxn modelId="{BF23A120-D420-4891-8735-5F9012A557CE}" type="presParOf" srcId="{BB2F5EAD-BB2B-44AC-8B10-C57B705097CC}" destId="{B379BFF3-C555-4EEB-8599-1FCFEEA985E2}" srcOrd="0" destOrd="0" presId="urn:microsoft.com/office/officeart/2005/8/layout/process4"/>
    <dgm:cxn modelId="{2BDDA8A5-30BA-481D-A85D-555C8AC6EBDD}" type="presParOf" srcId="{BB2F5EAD-BB2B-44AC-8B10-C57B705097CC}" destId="{DEB59B91-6F69-47F6-A1F1-9F3595C1A6CB}" srcOrd="1" destOrd="0" presId="urn:microsoft.com/office/officeart/2005/8/layout/process4"/>
    <dgm:cxn modelId="{37C2E404-75BB-4E6D-8612-2B4DBBFBB1E5}" type="presParOf" srcId="{BB2F5EAD-BB2B-44AC-8B10-C57B705097CC}" destId="{58C98B55-A99D-492C-8AF6-5501A384E11C}" srcOrd="2" destOrd="0" presId="urn:microsoft.com/office/officeart/2005/8/layout/process4"/>
    <dgm:cxn modelId="{770F524A-C5DF-4AEB-9E36-3B4F2F3DE0D7}" type="presParOf" srcId="{58C98B55-A99D-492C-8AF6-5501A384E11C}" destId="{96DE5CBF-65FC-4C7B-9CA3-BE7BB442D39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38F382-F363-4422-89DE-93B30FE3E437}" type="doc">
      <dgm:prSet loTypeId="urn:microsoft.com/office/officeart/2005/8/layout/pyramid2" loCatId="list" qsTypeId="urn:microsoft.com/office/officeart/2005/8/quickstyle/3d2" qsCatId="3D" csTypeId="urn:microsoft.com/office/officeart/2005/8/colors/accent3_4" csCatId="accent3" phldr="1"/>
      <dgm:spPr/>
    </dgm:pt>
    <dgm:pt modelId="{A8BADC43-2450-4B0E-B53C-DFF8C78B7DBE}">
      <dgm:prSet phldrT="[Текст]" custT="1"/>
      <dgm:spPr/>
      <dgm:t>
        <a:bodyPr/>
        <a:lstStyle/>
        <a:p>
          <a:r>
            <a:rPr lang="ru-RU" sz="2400" b="1" dirty="0" err="1" smtClean="0">
              <a:latin typeface="+mn-lt"/>
            </a:rPr>
            <a:t>Вроджені</a:t>
          </a:r>
          <a:r>
            <a:rPr lang="ru-RU" sz="2400" b="1" dirty="0" smtClean="0">
              <a:latin typeface="+mn-lt"/>
            </a:rPr>
            <a:t> </a:t>
          </a:r>
          <a:r>
            <a:rPr lang="ru-RU" sz="2400" b="1" dirty="0" err="1" smtClean="0">
              <a:latin typeface="+mn-lt"/>
            </a:rPr>
            <a:t>зміни</a:t>
          </a:r>
          <a:r>
            <a:rPr lang="ru-RU" sz="2400" b="1" dirty="0" smtClean="0">
              <a:latin typeface="+mn-lt"/>
            </a:rPr>
            <a:t> очного </a:t>
          </a:r>
          <a:r>
            <a:rPr lang="ru-RU" sz="2400" b="1" dirty="0" err="1" smtClean="0">
              <a:latin typeface="+mn-lt"/>
            </a:rPr>
            <a:t>яблука</a:t>
          </a:r>
          <a:endParaRPr lang="ru-RU" sz="2400" b="1" dirty="0">
            <a:latin typeface="+mn-lt"/>
          </a:endParaRPr>
        </a:p>
      </dgm:t>
    </dgm:pt>
    <dgm:pt modelId="{66C269B6-1CE6-4429-A7D1-173B940DFD17}" type="parTrans" cxnId="{8ACF9F54-A46E-4B93-AEFC-8FD7D09C5DB7}">
      <dgm:prSet/>
      <dgm:spPr/>
      <dgm:t>
        <a:bodyPr/>
        <a:lstStyle/>
        <a:p>
          <a:endParaRPr lang="ru-RU"/>
        </a:p>
      </dgm:t>
    </dgm:pt>
    <dgm:pt modelId="{2F6001DB-0076-461D-9238-B005BE593379}" type="sibTrans" cxnId="{8ACF9F54-A46E-4B93-AEFC-8FD7D09C5DB7}">
      <dgm:prSet/>
      <dgm:spPr/>
      <dgm:t>
        <a:bodyPr/>
        <a:lstStyle/>
        <a:p>
          <a:endParaRPr lang="ru-RU"/>
        </a:p>
      </dgm:t>
    </dgm:pt>
    <dgm:pt modelId="{23484ECA-A086-4C48-B746-104D785977D3}">
      <dgm:prSet phldrT="[Текст]" custT="1"/>
      <dgm:spPr/>
      <dgm:t>
        <a:bodyPr/>
        <a:lstStyle/>
        <a:p>
          <a:r>
            <a:rPr lang="ru-RU" sz="2800" b="1" dirty="0" err="1" smtClean="0"/>
            <a:t>Травми</a:t>
          </a:r>
          <a:r>
            <a:rPr lang="ru-RU" sz="2800" b="1" dirty="0" smtClean="0"/>
            <a:t> очей</a:t>
          </a:r>
          <a:endParaRPr lang="ru-RU" sz="2800" b="1" dirty="0"/>
        </a:p>
      </dgm:t>
    </dgm:pt>
    <dgm:pt modelId="{5CFEE7D8-E718-4826-84D5-0815783A387A}" type="parTrans" cxnId="{7BD08648-08F4-445B-B84F-63DC9A40B0C5}">
      <dgm:prSet/>
      <dgm:spPr/>
      <dgm:t>
        <a:bodyPr/>
        <a:lstStyle/>
        <a:p>
          <a:endParaRPr lang="ru-RU"/>
        </a:p>
      </dgm:t>
    </dgm:pt>
    <dgm:pt modelId="{F259E895-0047-4B73-9581-887AA59874AF}" type="sibTrans" cxnId="{7BD08648-08F4-445B-B84F-63DC9A40B0C5}">
      <dgm:prSet/>
      <dgm:spPr/>
      <dgm:t>
        <a:bodyPr/>
        <a:lstStyle/>
        <a:p>
          <a:endParaRPr lang="ru-RU"/>
        </a:p>
      </dgm:t>
    </dgm:pt>
    <dgm:pt modelId="{1389B5E4-7F23-4E85-A741-FAC6AC44B278}">
      <dgm:prSet phldrT="[Текст]" custT="1"/>
      <dgm:spPr/>
      <dgm:t>
        <a:bodyPr/>
        <a:lstStyle/>
        <a:p>
          <a:r>
            <a:rPr lang="ru-RU" sz="2400" b="1" dirty="0" err="1" smtClean="0"/>
            <a:t>Тривала</a:t>
          </a:r>
          <a:r>
            <a:rPr lang="ru-RU" sz="2400" b="1" dirty="0" smtClean="0"/>
            <a:t> робота за </a:t>
          </a:r>
          <a:r>
            <a:rPr lang="ru-RU" sz="2400" b="1" dirty="0" err="1" smtClean="0"/>
            <a:t>комп'ютері</a:t>
          </a:r>
          <a:endParaRPr lang="ru-RU" sz="2400" b="1" dirty="0"/>
        </a:p>
      </dgm:t>
    </dgm:pt>
    <dgm:pt modelId="{F14741B6-1D01-4DD7-837C-0E470AF52EA6}" type="parTrans" cxnId="{205E0DCD-17D2-4D05-BA9D-3E466F083368}">
      <dgm:prSet/>
      <dgm:spPr/>
      <dgm:t>
        <a:bodyPr/>
        <a:lstStyle/>
        <a:p>
          <a:endParaRPr lang="ru-RU"/>
        </a:p>
      </dgm:t>
    </dgm:pt>
    <dgm:pt modelId="{0CA21B99-9B88-4E76-A70C-0B08E6BF20FC}" type="sibTrans" cxnId="{205E0DCD-17D2-4D05-BA9D-3E466F083368}">
      <dgm:prSet/>
      <dgm:spPr/>
      <dgm:t>
        <a:bodyPr/>
        <a:lstStyle/>
        <a:p>
          <a:endParaRPr lang="ru-RU"/>
        </a:p>
      </dgm:t>
    </dgm:pt>
    <dgm:pt modelId="{426FAF37-9177-4B6A-AC68-70B12B8F7E78}">
      <dgm:prSet custT="1"/>
      <dgm:spPr/>
      <dgm:t>
        <a:bodyPr/>
        <a:lstStyle/>
        <a:p>
          <a:r>
            <a:rPr lang="ru-RU" sz="2400" b="1" dirty="0" err="1" smtClean="0"/>
            <a:t>Інфекційнезахворювання</a:t>
          </a:r>
          <a:endParaRPr lang="ru-RU" sz="2400" b="1" dirty="0"/>
        </a:p>
      </dgm:t>
    </dgm:pt>
    <dgm:pt modelId="{0C60DF6B-B164-4672-B2A0-F60227BEF83F}" type="parTrans" cxnId="{C521C9D9-8308-45EE-B4C2-D8B12BB55505}">
      <dgm:prSet/>
      <dgm:spPr/>
      <dgm:t>
        <a:bodyPr/>
        <a:lstStyle/>
        <a:p>
          <a:endParaRPr lang="ru-RU"/>
        </a:p>
      </dgm:t>
    </dgm:pt>
    <dgm:pt modelId="{27E249C7-638D-4C8B-BF59-7A4E09F2B481}" type="sibTrans" cxnId="{C521C9D9-8308-45EE-B4C2-D8B12BB55505}">
      <dgm:prSet/>
      <dgm:spPr/>
      <dgm:t>
        <a:bodyPr/>
        <a:lstStyle/>
        <a:p>
          <a:endParaRPr lang="ru-RU"/>
        </a:p>
      </dgm:t>
    </dgm:pt>
    <dgm:pt modelId="{4D8BA0AD-9451-4448-8D4B-1884ACDA5B64}">
      <dgm:prSet custT="1"/>
      <dgm:spPr/>
      <dgm:t>
        <a:bodyPr/>
        <a:lstStyle/>
        <a:p>
          <a:r>
            <a:rPr lang="uk-UA" sz="2400" b="1" dirty="0" smtClean="0"/>
            <a:t>Недотримання</a:t>
          </a:r>
          <a:r>
            <a:rPr lang="uk-UA" sz="2400" b="1" baseline="0" dirty="0" smtClean="0"/>
            <a:t> правил гігієни</a:t>
          </a:r>
          <a:endParaRPr lang="ru-RU" sz="2400" b="1" dirty="0"/>
        </a:p>
      </dgm:t>
    </dgm:pt>
    <dgm:pt modelId="{47D33CBC-B667-4B68-ADB6-42792005B465}" type="parTrans" cxnId="{E3EAA40C-010C-4CAA-8E36-32934EF494EE}">
      <dgm:prSet/>
      <dgm:spPr/>
      <dgm:t>
        <a:bodyPr/>
        <a:lstStyle/>
        <a:p>
          <a:endParaRPr lang="ru-RU"/>
        </a:p>
      </dgm:t>
    </dgm:pt>
    <dgm:pt modelId="{D05C0F5B-F0FA-4548-916F-39A54AAADF20}" type="sibTrans" cxnId="{E3EAA40C-010C-4CAA-8E36-32934EF494EE}">
      <dgm:prSet/>
      <dgm:spPr/>
      <dgm:t>
        <a:bodyPr/>
        <a:lstStyle/>
        <a:p>
          <a:endParaRPr lang="ru-RU"/>
        </a:p>
      </dgm:t>
    </dgm:pt>
    <dgm:pt modelId="{E2118A20-A3D8-4492-BBBE-1EC548C56679}">
      <dgm:prSet/>
      <dgm:spPr/>
      <dgm:t>
        <a:bodyPr/>
        <a:lstStyle/>
        <a:p>
          <a:r>
            <a:rPr lang="ru-RU" b="1" dirty="0" err="1" smtClean="0"/>
            <a:t>Погане</a:t>
          </a:r>
          <a:r>
            <a:rPr lang="ru-RU" b="1" dirty="0" smtClean="0"/>
            <a:t> </a:t>
          </a:r>
          <a:r>
            <a:rPr lang="ru-RU" b="1" dirty="0" err="1" smtClean="0"/>
            <a:t>освітлення</a:t>
          </a:r>
          <a:endParaRPr lang="ru-RU" b="1" dirty="0"/>
        </a:p>
      </dgm:t>
    </dgm:pt>
    <dgm:pt modelId="{61648537-9B28-45D2-9704-00299BA0E098}" type="parTrans" cxnId="{8CD203A2-34F0-43EC-B16B-4EB6FBB0DB02}">
      <dgm:prSet/>
      <dgm:spPr/>
      <dgm:t>
        <a:bodyPr/>
        <a:lstStyle/>
        <a:p>
          <a:endParaRPr lang="ru-RU"/>
        </a:p>
      </dgm:t>
    </dgm:pt>
    <dgm:pt modelId="{2D4FCD6F-BFD3-4CE9-A9D3-F9C1BF459353}" type="sibTrans" cxnId="{8CD203A2-34F0-43EC-B16B-4EB6FBB0DB02}">
      <dgm:prSet/>
      <dgm:spPr/>
      <dgm:t>
        <a:bodyPr/>
        <a:lstStyle/>
        <a:p>
          <a:endParaRPr lang="ru-RU"/>
        </a:p>
      </dgm:t>
    </dgm:pt>
    <dgm:pt modelId="{5A1921B8-F93C-412F-AE2E-8D3F5A51893A}">
      <dgm:prSet/>
      <dgm:spPr/>
      <dgm:t>
        <a:bodyPr/>
        <a:lstStyle/>
        <a:p>
          <a:r>
            <a:rPr lang="ru-RU" b="1" dirty="0" err="1" smtClean="0"/>
            <a:t>Читання</a:t>
          </a:r>
          <a:r>
            <a:rPr lang="ru-RU" b="1" dirty="0" smtClean="0"/>
            <a:t> </a:t>
          </a:r>
          <a:r>
            <a:rPr lang="ru-RU" b="1" dirty="0" err="1" smtClean="0"/>
            <a:t>лежачи</a:t>
          </a:r>
          <a:endParaRPr lang="ru-RU" b="1" dirty="0"/>
        </a:p>
      </dgm:t>
    </dgm:pt>
    <dgm:pt modelId="{F374EDAE-ECEC-4ACE-8ED4-A0E9F935914B}" type="parTrans" cxnId="{CBBC4B08-E7F0-4988-AE75-FA65630E751C}">
      <dgm:prSet/>
      <dgm:spPr/>
      <dgm:t>
        <a:bodyPr/>
        <a:lstStyle/>
        <a:p>
          <a:endParaRPr lang="ru-RU"/>
        </a:p>
      </dgm:t>
    </dgm:pt>
    <dgm:pt modelId="{EC734461-5795-48C5-8C8E-1E72FD02F2B1}" type="sibTrans" cxnId="{CBBC4B08-E7F0-4988-AE75-FA65630E751C}">
      <dgm:prSet/>
      <dgm:spPr/>
      <dgm:t>
        <a:bodyPr/>
        <a:lstStyle/>
        <a:p>
          <a:endParaRPr lang="ru-RU"/>
        </a:p>
      </dgm:t>
    </dgm:pt>
    <dgm:pt modelId="{003CFFC1-26AD-446C-B772-C99E2FA69D4D}" type="pres">
      <dgm:prSet presAssocID="{0138F382-F363-4422-89DE-93B30FE3E437}" presName="compositeShape" presStyleCnt="0">
        <dgm:presLayoutVars>
          <dgm:dir/>
          <dgm:resizeHandles/>
        </dgm:presLayoutVars>
      </dgm:prSet>
      <dgm:spPr/>
    </dgm:pt>
    <dgm:pt modelId="{04B3ACD4-EC5E-48A2-A430-8093B22FB326}" type="pres">
      <dgm:prSet presAssocID="{0138F382-F363-4422-89DE-93B30FE3E437}" presName="pyramid" presStyleLbl="node1" presStyleIdx="0" presStyleCnt="1"/>
      <dgm:spPr>
        <a:gradFill flip="none" rotWithShape="0">
          <a:gsLst>
            <a:gs pos="0">
              <a:schemeClr val="accent1">
                <a:lumMod val="50000"/>
                <a:shade val="30000"/>
                <a:satMod val="115000"/>
              </a:schemeClr>
            </a:gs>
            <a:gs pos="50000">
              <a:schemeClr val="accent1">
                <a:lumMod val="50000"/>
                <a:shade val="67500"/>
                <a:satMod val="115000"/>
              </a:schemeClr>
            </a:gs>
            <a:gs pos="100000">
              <a:schemeClr val="accent1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</dgm:spPr>
    </dgm:pt>
    <dgm:pt modelId="{A64BC445-E8C5-4BCB-8B0D-8521092977E8}" type="pres">
      <dgm:prSet presAssocID="{0138F382-F363-4422-89DE-93B30FE3E437}" presName="theList" presStyleCnt="0"/>
      <dgm:spPr/>
    </dgm:pt>
    <dgm:pt modelId="{4F13C362-31CD-45CA-9AA8-F9AD6B8B6A75}" type="pres">
      <dgm:prSet presAssocID="{A8BADC43-2450-4B0E-B53C-DFF8C78B7DBE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76A-5B4D-4F30-B4D3-72847C9BFFBA}" type="pres">
      <dgm:prSet presAssocID="{A8BADC43-2450-4B0E-B53C-DFF8C78B7DBE}" presName="aSpace" presStyleCnt="0"/>
      <dgm:spPr/>
    </dgm:pt>
    <dgm:pt modelId="{6169DF9F-43D9-477F-9C6C-92514A3D33AF}" type="pres">
      <dgm:prSet presAssocID="{23484ECA-A086-4C48-B746-104D785977D3}" presName="aNode" presStyleLbl="fgAcc1" presStyleIdx="1" presStyleCnt="7" custLinFactY="5423" custLinFactNeighborX="8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D0121-DE61-42D0-8D17-1E49E9020FAF}" type="pres">
      <dgm:prSet presAssocID="{23484ECA-A086-4C48-B746-104D785977D3}" presName="aSpace" presStyleCnt="0"/>
      <dgm:spPr/>
    </dgm:pt>
    <dgm:pt modelId="{4B84FC91-4DF3-4140-B2DC-5139D5651355}" type="pres">
      <dgm:prSet presAssocID="{426FAF37-9177-4B6A-AC68-70B12B8F7E78}" presName="aNode" presStyleLbl="fgAcc1" presStyleIdx="2" presStyleCnt="7" custLinFactY="7413" custLinFactNeighborX="8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56F2A-158E-45CA-9E45-AB2CFA817EC7}" type="pres">
      <dgm:prSet presAssocID="{426FAF37-9177-4B6A-AC68-70B12B8F7E78}" presName="aSpace" presStyleCnt="0"/>
      <dgm:spPr/>
    </dgm:pt>
    <dgm:pt modelId="{F972E2D3-7B4D-417F-9B53-EC8D92EA3105}" type="pres">
      <dgm:prSet presAssocID="{1389B5E4-7F23-4E85-A741-FAC6AC44B278}" presName="aNode" presStyleLbl="fgAcc1" presStyleIdx="3" presStyleCnt="7" custLinFactY="20852" custLinFactNeighborX="2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BF830-8B0B-4E7E-92A0-9942B71221F9}" type="pres">
      <dgm:prSet presAssocID="{1389B5E4-7F23-4E85-A741-FAC6AC44B278}" presName="aSpace" presStyleCnt="0"/>
      <dgm:spPr/>
    </dgm:pt>
    <dgm:pt modelId="{56D2D5B5-AC03-43AD-8F77-2F4E06708EF3}" type="pres">
      <dgm:prSet presAssocID="{E2118A20-A3D8-4492-BBBE-1EC548C56679}" presName="aNode" presStyleLbl="fgAcc1" presStyleIdx="4" presStyleCnt="7" custLinFactY="34291" custLinFactNeighborX="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258B-469B-4E9B-AED7-70938276597E}" type="pres">
      <dgm:prSet presAssocID="{E2118A20-A3D8-4492-BBBE-1EC548C56679}" presName="aSpace" presStyleCnt="0"/>
      <dgm:spPr/>
    </dgm:pt>
    <dgm:pt modelId="{B1A87862-C5B0-49C0-B70B-8D50C85C6C34}" type="pres">
      <dgm:prSet presAssocID="{4D8BA0AD-9451-4448-8D4B-1884ACDA5B64}" presName="aNode" presStyleLbl="fgAcc1" presStyleIdx="5" presStyleCnt="7" custLinFactY="43555" custLinFactNeighborX="8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7EBEA-C94F-421C-B402-B447E2304E74}" type="pres">
      <dgm:prSet presAssocID="{4D8BA0AD-9451-4448-8D4B-1884ACDA5B64}" presName="aSpace" presStyleCnt="0"/>
      <dgm:spPr/>
    </dgm:pt>
    <dgm:pt modelId="{935575F5-F1D1-48D8-9CDF-937FDD461B26}" type="pres">
      <dgm:prSet presAssocID="{5A1921B8-F93C-412F-AE2E-8D3F5A51893A}" presName="aNode" presStyleLbl="fgAcc1" presStyleIdx="6" presStyleCnt="7" custLinFactY="55445" custLinFactNeighborX="8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2DDC1-4B40-42FB-A6D1-78E1B26FA2CC}" type="pres">
      <dgm:prSet presAssocID="{5A1921B8-F93C-412F-AE2E-8D3F5A51893A}" presName="aSpace" presStyleCnt="0"/>
      <dgm:spPr/>
    </dgm:pt>
  </dgm:ptLst>
  <dgm:cxnLst>
    <dgm:cxn modelId="{FBAF2865-7091-4F51-B648-00D2BBCCA823}" type="presOf" srcId="{4D8BA0AD-9451-4448-8D4B-1884ACDA5B64}" destId="{B1A87862-C5B0-49C0-B70B-8D50C85C6C34}" srcOrd="0" destOrd="0" presId="urn:microsoft.com/office/officeart/2005/8/layout/pyramid2"/>
    <dgm:cxn modelId="{EB096309-DA43-45F4-859A-53B0D1BDB2F2}" type="presOf" srcId="{0138F382-F363-4422-89DE-93B30FE3E437}" destId="{003CFFC1-26AD-446C-B772-C99E2FA69D4D}" srcOrd="0" destOrd="0" presId="urn:microsoft.com/office/officeart/2005/8/layout/pyramid2"/>
    <dgm:cxn modelId="{CBBC4B08-E7F0-4988-AE75-FA65630E751C}" srcId="{0138F382-F363-4422-89DE-93B30FE3E437}" destId="{5A1921B8-F93C-412F-AE2E-8D3F5A51893A}" srcOrd="6" destOrd="0" parTransId="{F374EDAE-ECEC-4ACE-8ED4-A0E9F935914B}" sibTransId="{EC734461-5795-48C5-8C8E-1E72FD02F2B1}"/>
    <dgm:cxn modelId="{713887E9-EA50-42D9-AD0E-33B395E41203}" type="presOf" srcId="{426FAF37-9177-4B6A-AC68-70B12B8F7E78}" destId="{4B84FC91-4DF3-4140-B2DC-5139D5651355}" srcOrd="0" destOrd="0" presId="urn:microsoft.com/office/officeart/2005/8/layout/pyramid2"/>
    <dgm:cxn modelId="{21D35CB5-44EF-4F2C-9B68-90680824213D}" type="presOf" srcId="{5A1921B8-F93C-412F-AE2E-8D3F5A51893A}" destId="{935575F5-F1D1-48D8-9CDF-937FDD461B26}" srcOrd="0" destOrd="0" presId="urn:microsoft.com/office/officeart/2005/8/layout/pyramid2"/>
    <dgm:cxn modelId="{8CD203A2-34F0-43EC-B16B-4EB6FBB0DB02}" srcId="{0138F382-F363-4422-89DE-93B30FE3E437}" destId="{E2118A20-A3D8-4492-BBBE-1EC548C56679}" srcOrd="4" destOrd="0" parTransId="{61648537-9B28-45D2-9704-00299BA0E098}" sibTransId="{2D4FCD6F-BFD3-4CE9-A9D3-F9C1BF459353}"/>
    <dgm:cxn modelId="{8ACF9F54-A46E-4B93-AEFC-8FD7D09C5DB7}" srcId="{0138F382-F363-4422-89DE-93B30FE3E437}" destId="{A8BADC43-2450-4B0E-B53C-DFF8C78B7DBE}" srcOrd="0" destOrd="0" parTransId="{66C269B6-1CE6-4429-A7D1-173B940DFD17}" sibTransId="{2F6001DB-0076-461D-9238-B005BE593379}"/>
    <dgm:cxn modelId="{431C4DDD-F612-46B1-9AFC-683D31ECBBDC}" type="presOf" srcId="{E2118A20-A3D8-4492-BBBE-1EC548C56679}" destId="{56D2D5B5-AC03-43AD-8F77-2F4E06708EF3}" srcOrd="0" destOrd="0" presId="urn:microsoft.com/office/officeart/2005/8/layout/pyramid2"/>
    <dgm:cxn modelId="{E3EAA40C-010C-4CAA-8E36-32934EF494EE}" srcId="{0138F382-F363-4422-89DE-93B30FE3E437}" destId="{4D8BA0AD-9451-4448-8D4B-1884ACDA5B64}" srcOrd="5" destOrd="0" parTransId="{47D33CBC-B667-4B68-ADB6-42792005B465}" sibTransId="{D05C0F5B-F0FA-4548-916F-39A54AAADF20}"/>
    <dgm:cxn modelId="{C521C9D9-8308-45EE-B4C2-D8B12BB55505}" srcId="{0138F382-F363-4422-89DE-93B30FE3E437}" destId="{426FAF37-9177-4B6A-AC68-70B12B8F7E78}" srcOrd="2" destOrd="0" parTransId="{0C60DF6B-B164-4672-B2A0-F60227BEF83F}" sibTransId="{27E249C7-638D-4C8B-BF59-7A4E09F2B481}"/>
    <dgm:cxn modelId="{ECDE4C42-471F-4A68-ADBB-D3C748C5E5B9}" type="presOf" srcId="{A8BADC43-2450-4B0E-B53C-DFF8C78B7DBE}" destId="{4F13C362-31CD-45CA-9AA8-F9AD6B8B6A75}" srcOrd="0" destOrd="0" presId="urn:microsoft.com/office/officeart/2005/8/layout/pyramid2"/>
    <dgm:cxn modelId="{7BD08648-08F4-445B-B84F-63DC9A40B0C5}" srcId="{0138F382-F363-4422-89DE-93B30FE3E437}" destId="{23484ECA-A086-4C48-B746-104D785977D3}" srcOrd="1" destOrd="0" parTransId="{5CFEE7D8-E718-4826-84D5-0815783A387A}" sibTransId="{F259E895-0047-4B73-9581-887AA59874AF}"/>
    <dgm:cxn modelId="{CBC68225-9212-4CAD-9133-3AF734B60535}" type="presOf" srcId="{1389B5E4-7F23-4E85-A741-FAC6AC44B278}" destId="{F972E2D3-7B4D-417F-9B53-EC8D92EA3105}" srcOrd="0" destOrd="0" presId="urn:microsoft.com/office/officeart/2005/8/layout/pyramid2"/>
    <dgm:cxn modelId="{156095AC-0A7D-487E-AAF2-6560CF8C95DE}" type="presOf" srcId="{23484ECA-A086-4C48-B746-104D785977D3}" destId="{6169DF9F-43D9-477F-9C6C-92514A3D33AF}" srcOrd="0" destOrd="0" presId="urn:microsoft.com/office/officeart/2005/8/layout/pyramid2"/>
    <dgm:cxn modelId="{205E0DCD-17D2-4D05-BA9D-3E466F083368}" srcId="{0138F382-F363-4422-89DE-93B30FE3E437}" destId="{1389B5E4-7F23-4E85-A741-FAC6AC44B278}" srcOrd="3" destOrd="0" parTransId="{F14741B6-1D01-4DD7-837C-0E470AF52EA6}" sibTransId="{0CA21B99-9B88-4E76-A70C-0B08E6BF20FC}"/>
    <dgm:cxn modelId="{3DE50B2B-EA5E-4161-943E-D5027F8F56AC}" type="presParOf" srcId="{003CFFC1-26AD-446C-B772-C99E2FA69D4D}" destId="{04B3ACD4-EC5E-48A2-A430-8093B22FB326}" srcOrd="0" destOrd="0" presId="urn:microsoft.com/office/officeart/2005/8/layout/pyramid2"/>
    <dgm:cxn modelId="{24DEFEBD-8D4C-4B3F-A9AD-FBFF0B67F28C}" type="presParOf" srcId="{003CFFC1-26AD-446C-B772-C99E2FA69D4D}" destId="{A64BC445-E8C5-4BCB-8B0D-8521092977E8}" srcOrd="1" destOrd="0" presId="urn:microsoft.com/office/officeart/2005/8/layout/pyramid2"/>
    <dgm:cxn modelId="{F92E1AA0-FA77-4141-BE07-F1AE465CEEE7}" type="presParOf" srcId="{A64BC445-E8C5-4BCB-8B0D-8521092977E8}" destId="{4F13C362-31CD-45CA-9AA8-F9AD6B8B6A75}" srcOrd="0" destOrd="0" presId="urn:microsoft.com/office/officeart/2005/8/layout/pyramid2"/>
    <dgm:cxn modelId="{670C56DA-7729-40D2-A889-4896459E6223}" type="presParOf" srcId="{A64BC445-E8C5-4BCB-8B0D-8521092977E8}" destId="{05FBF76A-5B4D-4F30-B4D3-72847C9BFFBA}" srcOrd="1" destOrd="0" presId="urn:microsoft.com/office/officeart/2005/8/layout/pyramid2"/>
    <dgm:cxn modelId="{BD70BA2A-B18D-4B38-BBA0-B21E0B5D15E5}" type="presParOf" srcId="{A64BC445-E8C5-4BCB-8B0D-8521092977E8}" destId="{6169DF9F-43D9-477F-9C6C-92514A3D33AF}" srcOrd="2" destOrd="0" presId="urn:microsoft.com/office/officeart/2005/8/layout/pyramid2"/>
    <dgm:cxn modelId="{F213D67B-C86F-4C77-9014-3D6002DC7563}" type="presParOf" srcId="{A64BC445-E8C5-4BCB-8B0D-8521092977E8}" destId="{D7FD0121-DE61-42D0-8D17-1E49E9020FAF}" srcOrd="3" destOrd="0" presId="urn:microsoft.com/office/officeart/2005/8/layout/pyramid2"/>
    <dgm:cxn modelId="{DBDCD877-A521-4BD5-8320-46915BAE1C53}" type="presParOf" srcId="{A64BC445-E8C5-4BCB-8B0D-8521092977E8}" destId="{4B84FC91-4DF3-4140-B2DC-5139D5651355}" srcOrd="4" destOrd="0" presId="urn:microsoft.com/office/officeart/2005/8/layout/pyramid2"/>
    <dgm:cxn modelId="{0AF198A9-5293-4F73-929D-5AF9B9518980}" type="presParOf" srcId="{A64BC445-E8C5-4BCB-8B0D-8521092977E8}" destId="{6D856F2A-158E-45CA-9E45-AB2CFA817EC7}" srcOrd="5" destOrd="0" presId="urn:microsoft.com/office/officeart/2005/8/layout/pyramid2"/>
    <dgm:cxn modelId="{F3D82F43-7A0F-4A39-BF1C-CDCB0A7F9AD0}" type="presParOf" srcId="{A64BC445-E8C5-4BCB-8B0D-8521092977E8}" destId="{F972E2D3-7B4D-417F-9B53-EC8D92EA3105}" srcOrd="6" destOrd="0" presId="urn:microsoft.com/office/officeart/2005/8/layout/pyramid2"/>
    <dgm:cxn modelId="{99F75B6B-1DC3-4669-93B6-AE63923390E7}" type="presParOf" srcId="{A64BC445-E8C5-4BCB-8B0D-8521092977E8}" destId="{8E3BF830-8B0B-4E7E-92A0-9942B71221F9}" srcOrd="7" destOrd="0" presId="urn:microsoft.com/office/officeart/2005/8/layout/pyramid2"/>
    <dgm:cxn modelId="{0A58C69E-B587-4B11-8067-BE13A141CB34}" type="presParOf" srcId="{A64BC445-E8C5-4BCB-8B0D-8521092977E8}" destId="{56D2D5B5-AC03-43AD-8F77-2F4E06708EF3}" srcOrd="8" destOrd="0" presId="urn:microsoft.com/office/officeart/2005/8/layout/pyramid2"/>
    <dgm:cxn modelId="{E43D8EE3-AAEF-4546-8ACA-5D46D9DB5E62}" type="presParOf" srcId="{A64BC445-E8C5-4BCB-8B0D-8521092977E8}" destId="{B3B9258B-469B-4E9B-AED7-70938276597E}" srcOrd="9" destOrd="0" presId="urn:microsoft.com/office/officeart/2005/8/layout/pyramid2"/>
    <dgm:cxn modelId="{182C31FD-D995-41E8-9FC9-9192CA8BAA51}" type="presParOf" srcId="{A64BC445-E8C5-4BCB-8B0D-8521092977E8}" destId="{B1A87862-C5B0-49C0-B70B-8D50C85C6C34}" srcOrd="10" destOrd="0" presId="urn:microsoft.com/office/officeart/2005/8/layout/pyramid2"/>
    <dgm:cxn modelId="{8B09140E-0BE6-4898-996B-AEFE0E7FB461}" type="presParOf" srcId="{A64BC445-E8C5-4BCB-8B0D-8521092977E8}" destId="{C607EBEA-C94F-421C-B402-B447E2304E74}" srcOrd="11" destOrd="0" presId="urn:microsoft.com/office/officeart/2005/8/layout/pyramid2"/>
    <dgm:cxn modelId="{D55DFE99-455B-4A2A-B1D2-1C22FAE92534}" type="presParOf" srcId="{A64BC445-E8C5-4BCB-8B0D-8521092977E8}" destId="{935575F5-F1D1-48D8-9CDF-937FDD461B26}" srcOrd="12" destOrd="0" presId="urn:microsoft.com/office/officeart/2005/8/layout/pyramid2"/>
    <dgm:cxn modelId="{B10DB77D-980C-44F0-80DF-F871C60C50CF}" type="presParOf" srcId="{A64BC445-E8C5-4BCB-8B0D-8521092977E8}" destId="{E702DDC1-4B40-42FB-A6D1-78E1B26FA2CC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AAD20B-F247-4BF8-88C5-9F4C972CC6B7}" type="doc">
      <dgm:prSet loTypeId="urn:microsoft.com/office/officeart/2005/8/layout/vList6" loCatId="list" qsTypeId="urn:microsoft.com/office/officeart/2009/2/quickstyle/3d8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181E5B8-3881-4609-A106-1231B840375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dirty="0" err="1" smtClean="0"/>
            <a:t>Перетворення</a:t>
          </a:r>
          <a:r>
            <a:rPr lang="ru-RU" dirty="0" smtClean="0"/>
            <a:t> </a:t>
          </a:r>
          <a:r>
            <a:rPr lang="ru-RU" dirty="0" err="1" smtClean="0"/>
            <a:t>і</a:t>
          </a:r>
          <a:r>
            <a:rPr lang="ru-RU" dirty="0" smtClean="0"/>
            <a:t> </a:t>
          </a:r>
          <a:r>
            <a:rPr lang="ru-RU" dirty="0" err="1" smtClean="0"/>
            <a:t>кодування</a:t>
          </a:r>
          <a:r>
            <a:rPr lang="ru-RU" dirty="0" smtClean="0"/>
            <a:t> </a:t>
          </a:r>
          <a:r>
            <a:rPr lang="ru-RU" dirty="0" err="1" smtClean="0"/>
            <a:t>сигналів</a:t>
          </a:r>
          <a:endParaRPr lang="en-US" dirty="0"/>
        </a:p>
      </dgm:t>
    </dgm:pt>
    <dgm:pt modelId="{E3949B29-E320-4433-AD67-2F2688BC8410}" type="parTrans" cxnId="{37E9AF3C-9E89-49DC-B0AD-3C21E13BB088}">
      <dgm:prSet/>
      <dgm:spPr/>
      <dgm:t>
        <a:bodyPr/>
        <a:lstStyle/>
        <a:p>
          <a:endParaRPr lang="en-US"/>
        </a:p>
      </dgm:t>
    </dgm:pt>
    <dgm:pt modelId="{2B41EE89-1998-43F5-A63B-EDE89030F64C}" type="sibTrans" cxnId="{37E9AF3C-9E89-49DC-B0AD-3C21E13BB088}">
      <dgm:prSet/>
      <dgm:spPr/>
      <dgm:t>
        <a:bodyPr/>
        <a:lstStyle/>
        <a:p>
          <a:endParaRPr lang="en-US"/>
        </a:p>
      </dgm:t>
    </dgm:pt>
    <dgm:pt modelId="{AB6C78AC-EFC4-4E98-8345-9BFC23245C39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err="1" smtClean="0"/>
            <a:t>Рецептори</a:t>
          </a:r>
          <a:r>
            <a:rPr lang="ru-RU" b="1" dirty="0" smtClean="0"/>
            <a:t> </a:t>
          </a:r>
          <a:r>
            <a:rPr lang="ru-RU" b="1" dirty="0" err="1" smtClean="0"/>
            <a:t>перетворять</a:t>
          </a:r>
          <a:r>
            <a:rPr lang="ru-RU" b="1" dirty="0" smtClean="0"/>
            <a:t> сигнал в </a:t>
          </a:r>
          <a:r>
            <a:rPr lang="ru-RU" b="1" dirty="0" err="1" smtClean="0"/>
            <a:t>нервові</a:t>
          </a:r>
          <a:r>
            <a:rPr lang="ru-RU" b="1" dirty="0" smtClean="0"/>
            <a:t> </a:t>
          </a:r>
          <a:r>
            <a:rPr lang="ru-RU" b="1" dirty="0" err="1" smtClean="0"/>
            <a:t>імпульси</a:t>
          </a:r>
          <a:endParaRPr lang="en-US" b="1" dirty="0"/>
        </a:p>
      </dgm:t>
    </dgm:pt>
    <dgm:pt modelId="{5C265D0E-E805-4296-8229-523B0E6081BE}" type="parTrans" cxnId="{AA741E43-B9CB-4DDE-9A35-9126DF536072}">
      <dgm:prSet/>
      <dgm:spPr/>
      <dgm:t>
        <a:bodyPr/>
        <a:lstStyle/>
        <a:p>
          <a:endParaRPr lang="en-US"/>
        </a:p>
      </dgm:t>
    </dgm:pt>
    <dgm:pt modelId="{AFC86C0A-45CE-4EE3-80BE-8BD702AB2E46}" type="sibTrans" cxnId="{AA741E43-B9CB-4DDE-9A35-9126DF536072}">
      <dgm:prSet/>
      <dgm:spPr/>
      <dgm:t>
        <a:bodyPr/>
        <a:lstStyle/>
        <a:p>
          <a:endParaRPr lang="en-US"/>
        </a:p>
      </dgm:t>
    </dgm:pt>
    <dgm:pt modelId="{00DD6DF9-BFDA-49CB-9BDD-4237D692BD31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dirty="0" smtClean="0"/>
            <a:t>Передача </a:t>
          </a:r>
          <a:r>
            <a:rPr lang="ru-RU" dirty="0" err="1" smtClean="0"/>
            <a:t>сигналів</a:t>
          </a:r>
          <a:endParaRPr lang="en-US" dirty="0"/>
        </a:p>
      </dgm:t>
    </dgm:pt>
    <dgm:pt modelId="{06E23AC7-BB8B-4592-8BFB-D07093AABDBB}" type="parTrans" cxnId="{436B4303-BFE0-4D7A-B8B3-36D269CE3BAE}">
      <dgm:prSet/>
      <dgm:spPr/>
      <dgm:t>
        <a:bodyPr/>
        <a:lstStyle/>
        <a:p>
          <a:endParaRPr lang="en-US"/>
        </a:p>
      </dgm:t>
    </dgm:pt>
    <dgm:pt modelId="{895EA7AD-A4DF-497F-8B7A-80D42B2B8FE3}" type="sibTrans" cxnId="{436B4303-BFE0-4D7A-B8B3-36D269CE3BAE}">
      <dgm:prSet/>
      <dgm:spPr/>
      <dgm:t>
        <a:bodyPr/>
        <a:lstStyle/>
        <a:p>
          <a:endParaRPr lang="en-US"/>
        </a:p>
      </dgm:t>
    </dgm:pt>
    <dgm:pt modelId="{9413AC33-99F3-43E6-ADC6-00FB21735096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err="1" smtClean="0"/>
            <a:t>Провідні</a:t>
          </a:r>
          <a:r>
            <a:rPr lang="ru-RU" b="1" dirty="0" smtClean="0"/>
            <a:t> шляхи </a:t>
          </a:r>
          <a:r>
            <a:rPr lang="ru-RU" b="1" dirty="0" err="1" smtClean="0"/>
            <a:t>здійснюють</a:t>
          </a:r>
          <a:r>
            <a:rPr lang="ru-RU" b="1" dirty="0" smtClean="0"/>
            <a:t> передачу </a:t>
          </a:r>
          <a:r>
            <a:rPr lang="ru-RU" b="1" dirty="0" err="1" smtClean="0"/>
            <a:t>нервових</a:t>
          </a:r>
          <a:r>
            <a:rPr lang="ru-RU" b="1" dirty="0" smtClean="0"/>
            <a:t> </a:t>
          </a:r>
          <a:r>
            <a:rPr lang="ru-RU" b="1" dirty="0" err="1" smtClean="0"/>
            <a:t>імпульсів</a:t>
          </a:r>
          <a:endParaRPr lang="en-US" b="1" dirty="0"/>
        </a:p>
      </dgm:t>
    </dgm:pt>
    <dgm:pt modelId="{412B53E9-9908-4CB1-8832-040558DA18A6}" type="parTrans" cxnId="{BB1D0254-1A69-4C0F-B696-43CD79969945}">
      <dgm:prSet/>
      <dgm:spPr/>
      <dgm:t>
        <a:bodyPr/>
        <a:lstStyle/>
        <a:p>
          <a:endParaRPr lang="en-US"/>
        </a:p>
      </dgm:t>
    </dgm:pt>
    <dgm:pt modelId="{2A2FCF64-B4A0-4DA8-9FBC-0073221BF72D}" type="sibTrans" cxnId="{BB1D0254-1A69-4C0F-B696-43CD79969945}">
      <dgm:prSet/>
      <dgm:spPr/>
      <dgm:t>
        <a:bodyPr/>
        <a:lstStyle/>
        <a:p>
          <a:endParaRPr lang="en-US"/>
        </a:p>
      </dgm:t>
    </dgm:pt>
    <dgm:pt modelId="{8A019B04-89A2-4DFD-8EDE-05116FAEC1D4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dirty="0" err="1" smtClean="0"/>
            <a:t>Аналіз</a:t>
          </a:r>
          <a:r>
            <a:rPr lang="ru-RU" dirty="0" smtClean="0"/>
            <a:t>, </a:t>
          </a:r>
          <a:r>
            <a:rPr lang="ru-RU" dirty="0" err="1" smtClean="0"/>
            <a:t>класифікація</a:t>
          </a:r>
          <a:r>
            <a:rPr lang="ru-RU" dirty="0" smtClean="0"/>
            <a:t> та </a:t>
          </a:r>
          <a:r>
            <a:rPr lang="ru-RU" dirty="0" err="1" smtClean="0"/>
            <a:t>впізнання</a:t>
          </a:r>
          <a:r>
            <a:rPr lang="ru-RU" dirty="0" smtClean="0"/>
            <a:t> сигналу</a:t>
          </a:r>
          <a:endParaRPr lang="en-US" dirty="0"/>
        </a:p>
      </dgm:t>
    </dgm:pt>
    <dgm:pt modelId="{800864F5-C647-4617-863F-9463032B2F22}" type="parTrans" cxnId="{5B3F389A-3478-44BC-AB36-474CEC590F0A}">
      <dgm:prSet/>
      <dgm:spPr/>
      <dgm:t>
        <a:bodyPr/>
        <a:lstStyle/>
        <a:p>
          <a:endParaRPr lang="en-US"/>
        </a:p>
      </dgm:t>
    </dgm:pt>
    <dgm:pt modelId="{B68CFCB8-7485-48BB-9A7D-61F9555BF073}" type="sibTrans" cxnId="{5B3F389A-3478-44BC-AB36-474CEC590F0A}">
      <dgm:prSet/>
      <dgm:spPr/>
      <dgm:t>
        <a:bodyPr/>
        <a:lstStyle/>
        <a:p>
          <a:endParaRPr lang="en-US"/>
        </a:p>
      </dgm:t>
    </dgm:pt>
    <dgm:pt modelId="{54144743-98C3-4D5D-AC63-41727256CF0D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У </a:t>
          </a:r>
          <a:r>
            <a:rPr lang="ru-RU" b="1" dirty="0" err="1" smtClean="0"/>
            <a:t>кіркових</a:t>
          </a:r>
          <a:r>
            <a:rPr lang="ru-RU" b="1" dirty="0" smtClean="0"/>
            <a:t> </a:t>
          </a:r>
          <a:r>
            <a:rPr lang="ru-RU" b="1" dirty="0" err="1" smtClean="0"/>
            <a:t>відділах</a:t>
          </a:r>
          <a:r>
            <a:rPr lang="ru-RU" b="1" dirty="0" smtClean="0"/>
            <a:t> </a:t>
          </a:r>
          <a:r>
            <a:rPr lang="ru-RU" b="1" dirty="0" err="1" smtClean="0"/>
            <a:t>аналізатора</a:t>
          </a:r>
          <a:r>
            <a:rPr lang="ru-RU" b="1" dirty="0" smtClean="0"/>
            <a:t> </a:t>
          </a:r>
          <a:r>
            <a:rPr lang="ru-RU" b="1" dirty="0" err="1" smtClean="0"/>
            <a:t>відбувається</a:t>
          </a:r>
          <a:r>
            <a:rPr lang="ru-RU" b="1" dirty="0" smtClean="0"/>
            <a:t> </a:t>
          </a:r>
          <a:r>
            <a:rPr lang="ru-RU" b="1" dirty="0" err="1" smtClean="0"/>
            <a:t>виникнення</a:t>
          </a:r>
          <a:r>
            <a:rPr lang="ru-RU" b="1" dirty="0" smtClean="0"/>
            <a:t> сенсорного образу</a:t>
          </a:r>
          <a:endParaRPr lang="en-US" b="1" dirty="0"/>
        </a:p>
      </dgm:t>
    </dgm:pt>
    <dgm:pt modelId="{B0EB63E6-CFE3-4DA6-8AB8-930DA41440D8}" type="parTrans" cxnId="{08482592-900B-4AA4-86A9-1A4CAC1D8F53}">
      <dgm:prSet/>
      <dgm:spPr/>
      <dgm:t>
        <a:bodyPr/>
        <a:lstStyle/>
        <a:p>
          <a:endParaRPr lang="en-US"/>
        </a:p>
      </dgm:t>
    </dgm:pt>
    <dgm:pt modelId="{D3AA9CB0-EA7C-446F-B6C1-AAA6F8F24549}" type="sibTrans" cxnId="{08482592-900B-4AA4-86A9-1A4CAC1D8F53}">
      <dgm:prSet/>
      <dgm:spPr/>
      <dgm:t>
        <a:bodyPr/>
        <a:lstStyle/>
        <a:p>
          <a:endParaRPr lang="en-US"/>
        </a:p>
      </dgm:t>
    </dgm:pt>
    <dgm:pt modelId="{CFAFADEE-21BC-4F6F-BF58-5ECD69DA82C7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err="1" smtClean="0"/>
            <a:t>Рецептори</a:t>
          </a:r>
          <a:r>
            <a:rPr lang="ru-RU" b="1" dirty="0" smtClean="0"/>
            <a:t> </a:t>
          </a:r>
          <a:r>
            <a:rPr lang="ru-RU" b="1" dirty="0" err="1" smtClean="0"/>
            <a:t>отримують</a:t>
          </a:r>
          <a:r>
            <a:rPr lang="ru-RU" b="1" dirty="0" smtClean="0"/>
            <a:t> </a:t>
          </a:r>
          <a:r>
            <a:rPr lang="ru-RU" b="1" dirty="0" err="1" smtClean="0"/>
            <a:t>інформацію</a:t>
          </a:r>
          <a:r>
            <a:rPr lang="ru-RU" b="1" dirty="0" smtClean="0"/>
            <a:t> про </a:t>
          </a:r>
          <a:r>
            <a:rPr lang="ru-RU" b="1" dirty="0" err="1" smtClean="0"/>
            <a:t>навколишнє</a:t>
          </a:r>
          <a:r>
            <a:rPr lang="ru-RU" b="1" dirty="0" smtClean="0"/>
            <a:t> </a:t>
          </a:r>
          <a:r>
            <a:rPr lang="ru-RU" b="1" dirty="0" err="1" smtClean="0"/>
            <a:t>середовище</a:t>
          </a:r>
          <a:endParaRPr lang="en-US" b="1" dirty="0"/>
        </a:p>
      </dgm:t>
    </dgm:pt>
    <dgm:pt modelId="{85D25AE3-B85A-4D0D-A81A-936EE60D67FD}" type="parTrans" cxnId="{1A12F7AE-3923-4C32-8660-5D3F56C90E8C}">
      <dgm:prSet/>
      <dgm:spPr/>
      <dgm:t>
        <a:bodyPr/>
        <a:lstStyle/>
        <a:p>
          <a:endParaRPr lang="en-US"/>
        </a:p>
      </dgm:t>
    </dgm:pt>
    <dgm:pt modelId="{11EE723F-4C0A-4A9E-AC03-53717B1FB371}" type="sibTrans" cxnId="{1A12F7AE-3923-4C32-8660-5D3F56C90E8C}">
      <dgm:prSet/>
      <dgm:spPr/>
      <dgm:t>
        <a:bodyPr/>
        <a:lstStyle/>
        <a:p>
          <a:endParaRPr lang="en-US"/>
        </a:p>
      </dgm:t>
    </dgm:pt>
    <dgm:pt modelId="{724895FB-4FF8-4279-90D2-A6B25A94AE0F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2400" b="1" dirty="0" err="1" smtClean="0"/>
            <a:t>Виявлення</a:t>
          </a:r>
          <a:r>
            <a:rPr lang="ru-RU" sz="2400" b="1" dirty="0" smtClean="0"/>
            <a:t> </a:t>
          </a:r>
          <a:r>
            <a:rPr lang="ru-RU" sz="2400" b="1" dirty="0" err="1" smtClean="0"/>
            <a:t>і</a:t>
          </a:r>
          <a:r>
            <a:rPr lang="ru-RU" sz="2400" b="1" dirty="0" smtClean="0"/>
            <a:t> </a:t>
          </a:r>
          <a:r>
            <a:rPr lang="ru-RU" sz="2400" b="1" dirty="0" err="1" smtClean="0"/>
            <a:t>розрізнення</a:t>
          </a:r>
          <a:r>
            <a:rPr lang="ru-RU" sz="2400" b="1" dirty="0" smtClean="0"/>
            <a:t> </a:t>
          </a:r>
          <a:r>
            <a:rPr lang="ru-RU" sz="2400" b="1" dirty="0" err="1" smtClean="0"/>
            <a:t>сигналів</a:t>
          </a:r>
          <a:endParaRPr lang="en-US" sz="2400" b="1" dirty="0"/>
        </a:p>
      </dgm:t>
    </dgm:pt>
    <dgm:pt modelId="{DB15CD42-F1CB-46DC-88F3-A052AA91C058}" type="parTrans" cxnId="{3B95011B-9637-46E9-A2D8-555250CF712F}">
      <dgm:prSet/>
      <dgm:spPr/>
      <dgm:t>
        <a:bodyPr/>
        <a:lstStyle/>
        <a:p>
          <a:endParaRPr lang="en-US"/>
        </a:p>
      </dgm:t>
    </dgm:pt>
    <dgm:pt modelId="{222D7D04-B026-400B-BCB3-B815847F376F}" type="sibTrans" cxnId="{3B95011B-9637-46E9-A2D8-555250CF712F}">
      <dgm:prSet/>
      <dgm:spPr/>
      <dgm:t>
        <a:bodyPr/>
        <a:lstStyle/>
        <a:p>
          <a:endParaRPr lang="en-US"/>
        </a:p>
      </dgm:t>
    </dgm:pt>
    <dgm:pt modelId="{C29D6906-4827-4F9D-9D30-5E5A84F8C124}" type="pres">
      <dgm:prSet presAssocID="{DDAAD20B-F247-4BF8-88C5-9F4C972CC6B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340578F-4FF3-48E6-B1EF-978E9E9B6E46}" type="pres">
      <dgm:prSet presAssocID="{724895FB-4FF8-4279-90D2-A6B25A94AE0F}" presName="linNode" presStyleCnt="0"/>
      <dgm:spPr/>
    </dgm:pt>
    <dgm:pt modelId="{F67F0C4B-B95D-4415-AA62-F06DA6573340}" type="pres">
      <dgm:prSet presAssocID="{724895FB-4FF8-4279-90D2-A6B25A94AE0F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FE295-2F21-43C0-9CBB-4E8DC7E8599E}" type="pres">
      <dgm:prSet presAssocID="{724895FB-4FF8-4279-90D2-A6B25A94AE0F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A3D1C-4251-4CCE-B665-F7DFF57C3D53}" type="pres">
      <dgm:prSet presAssocID="{222D7D04-B026-400B-BCB3-B815847F376F}" presName="spacing" presStyleCnt="0"/>
      <dgm:spPr/>
    </dgm:pt>
    <dgm:pt modelId="{731E367F-445B-486B-8662-77D5E9FA72CE}" type="pres">
      <dgm:prSet presAssocID="{E181E5B8-3881-4609-A106-1231B840375C}" presName="linNode" presStyleCnt="0"/>
      <dgm:spPr/>
    </dgm:pt>
    <dgm:pt modelId="{16416D7C-BE35-4707-9C53-C13AC6A0B59D}" type="pres">
      <dgm:prSet presAssocID="{E181E5B8-3881-4609-A106-1231B840375C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EB8A9-C0B9-429B-AAFF-41CB834C3E6B}" type="pres">
      <dgm:prSet presAssocID="{E181E5B8-3881-4609-A106-1231B840375C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C2B46-D9B7-4304-AD12-DA83518C6875}" type="pres">
      <dgm:prSet presAssocID="{2B41EE89-1998-43F5-A63B-EDE89030F64C}" presName="spacing" presStyleCnt="0"/>
      <dgm:spPr/>
    </dgm:pt>
    <dgm:pt modelId="{E5D652DC-10C3-4B77-A04B-E7062E8BD232}" type="pres">
      <dgm:prSet presAssocID="{00DD6DF9-BFDA-49CB-9BDD-4237D692BD31}" presName="linNode" presStyleCnt="0"/>
      <dgm:spPr/>
    </dgm:pt>
    <dgm:pt modelId="{C307A24E-B3CD-4A95-9BCE-9BE3A05A8A61}" type="pres">
      <dgm:prSet presAssocID="{00DD6DF9-BFDA-49CB-9BDD-4237D692BD31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2F51-FC57-4F28-8D64-DC4F0754251B}" type="pres">
      <dgm:prSet presAssocID="{00DD6DF9-BFDA-49CB-9BDD-4237D692BD31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91E1D-97F0-43EA-98CB-BACD6156F62F}" type="pres">
      <dgm:prSet presAssocID="{895EA7AD-A4DF-497F-8B7A-80D42B2B8FE3}" presName="spacing" presStyleCnt="0"/>
      <dgm:spPr/>
    </dgm:pt>
    <dgm:pt modelId="{97D7EAF4-7C52-4E2A-A5BE-689A4E42FBA2}" type="pres">
      <dgm:prSet presAssocID="{8A019B04-89A2-4DFD-8EDE-05116FAEC1D4}" presName="linNode" presStyleCnt="0"/>
      <dgm:spPr/>
    </dgm:pt>
    <dgm:pt modelId="{45B24868-AD4C-48C3-A862-9399335417E7}" type="pres">
      <dgm:prSet presAssocID="{8A019B04-89A2-4DFD-8EDE-05116FAEC1D4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FEC89-52F5-497C-9B52-A2ADDFD69450}" type="pres">
      <dgm:prSet presAssocID="{8A019B04-89A2-4DFD-8EDE-05116FAEC1D4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6E3120-A775-4199-AE32-1BB262C356D7}" type="presOf" srcId="{00DD6DF9-BFDA-49CB-9BDD-4237D692BD31}" destId="{C307A24E-B3CD-4A95-9BCE-9BE3A05A8A61}" srcOrd="0" destOrd="0" presId="urn:microsoft.com/office/officeart/2005/8/layout/vList6"/>
    <dgm:cxn modelId="{D7529121-8D51-46F7-9297-3E7F9DA7F968}" type="presOf" srcId="{724895FB-4FF8-4279-90D2-A6B25A94AE0F}" destId="{F67F0C4B-B95D-4415-AA62-F06DA6573340}" srcOrd="0" destOrd="0" presId="urn:microsoft.com/office/officeart/2005/8/layout/vList6"/>
    <dgm:cxn modelId="{AA741E43-B9CB-4DDE-9A35-9126DF536072}" srcId="{E181E5B8-3881-4609-A106-1231B840375C}" destId="{AB6C78AC-EFC4-4E98-8345-9BFC23245C39}" srcOrd="0" destOrd="0" parTransId="{5C265D0E-E805-4296-8229-523B0E6081BE}" sibTransId="{AFC86C0A-45CE-4EE3-80BE-8BD702AB2E46}"/>
    <dgm:cxn modelId="{BB1D0254-1A69-4C0F-B696-43CD79969945}" srcId="{00DD6DF9-BFDA-49CB-9BDD-4237D692BD31}" destId="{9413AC33-99F3-43E6-ADC6-00FB21735096}" srcOrd="0" destOrd="0" parTransId="{412B53E9-9908-4CB1-8832-040558DA18A6}" sibTransId="{2A2FCF64-B4A0-4DA8-9FBC-0073221BF72D}"/>
    <dgm:cxn modelId="{51AE08DB-8264-4722-90D5-AAC1C157D33A}" type="presOf" srcId="{CFAFADEE-21BC-4F6F-BF58-5ECD69DA82C7}" destId="{0A4FE295-2F21-43C0-9CBB-4E8DC7E8599E}" srcOrd="0" destOrd="0" presId="urn:microsoft.com/office/officeart/2005/8/layout/vList6"/>
    <dgm:cxn modelId="{08482592-900B-4AA4-86A9-1A4CAC1D8F53}" srcId="{8A019B04-89A2-4DFD-8EDE-05116FAEC1D4}" destId="{54144743-98C3-4D5D-AC63-41727256CF0D}" srcOrd="0" destOrd="0" parTransId="{B0EB63E6-CFE3-4DA6-8AB8-930DA41440D8}" sibTransId="{D3AA9CB0-EA7C-446F-B6C1-AAA6F8F24549}"/>
    <dgm:cxn modelId="{3B95011B-9637-46E9-A2D8-555250CF712F}" srcId="{DDAAD20B-F247-4BF8-88C5-9F4C972CC6B7}" destId="{724895FB-4FF8-4279-90D2-A6B25A94AE0F}" srcOrd="0" destOrd="0" parTransId="{DB15CD42-F1CB-46DC-88F3-A052AA91C058}" sibTransId="{222D7D04-B026-400B-BCB3-B815847F376F}"/>
    <dgm:cxn modelId="{055D7ECD-1A29-4603-89AE-5329EA8C3CCC}" type="presOf" srcId="{DDAAD20B-F247-4BF8-88C5-9F4C972CC6B7}" destId="{C29D6906-4827-4F9D-9D30-5E5A84F8C124}" srcOrd="0" destOrd="0" presId="urn:microsoft.com/office/officeart/2005/8/layout/vList6"/>
    <dgm:cxn modelId="{1A12F7AE-3923-4C32-8660-5D3F56C90E8C}" srcId="{724895FB-4FF8-4279-90D2-A6B25A94AE0F}" destId="{CFAFADEE-21BC-4F6F-BF58-5ECD69DA82C7}" srcOrd="0" destOrd="0" parTransId="{85D25AE3-B85A-4D0D-A81A-936EE60D67FD}" sibTransId="{11EE723F-4C0A-4A9E-AC03-53717B1FB371}"/>
    <dgm:cxn modelId="{436B4303-BFE0-4D7A-B8B3-36D269CE3BAE}" srcId="{DDAAD20B-F247-4BF8-88C5-9F4C972CC6B7}" destId="{00DD6DF9-BFDA-49CB-9BDD-4237D692BD31}" srcOrd="2" destOrd="0" parTransId="{06E23AC7-BB8B-4592-8BFB-D07093AABDBB}" sibTransId="{895EA7AD-A4DF-497F-8B7A-80D42B2B8FE3}"/>
    <dgm:cxn modelId="{3D27120A-1970-4512-9486-C26BC0AB5B46}" type="presOf" srcId="{8A019B04-89A2-4DFD-8EDE-05116FAEC1D4}" destId="{45B24868-AD4C-48C3-A862-9399335417E7}" srcOrd="0" destOrd="0" presId="urn:microsoft.com/office/officeart/2005/8/layout/vList6"/>
    <dgm:cxn modelId="{5B3F389A-3478-44BC-AB36-474CEC590F0A}" srcId="{DDAAD20B-F247-4BF8-88C5-9F4C972CC6B7}" destId="{8A019B04-89A2-4DFD-8EDE-05116FAEC1D4}" srcOrd="3" destOrd="0" parTransId="{800864F5-C647-4617-863F-9463032B2F22}" sibTransId="{B68CFCB8-7485-48BB-9A7D-61F9555BF073}"/>
    <dgm:cxn modelId="{2A7EF03B-36DE-431E-86A9-C614A2FCB3FE}" type="presOf" srcId="{AB6C78AC-EFC4-4E98-8345-9BFC23245C39}" destId="{027EB8A9-C0B9-429B-AAFF-41CB834C3E6B}" srcOrd="0" destOrd="0" presId="urn:microsoft.com/office/officeart/2005/8/layout/vList6"/>
    <dgm:cxn modelId="{06BAAD6A-B9C7-4E3A-BCFC-02EB50DB968E}" type="presOf" srcId="{E181E5B8-3881-4609-A106-1231B840375C}" destId="{16416D7C-BE35-4707-9C53-C13AC6A0B59D}" srcOrd="0" destOrd="0" presId="urn:microsoft.com/office/officeart/2005/8/layout/vList6"/>
    <dgm:cxn modelId="{3107391E-FBA6-4C50-AE31-AE56FDEB150D}" type="presOf" srcId="{54144743-98C3-4D5D-AC63-41727256CF0D}" destId="{31FFEC89-52F5-497C-9B52-A2ADDFD69450}" srcOrd="0" destOrd="0" presId="urn:microsoft.com/office/officeart/2005/8/layout/vList6"/>
    <dgm:cxn modelId="{37E9AF3C-9E89-49DC-B0AD-3C21E13BB088}" srcId="{DDAAD20B-F247-4BF8-88C5-9F4C972CC6B7}" destId="{E181E5B8-3881-4609-A106-1231B840375C}" srcOrd="1" destOrd="0" parTransId="{E3949B29-E320-4433-AD67-2F2688BC8410}" sibTransId="{2B41EE89-1998-43F5-A63B-EDE89030F64C}"/>
    <dgm:cxn modelId="{0AC986F9-1EE1-4BD4-86DC-9D2F8A9EFE64}" type="presOf" srcId="{9413AC33-99F3-43E6-ADC6-00FB21735096}" destId="{BE152F51-FC57-4F28-8D64-DC4F0754251B}" srcOrd="0" destOrd="0" presId="urn:microsoft.com/office/officeart/2005/8/layout/vList6"/>
    <dgm:cxn modelId="{5379FEBD-271E-4666-A9DF-C4FB6B20CF32}" type="presParOf" srcId="{C29D6906-4827-4F9D-9D30-5E5A84F8C124}" destId="{E340578F-4FF3-48E6-B1EF-978E9E9B6E46}" srcOrd="0" destOrd="0" presId="urn:microsoft.com/office/officeart/2005/8/layout/vList6"/>
    <dgm:cxn modelId="{1FE46D7F-5F33-4ED0-A22B-125ECF3C6E4E}" type="presParOf" srcId="{E340578F-4FF3-48E6-B1EF-978E9E9B6E46}" destId="{F67F0C4B-B95D-4415-AA62-F06DA6573340}" srcOrd="0" destOrd="0" presId="urn:microsoft.com/office/officeart/2005/8/layout/vList6"/>
    <dgm:cxn modelId="{25F4D3C7-84A0-4C23-86ED-21B6400B5540}" type="presParOf" srcId="{E340578F-4FF3-48E6-B1EF-978E9E9B6E46}" destId="{0A4FE295-2F21-43C0-9CBB-4E8DC7E8599E}" srcOrd="1" destOrd="0" presId="urn:microsoft.com/office/officeart/2005/8/layout/vList6"/>
    <dgm:cxn modelId="{248ADDE5-1F45-468E-A4E1-43356626A36F}" type="presParOf" srcId="{C29D6906-4827-4F9D-9D30-5E5A84F8C124}" destId="{CD6A3D1C-4251-4CCE-B665-F7DFF57C3D53}" srcOrd="1" destOrd="0" presId="urn:microsoft.com/office/officeart/2005/8/layout/vList6"/>
    <dgm:cxn modelId="{B88E1785-DC1D-410B-9170-3C161A85D4B9}" type="presParOf" srcId="{C29D6906-4827-4F9D-9D30-5E5A84F8C124}" destId="{731E367F-445B-486B-8662-77D5E9FA72CE}" srcOrd="2" destOrd="0" presId="urn:microsoft.com/office/officeart/2005/8/layout/vList6"/>
    <dgm:cxn modelId="{F3667F30-330D-45F8-96B9-9F16DB896E0F}" type="presParOf" srcId="{731E367F-445B-486B-8662-77D5E9FA72CE}" destId="{16416D7C-BE35-4707-9C53-C13AC6A0B59D}" srcOrd="0" destOrd="0" presId="urn:microsoft.com/office/officeart/2005/8/layout/vList6"/>
    <dgm:cxn modelId="{6B57166E-FCEF-46F3-A249-9237132570C2}" type="presParOf" srcId="{731E367F-445B-486B-8662-77D5E9FA72CE}" destId="{027EB8A9-C0B9-429B-AAFF-41CB834C3E6B}" srcOrd="1" destOrd="0" presId="urn:microsoft.com/office/officeart/2005/8/layout/vList6"/>
    <dgm:cxn modelId="{5990E68A-21B5-4D87-9DAF-CC7BCA6C507B}" type="presParOf" srcId="{C29D6906-4827-4F9D-9D30-5E5A84F8C124}" destId="{832C2B46-D9B7-4304-AD12-DA83518C6875}" srcOrd="3" destOrd="0" presId="urn:microsoft.com/office/officeart/2005/8/layout/vList6"/>
    <dgm:cxn modelId="{1600A6BC-627E-47D1-8803-24C74FEB886E}" type="presParOf" srcId="{C29D6906-4827-4F9D-9D30-5E5A84F8C124}" destId="{E5D652DC-10C3-4B77-A04B-E7062E8BD232}" srcOrd="4" destOrd="0" presId="urn:microsoft.com/office/officeart/2005/8/layout/vList6"/>
    <dgm:cxn modelId="{6AA9DC9B-FA0A-48F6-90A5-BD28457C39BE}" type="presParOf" srcId="{E5D652DC-10C3-4B77-A04B-E7062E8BD232}" destId="{C307A24E-B3CD-4A95-9BCE-9BE3A05A8A61}" srcOrd="0" destOrd="0" presId="urn:microsoft.com/office/officeart/2005/8/layout/vList6"/>
    <dgm:cxn modelId="{ED123E62-3A5A-401E-A77E-6D54B19FA5C2}" type="presParOf" srcId="{E5D652DC-10C3-4B77-A04B-E7062E8BD232}" destId="{BE152F51-FC57-4F28-8D64-DC4F0754251B}" srcOrd="1" destOrd="0" presId="urn:microsoft.com/office/officeart/2005/8/layout/vList6"/>
    <dgm:cxn modelId="{82D25B3E-67D6-4036-B01E-FC91A6F29785}" type="presParOf" srcId="{C29D6906-4827-4F9D-9D30-5E5A84F8C124}" destId="{62191E1D-97F0-43EA-98CB-BACD6156F62F}" srcOrd="5" destOrd="0" presId="urn:microsoft.com/office/officeart/2005/8/layout/vList6"/>
    <dgm:cxn modelId="{D6FDA578-0287-4D7E-AE16-DF88A8675013}" type="presParOf" srcId="{C29D6906-4827-4F9D-9D30-5E5A84F8C124}" destId="{97D7EAF4-7C52-4E2A-A5BE-689A4E42FBA2}" srcOrd="6" destOrd="0" presId="urn:microsoft.com/office/officeart/2005/8/layout/vList6"/>
    <dgm:cxn modelId="{80F9EE00-A271-4C53-AA1B-39A4E596CB09}" type="presParOf" srcId="{97D7EAF4-7C52-4E2A-A5BE-689A4E42FBA2}" destId="{45B24868-AD4C-48C3-A862-9399335417E7}" srcOrd="0" destOrd="0" presId="urn:microsoft.com/office/officeart/2005/8/layout/vList6"/>
    <dgm:cxn modelId="{29DCC865-0790-445A-96AA-30A2A40E1D98}" type="presParOf" srcId="{97D7EAF4-7C52-4E2A-A5BE-689A4E42FBA2}" destId="{31FFEC89-52F5-497C-9B52-A2ADDFD6945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C374AB-ECDC-40F3-9BD3-B38591319E92}" type="doc">
      <dgm:prSet loTypeId="urn:microsoft.com/office/officeart/2005/8/layout/target1" loCatId="relationship" qsTypeId="urn:microsoft.com/office/officeart/2005/8/quickstyle/3d2" qsCatId="3D" csTypeId="urn:microsoft.com/office/officeart/2005/8/colors/accent3_3" csCatId="accent3" phldr="1"/>
      <dgm:spPr/>
    </dgm:pt>
    <dgm:pt modelId="{A8D8F662-47DE-4DFD-8663-0DDBB330CB0E}">
      <dgm:prSet phldrT="[Text]" custT="1"/>
      <dgm:spPr/>
      <dgm:t>
        <a:bodyPr/>
        <a:lstStyle/>
        <a:p>
          <a:r>
            <a:rPr lang="ru-RU" sz="2400" b="1" i="1" dirty="0" err="1" smtClean="0">
              <a:solidFill>
                <a:srgbClr val="FFFF00"/>
              </a:solidFill>
            </a:rPr>
            <a:t>Внутрішня</a:t>
          </a:r>
          <a:r>
            <a:rPr lang="ru-RU" sz="2400" b="1" i="1" dirty="0" smtClean="0">
              <a:solidFill>
                <a:srgbClr val="FFFF00"/>
              </a:solidFill>
            </a:rPr>
            <a:t> </a:t>
          </a:r>
          <a:r>
            <a:rPr lang="ru-RU" sz="2400" b="1" i="1" dirty="0" err="1" smtClean="0">
              <a:solidFill>
                <a:srgbClr val="FFFF00"/>
              </a:solidFill>
            </a:rPr>
            <a:t>оболонка</a:t>
          </a:r>
          <a:r>
            <a:rPr lang="ru-RU" sz="2400" b="1" i="1" dirty="0" smtClean="0">
              <a:solidFill>
                <a:srgbClr val="FFFF00"/>
              </a:solidFill>
            </a:rPr>
            <a:t>- </a:t>
          </a:r>
          <a:endParaRPr lang="ru-RU" sz="2400" b="1" i="1" dirty="0" smtClean="0">
            <a:solidFill>
              <a:srgbClr val="FFFF00"/>
            </a:solidFill>
          </a:endParaRPr>
        </a:p>
        <a:p>
          <a:r>
            <a:rPr lang="ru-RU" sz="2400" b="1" i="1" dirty="0" smtClean="0">
              <a:solidFill>
                <a:srgbClr val="FFFF00"/>
              </a:solidFill>
            </a:rPr>
            <a:t>           </a:t>
          </a:r>
          <a:r>
            <a:rPr lang="ru-RU" sz="2400" b="1" i="1" u="sng" dirty="0" err="1" smtClean="0">
              <a:solidFill>
                <a:srgbClr val="FFFF00"/>
              </a:solidFill>
            </a:rPr>
            <a:t>сітківка</a:t>
          </a:r>
          <a:endParaRPr lang="en-US" sz="2400" b="1" i="1" u="sng" dirty="0">
            <a:solidFill>
              <a:srgbClr val="FFFF00"/>
            </a:solidFill>
          </a:endParaRPr>
        </a:p>
      </dgm:t>
    </dgm:pt>
    <dgm:pt modelId="{B2CB2D53-A09B-47F9-BC80-72ED27C9F154}" type="parTrans" cxnId="{8A4DEA59-2F60-4E53-A320-26067AB920EF}">
      <dgm:prSet/>
      <dgm:spPr/>
      <dgm:t>
        <a:bodyPr/>
        <a:lstStyle/>
        <a:p>
          <a:endParaRPr lang="en-US"/>
        </a:p>
      </dgm:t>
    </dgm:pt>
    <dgm:pt modelId="{A74976FA-8E91-426B-879D-8D0B65A655BF}" type="sibTrans" cxnId="{8A4DEA59-2F60-4E53-A320-26067AB920EF}">
      <dgm:prSet/>
      <dgm:spPr/>
      <dgm:t>
        <a:bodyPr/>
        <a:lstStyle/>
        <a:p>
          <a:endParaRPr lang="en-US"/>
        </a:p>
      </dgm:t>
    </dgm:pt>
    <dgm:pt modelId="{B2A77A62-D2FC-4F08-AD9A-C77088564825}">
      <dgm:prSet phldrT="[Text]" custT="1"/>
      <dgm:spPr/>
      <dgm:t>
        <a:bodyPr/>
        <a:lstStyle/>
        <a:p>
          <a:r>
            <a:rPr lang="ru-RU" sz="2400" b="1" i="1" dirty="0" err="1" smtClean="0">
              <a:solidFill>
                <a:srgbClr val="FFFF00"/>
              </a:solidFill>
            </a:rPr>
            <a:t>Середня</a:t>
          </a:r>
          <a:r>
            <a:rPr lang="ru-RU" sz="2400" b="1" i="1" dirty="0" smtClean="0">
              <a:solidFill>
                <a:srgbClr val="FFFF00"/>
              </a:solidFill>
            </a:rPr>
            <a:t> </a:t>
          </a:r>
          <a:r>
            <a:rPr lang="ru-RU" sz="2400" b="1" i="1" dirty="0" err="1" smtClean="0">
              <a:solidFill>
                <a:srgbClr val="FFFF00"/>
              </a:solidFill>
            </a:rPr>
            <a:t>оболонка</a:t>
          </a:r>
          <a:r>
            <a:rPr lang="ru-RU" sz="2400" b="1" i="1" dirty="0" smtClean="0">
              <a:solidFill>
                <a:srgbClr val="FFFF00"/>
              </a:solidFill>
            </a:rPr>
            <a:t>-</a:t>
          </a:r>
          <a:endParaRPr lang="ru-RU" sz="2400" b="1" i="1" dirty="0" smtClean="0">
            <a:solidFill>
              <a:srgbClr val="FFFF00"/>
            </a:solidFill>
          </a:endParaRPr>
        </a:p>
        <a:p>
          <a:r>
            <a:rPr lang="ru-RU" sz="2400" b="1" i="1" dirty="0" smtClean="0">
              <a:solidFill>
                <a:srgbClr val="FFFF00"/>
              </a:solidFill>
            </a:rPr>
            <a:t>       </a:t>
          </a:r>
          <a:r>
            <a:rPr lang="ru-RU" sz="2400" b="1" i="1" u="sng" dirty="0" err="1" smtClean="0">
              <a:solidFill>
                <a:srgbClr val="FFFF00"/>
              </a:solidFill>
            </a:rPr>
            <a:t>судинна</a:t>
          </a:r>
          <a:endParaRPr lang="en-US" sz="2400" b="1" i="1" u="sng" dirty="0">
            <a:solidFill>
              <a:srgbClr val="FFFF00"/>
            </a:solidFill>
          </a:endParaRPr>
        </a:p>
      </dgm:t>
    </dgm:pt>
    <dgm:pt modelId="{364DC436-8D31-42EC-A570-D210D6662614}" type="parTrans" cxnId="{77AEDA26-6A36-4FBD-9121-F8BF98FBF9B4}">
      <dgm:prSet/>
      <dgm:spPr/>
      <dgm:t>
        <a:bodyPr/>
        <a:lstStyle/>
        <a:p>
          <a:endParaRPr lang="en-US"/>
        </a:p>
      </dgm:t>
    </dgm:pt>
    <dgm:pt modelId="{3FFC3CFE-CC9F-408E-8816-9BC9DC7B91F6}" type="sibTrans" cxnId="{77AEDA26-6A36-4FBD-9121-F8BF98FBF9B4}">
      <dgm:prSet/>
      <dgm:spPr/>
      <dgm:t>
        <a:bodyPr/>
        <a:lstStyle/>
        <a:p>
          <a:endParaRPr lang="en-US"/>
        </a:p>
      </dgm:t>
    </dgm:pt>
    <dgm:pt modelId="{1A2A0D5E-97B6-4D70-8395-763CEE0D3D05}">
      <dgm:prSet phldrT="[Text]" custT="1"/>
      <dgm:spPr/>
      <dgm:t>
        <a:bodyPr/>
        <a:lstStyle/>
        <a:p>
          <a:r>
            <a:rPr lang="ru-RU" sz="2400" b="1" i="1" dirty="0" err="1" smtClean="0">
              <a:solidFill>
                <a:srgbClr val="FFFF00"/>
              </a:solidFill>
            </a:rPr>
            <a:t>Зовнішня</a:t>
          </a:r>
          <a:r>
            <a:rPr lang="ru-RU" sz="2400" b="1" i="1" dirty="0" smtClean="0">
              <a:solidFill>
                <a:srgbClr val="FFFF00"/>
              </a:solidFill>
            </a:rPr>
            <a:t> </a:t>
          </a:r>
          <a:r>
            <a:rPr lang="ru-RU" sz="2400" b="1" i="1" dirty="0" err="1" smtClean="0">
              <a:solidFill>
                <a:srgbClr val="FFFF00"/>
              </a:solidFill>
            </a:rPr>
            <a:t>оболонка</a:t>
          </a:r>
          <a:r>
            <a:rPr lang="ru-RU" sz="2400" b="1" i="1" dirty="0" smtClean="0">
              <a:solidFill>
                <a:srgbClr val="FFFF00"/>
              </a:solidFill>
            </a:rPr>
            <a:t>-   </a:t>
          </a:r>
          <a:endParaRPr lang="ru-RU" sz="2400" b="1" i="1" dirty="0" smtClean="0">
            <a:solidFill>
              <a:srgbClr val="FFFF00"/>
            </a:solidFill>
          </a:endParaRPr>
        </a:p>
        <a:p>
          <a:r>
            <a:rPr lang="ru-RU" sz="2400" b="1" i="1" u="none" dirty="0" smtClean="0">
              <a:solidFill>
                <a:srgbClr val="FFFF00"/>
              </a:solidFill>
            </a:rPr>
            <a:t>         </a:t>
          </a:r>
          <a:r>
            <a:rPr lang="ru-RU" sz="2400" b="1" i="1" u="sng" dirty="0" err="1" smtClean="0">
              <a:solidFill>
                <a:srgbClr val="FFFF00"/>
              </a:solidFill>
            </a:rPr>
            <a:t>білкова</a:t>
          </a:r>
          <a:endParaRPr lang="en-US" sz="2400" b="1" i="1" u="sng" dirty="0">
            <a:solidFill>
              <a:srgbClr val="FFFF00"/>
            </a:solidFill>
          </a:endParaRPr>
        </a:p>
      </dgm:t>
    </dgm:pt>
    <dgm:pt modelId="{42D29657-F3D2-4A8A-A720-6FE2DB72AB27}" type="parTrans" cxnId="{8C1DF949-0230-494E-89B1-A40A77E61895}">
      <dgm:prSet/>
      <dgm:spPr/>
      <dgm:t>
        <a:bodyPr/>
        <a:lstStyle/>
        <a:p>
          <a:endParaRPr lang="en-US"/>
        </a:p>
      </dgm:t>
    </dgm:pt>
    <dgm:pt modelId="{E4E8C48E-C525-48E8-9DF7-BACBED750EE7}" type="sibTrans" cxnId="{8C1DF949-0230-494E-89B1-A40A77E61895}">
      <dgm:prSet/>
      <dgm:spPr/>
      <dgm:t>
        <a:bodyPr/>
        <a:lstStyle/>
        <a:p>
          <a:endParaRPr lang="en-US"/>
        </a:p>
      </dgm:t>
    </dgm:pt>
    <dgm:pt modelId="{FE454F1F-40B5-4F5D-BE5B-FFAF48F2D95E}" type="pres">
      <dgm:prSet presAssocID="{31C374AB-ECDC-40F3-9BD3-B38591319E92}" presName="composite" presStyleCnt="0">
        <dgm:presLayoutVars>
          <dgm:chMax val="5"/>
          <dgm:dir/>
          <dgm:resizeHandles val="exact"/>
        </dgm:presLayoutVars>
      </dgm:prSet>
      <dgm:spPr/>
    </dgm:pt>
    <dgm:pt modelId="{F200241C-FA7D-4657-BA3D-FC579DCB4FED}" type="pres">
      <dgm:prSet presAssocID="{A8D8F662-47DE-4DFD-8663-0DDBB330CB0E}" presName="circle1" presStyleLbl="lnNode1" presStyleIdx="0" presStyleCnt="3"/>
      <dgm:spPr/>
    </dgm:pt>
    <dgm:pt modelId="{B38EFDA1-A13A-4671-B244-22B3512B7CD3}" type="pres">
      <dgm:prSet presAssocID="{A8D8F662-47DE-4DFD-8663-0DDBB330CB0E}" presName="text1" presStyleLbl="revTx" presStyleIdx="0" presStyleCnt="3" custScaleX="222927" custScaleY="66693" custLinFactNeighborX="49838" custLinFactNeighborY="14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EE9F1-2B4D-4C38-838D-1E20CABBDA26}" type="pres">
      <dgm:prSet presAssocID="{A8D8F662-47DE-4DFD-8663-0DDBB330CB0E}" presName="line1" presStyleLbl="callout" presStyleIdx="0" presStyleCnt="6"/>
      <dgm:spPr/>
    </dgm:pt>
    <dgm:pt modelId="{4276DE4F-EC25-4B50-B8E5-5A03DACA6EBE}" type="pres">
      <dgm:prSet presAssocID="{A8D8F662-47DE-4DFD-8663-0DDBB330CB0E}" presName="d1" presStyleLbl="callout" presStyleIdx="1" presStyleCnt="6"/>
      <dgm:spPr/>
    </dgm:pt>
    <dgm:pt modelId="{D1B03FC7-7051-4296-98CA-449252CC4D87}" type="pres">
      <dgm:prSet presAssocID="{B2A77A62-D2FC-4F08-AD9A-C77088564825}" presName="circle2" presStyleLbl="lnNode1" presStyleIdx="1" presStyleCnt="3"/>
      <dgm:spPr/>
    </dgm:pt>
    <dgm:pt modelId="{8651662A-2E2D-4B26-9537-AC1B48E4DB6A}" type="pres">
      <dgm:prSet presAssocID="{B2A77A62-D2FC-4F08-AD9A-C77088564825}" presName="text2" presStyleLbl="revTx" presStyleIdx="1" presStyleCnt="3" custScaleX="188779" custLinFactNeighborX="37184" custLinFactNeighborY="144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01DC9-2CEB-4060-B9E0-9AC8ED0748F3}" type="pres">
      <dgm:prSet presAssocID="{B2A77A62-D2FC-4F08-AD9A-C77088564825}" presName="line2" presStyleLbl="callout" presStyleIdx="2" presStyleCnt="6"/>
      <dgm:spPr/>
    </dgm:pt>
    <dgm:pt modelId="{919A383D-11F6-412B-88FE-23C5DBC1F340}" type="pres">
      <dgm:prSet presAssocID="{B2A77A62-D2FC-4F08-AD9A-C77088564825}" presName="d2" presStyleLbl="callout" presStyleIdx="3" presStyleCnt="6"/>
      <dgm:spPr/>
    </dgm:pt>
    <dgm:pt modelId="{7C934507-2541-44E3-80EF-6C70A33B93E1}" type="pres">
      <dgm:prSet presAssocID="{1A2A0D5E-97B6-4D70-8395-763CEE0D3D05}" presName="circle3" presStyleLbl="lnNode1" presStyleIdx="2" presStyleCnt="3"/>
      <dgm:spPr>
        <a:solidFill>
          <a:schemeClr val="accent3">
            <a:lumMod val="50000"/>
          </a:schemeClr>
        </a:solidFill>
      </dgm:spPr>
    </dgm:pt>
    <dgm:pt modelId="{5809D94C-18B3-4730-BB76-C419280AC7C5}" type="pres">
      <dgm:prSet presAssocID="{1A2A0D5E-97B6-4D70-8395-763CEE0D3D05}" presName="text3" presStyleLbl="revTx" presStyleIdx="2" presStyleCnt="3" custScaleX="188994" custLinFactNeighborX="42773" custLinFactNeighborY="20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BBE5E-DF8C-47A6-8614-1646EF3931D0}" type="pres">
      <dgm:prSet presAssocID="{1A2A0D5E-97B6-4D70-8395-763CEE0D3D05}" presName="line3" presStyleLbl="callout" presStyleIdx="4" presStyleCnt="6"/>
      <dgm:spPr/>
    </dgm:pt>
    <dgm:pt modelId="{B6A70A73-B5D3-4F4D-85BA-1D5FA8A7C723}" type="pres">
      <dgm:prSet presAssocID="{1A2A0D5E-97B6-4D70-8395-763CEE0D3D05}" presName="d3" presStyleLbl="callout" presStyleIdx="5" presStyleCnt="6"/>
      <dgm:spPr/>
    </dgm:pt>
  </dgm:ptLst>
  <dgm:cxnLst>
    <dgm:cxn modelId="{9C2C86A5-2AD7-4570-8D1A-0BA44E95DCCD}" type="presOf" srcId="{1A2A0D5E-97B6-4D70-8395-763CEE0D3D05}" destId="{5809D94C-18B3-4730-BB76-C419280AC7C5}" srcOrd="0" destOrd="0" presId="urn:microsoft.com/office/officeart/2005/8/layout/target1"/>
    <dgm:cxn modelId="{DE50BE20-DEE5-430F-A7E0-E713E8A2A866}" type="presOf" srcId="{B2A77A62-D2FC-4F08-AD9A-C77088564825}" destId="{8651662A-2E2D-4B26-9537-AC1B48E4DB6A}" srcOrd="0" destOrd="0" presId="urn:microsoft.com/office/officeart/2005/8/layout/target1"/>
    <dgm:cxn modelId="{3115DDB1-248F-4810-84AD-B2B6C70B3663}" type="presOf" srcId="{31C374AB-ECDC-40F3-9BD3-B38591319E92}" destId="{FE454F1F-40B5-4F5D-BE5B-FFAF48F2D95E}" srcOrd="0" destOrd="0" presId="urn:microsoft.com/office/officeart/2005/8/layout/target1"/>
    <dgm:cxn modelId="{8C1DF949-0230-494E-89B1-A40A77E61895}" srcId="{31C374AB-ECDC-40F3-9BD3-B38591319E92}" destId="{1A2A0D5E-97B6-4D70-8395-763CEE0D3D05}" srcOrd="2" destOrd="0" parTransId="{42D29657-F3D2-4A8A-A720-6FE2DB72AB27}" sibTransId="{E4E8C48E-C525-48E8-9DF7-BACBED750EE7}"/>
    <dgm:cxn modelId="{F90DFB1D-AFF3-4982-9BE8-CF3A9AFCD05B}" type="presOf" srcId="{A8D8F662-47DE-4DFD-8663-0DDBB330CB0E}" destId="{B38EFDA1-A13A-4671-B244-22B3512B7CD3}" srcOrd="0" destOrd="0" presId="urn:microsoft.com/office/officeart/2005/8/layout/target1"/>
    <dgm:cxn modelId="{8A4DEA59-2F60-4E53-A320-26067AB920EF}" srcId="{31C374AB-ECDC-40F3-9BD3-B38591319E92}" destId="{A8D8F662-47DE-4DFD-8663-0DDBB330CB0E}" srcOrd="0" destOrd="0" parTransId="{B2CB2D53-A09B-47F9-BC80-72ED27C9F154}" sibTransId="{A74976FA-8E91-426B-879D-8D0B65A655BF}"/>
    <dgm:cxn modelId="{77AEDA26-6A36-4FBD-9121-F8BF98FBF9B4}" srcId="{31C374AB-ECDC-40F3-9BD3-B38591319E92}" destId="{B2A77A62-D2FC-4F08-AD9A-C77088564825}" srcOrd="1" destOrd="0" parTransId="{364DC436-8D31-42EC-A570-D210D6662614}" sibTransId="{3FFC3CFE-CC9F-408E-8816-9BC9DC7B91F6}"/>
    <dgm:cxn modelId="{7F3A4745-2307-4471-9B9B-3D26F67A4BF2}" type="presParOf" srcId="{FE454F1F-40B5-4F5D-BE5B-FFAF48F2D95E}" destId="{F200241C-FA7D-4657-BA3D-FC579DCB4FED}" srcOrd="0" destOrd="0" presId="urn:microsoft.com/office/officeart/2005/8/layout/target1"/>
    <dgm:cxn modelId="{05A2EA44-F883-4E7E-B94C-246201A7B0D5}" type="presParOf" srcId="{FE454F1F-40B5-4F5D-BE5B-FFAF48F2D95E}" destId="{B38EFDA1-A13A-4671-B244-22B3512B7CD3}" srcOrd="1" destOrd="0" presId="urn:microsoft.com/office/officeart/2005/8/layout/target1"/>
    <dgm:cxn modelId="{F7A44343-F579-4722-B2A3-A36483625CC9}" type="presParOf" srcId="{FE454F1F-40B5-4F5D-BE5B-FFAF48F2D95E}" destId="{D1CEE9F1-2B4D-4C38-838D-1E20CABBDA26}" srcOrd="2" destOrd="0" presId="urn:microsoft.com/office/officeart/2005/8/layout/target1"/>
    <dgm:cxn modelId="{1BBA1C03-E1F8-4C3A-AA52-A01F76AB9C58}" type="presParOf" srcId="{FE454F1F-40B5-4F5D-BE5B-FFAF48F2D95E}" destId="{4276DE4F-EC25-4B50-B8E5-5A03DACA6EBE}" srcOrd="3" destOrd="0" presId="urn:microsoft.com/office/officeart/2005/8/layout/target1"/>
    <dgm:cxn modelId="{EE4CF6FD-5D57-42BB-876A-D955663D9B6C}" type="presParOf" srcId="{FE454F1F-40B5-4F5D-BE5B-FFAF48F2D95E}" destId="{D1B03FC7-7051-4296-98CA-449252CC4D87}" srcOrd="4" destOrd="0" presId="urn:microsoft.com/office/officeart/2005/8/layout/target1"/>
    <dgm:cxn modelId="{4168371B-120D-4F5C-A4F0-CB08FC8B99F8}" type="presParOf" srcId="{FE454F1F-40B5-4F5D-BE5B-FFAF48F2D95E}" destId="{8651662A-2E2D-4B26-9537-AC1B48E4DB6A}" srcOrd="5" destOrd="0" presId="urn:microsoft.com/office/officeart/2005/8/layout/target1"/>
    <dgm:cxn modelId="{9D834A29-3841-4D89-B628-594BEEEC6788}" type="presParOf" srcId="{FE454F1F-40B5-4F5D-BE5B-FFAF48F2D95E}" destId="{B9A01DC9-2CEB-4060-B9E0-9AC8ED0748F3}" srcOrd="6" destOrd="0" presId="urn:microsoft.com/office/officeart/2005/8/layout/target1"/>
    <dgm:cxn modelId="{36DC2BF8-E85F-4017-B505-5CBB2FE1585C}" type="presParOf" srcId="{FE454F1F-40B5-4F5D-BE5B-FFAF48F2D95E}" destId="{919A383D-11F6-412B-88FE-23C5DBC1F340}" srcOrd="7" destOrd="0" presId="urn:microsoft.com/office/officeart/2005/8/layout/target1"/>
    <dgm:cxn modelId="{D846C688-BF72-4A2F-A0B4-B32296E6CC5F}" type="presParOf" srcId="{FE454F1F-40B5-4F5D-BE5B-FFAF48F2D95E}" destId="{7C934507-2541-44E3-80EF-6C70A33B93E1}" srcOrd="8" destOrd="0" presId="urn:microsoft.com/office/officeart/2005/8/layout/target1"/>
    <dgm:cxn modelId="{2D7FA4DC-61F1-40ED-86BE-A56571E01C77}" type="presParOf" srcId="{FE454F1F-40B5-4F5D-BE5B-FFAF48F2D95E}" destId="{5809D94C-18B3-4730-BB76-C419280AC7C5}" srcOrd="9" destOrd="0" presId="urn:microsoft.com/office/officeart/2005/8/layout/target1"/>
    <dgm:cxn modelId="{02B3D3FA-F659-47C6-B9A7-0098747FADD8}" type="presParOf" srcId="{FE454F1F-40B5-4F5D-BE5B-FFAF48F2D95E}" destId="{171BBE5E-DF8C-47A6-8614-1646EF3931D0}" srcOrd="10" destOrd="0" presId="urn:microsoft.com/office/officeart/2005/8/layout/target1"/>
    <dgm:cxn modelId="{D65CA5ED-C3B6-477A-95FB-986BC787B0E3}" type="presParOf" srcId="{FE454F1F-40B5-4F5D-BE5B-FFAF48F2D95E}" destId="{B6A70A73-B5D3-4F4D-85BA-1D5FA8A7C723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18D346-A3E2-41E7-8A18-10062D49E105}" type="doc">
      <dgm:prSet loTypeId="urn:microsoft.com/office/officeart/2005/8/layout/bList2#1" loCatId="list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F3921786-E09C-43F9-BCE0-E1C4C5A8717B}">
      <dgm:prSet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b="1" i="1" u="sng" dirty="0" err="1" smtClean="0"/>
            <a:t>Біометрія</a:t>
          </a:r>
          <a:r>
            <a:rPr lang="ru-RU" b="1" i="0" u="none" dirty="0" smtClean="0"/>
            <a:t> </a:t>
          </a:r>
          <a:r>
            <a:rPr lang="ru-RU" b="1" i="0" u="none" dirty="0" err="1" smtClean="0"/>
            <a:t>припускає</a:t>
          </a:r>
          <a:r>
            <a:rPr lang="ru-RU" b="1" i="0" u="none" dirty="0" smtClean="0"/>
            <a:t> систему </a:t>
          </a:r>
          <a:r>
            <a:rPr lang="ru-RU" b="1" i="0" u="none" dirty="0" err="1" smtClean="0"/>
            <a:t>розпізнавання</a:t>
          </a:r>
          <a:r>
            <a:rPr lang="ru-RU" b="1" i="0" u="none" dirty="0" smtClean="0"/>
            <a:t> людей по </a:t>
          </a:r>
          <a:r>
            <a:rPr lang="ru-RU" b="1" i="0" u="none" dirty="0" err="1" smtClean="0"/>
            <a:t>одній</a:t>
          </a:r>
          <a:r>
            <a:rPr lang="ru-RU" b="1" i="0" u="none" dirty="0" smtClean="0"/>
            <a:t> або </a:t>
          </a:r>
          <a:r>
            <a:rPr lang="ru-RU" b="1" i="0" u="none" dirty="0" err="1" smtClean="0"/>
            <a:t>більше</a:t>
          </a:r>
          <a:r>
            <a:rPr lang="ru-RU" b="1" i="0" u="none" dirty="0" smtClean="0"/>
            <a:t> </a:t>
          </a:r>
          <a:r>
            <a:rPr lang="ru-RU" b="1" i="0" u="none" dirty="0" err="1" smtClean="0"/>
            <a:t>фізичних</a:t>
          </a:r>
          <a:r>
            <a:rPr lang="ru-RU" b="1" i="0" u="none" dirty="0" smtClean="0"/>
            <a:t> </a:t>
          </a:r>
          <a:r>
            <a:rPr lang="ru-RU" b="1" i="0" u="none" dirty="0" err="1" smtClean="0"/>
            <a:t>або</a:t>
          </a:r>
          <a:r>
            <a:rPr lang="ru-RU" b="1" i="0" u="none" dirty="0" smtClean="0"/>
            <a:t> </a:t>
          </a:r>
          <a:r>
            <a:rPr lang="ru-RU" b="1" i="0" u="none" dirty="0" err="1" smtClean="0"/>
            <a:t>поведінкових</a:t>
          </a:r>
          <a:r>
            <a:rPr lang="ru-RU" b="1" i="0" u="none" dirty="0" smtClean="0"/>
            <a:t> рис.</a:t>
          </a:r>
          <a:endParaRPr lang="ru-RU" i="0" u="none" dirty="0"/>
        </a:p>
      </dgm:t>
    </dgm:pt>
    <dgm:pt modelId="{DD5B89E6-343C-4240-9146-01E042A7AEFD}" type="parTrans" cxnId="{3E8E28B3-E588-49DD-B7EA-2A14F1BF76A3}">
      <dgm:prSet/>
      <dgm:spPr/>
      <dgm:t>
        <a:bodyPr/>
        <a:lstStyle/>
        <a:p>
          <a:endParaRPr lang="ru-RU"/>
        </a:p>
      </dgm:t>
    </dgm:pt>
    <dgm:pt modelId="{832DD208-118B-42D2-B08D-4CF22048BB5B}" type="sibTrans" cxnId="{3E8E28B3-E588-49DD-B7EA-2A14F1BF76A3}">
      <dgm:prSet/>
      <dgm:spPr/>
      <dgm:t>
        <a:bodyPr/>
        <a:lstStyle/>
        <a:p>
          <a:endParaRPr lang="ru-RU"/>
        </a:p>
      </dgm:t>
    </dgm:pt>
    <dgm:pt modelId="{151C17D0-82AA-4A1B-B491-E5C60D83B61B}">
      <dgm:prSet/>
      <dgm:spPr/>
      <dgm:t>
        <a:bodyPr/>
        <a:lstStyle/>
        <a:p>
          <a:r>
            <a:rPr lang="ru-RU" b="1" dirty="0" err="1" smtClean="0"/>
            <a:t>Райдужна</a:t>
          </a:r>
          <a:r>
            <a:rPr lang="ru-RU" b="1" dirty="0" smtClean="0"/>
            <a:t> </a:t>
          </a:r>
          <a:r>
            <a:rPr lang="ru-RU" b="1" dirty="0" err="1" smtClean="0"/>
            <a:t>оболонка</a:t>
          </a:r>
          <a:r>
            <a:rPr lang="ru-RU" b="1" dirty="0" smtClean="0"/>
            <a:t> ока (</a:t>
          </a:r>
          <a:r>
            <a:rPr lang="en-US" b="1" dirty="0" smtClean="0"/>
            <a:t>Iris) </a:t>
          </a:r>
          <a:r>
            <a:rPr lang="ru-RU" b="1" dirty="0" err="1" smtClean="0"/>
            <a:t>є</a:t>
          </a:r>
          <a:r>
            <a:rPr lang="ru-RU" b="1" dirty="0" smtClean="0"/>
            <a:t> </a:t>
          </a:r>
          <a:r>
            <a:rPr lang="ru-RU" b="1" dirty="0" err="1" smtClean="0"/>
            <a:t>унікальною</a:t>
          </a:r>
          <a:r>
            <a:rPr lang="ru-RU" b="1" dirty="0" smtClean="0"/>
            <a:t> для </a:t>
          </a:r>
          <a:r>
            <a:rPr lang="ru-RU" b="1" dirty="0" err="1" smtClean="0"/>
            <a:t>кожної</a:t>
          </a:r>
          <a:r>
            <a:rPr lang="ru-RU" b="1" dirty="0" smtClean="0"/>
            <a:t> </a:t>
          </a:r>
          <a:r>
            <a:rPr lang="ru-RU" b="1" err="1" smtClean="0"/>
            <a:t>людини</a:t>
          </a:r>
          <a:r>
            <a:rPr lang="ru-RU" b="1" smtClean="0"/>
            <a:t> біометричною </a:t>
          </a:r>
          <a:r>
            <a:rPr lang="ru-RU" b="1" dirty="0" smtClean="0"/>
            <a:t>характеристикою. Вона </a:t>
          </a:r>
          <a:r>
            <a:rPr lang="ru-RU" b="1" dirty="0" err="1" smtClean="0"/>
            <a:t>формується</a:t>
          </a:r>
          <a:r>
            <a:rPr lang="ru-RU" b="1" dirty="0" smtClean="0"/>
            <a:t> в </a:t>
          </a:r>
          <a:r>
            <a:rPr lang="ru-RU" b="1" dirty="0" err="1" smtClean="0"/>
            <a:t>перші</a:t>
          </a:r>
          <a:r>
            <a:rPr lang="ru-RU" b="1" dirty="0" smtClean="0"/>
            <a:t> </a:t>
          </a:r>
          <a:r>
            <a:rPr lang="ru-RU" b="1" dirty="0" err="1" smtClean="0"/>
            <a:t>півтора</a:t>
          </a:r>
          <a:r>
            <a:rPr lang="ru-RU" b="1" dirty="0" smtClean="0"/>
            <a:t> року </a:t>
          </a:r>
          <a:r>
            <a:rPr lang="ru-RU" b="1" dirty="0" err="1" smtClean="0"/>
            <a:t>життя</a:t>
          </a:r>
          <a:r>
            <a:rPr lang="ru-RU" b="1" dirty="0" smtClean="0"/>
            <a:t> </a:t>
          </a:r>
          <a:r>
            <a:rPr lang="ru-RU" b="1" dirty="0" err="1" smtClean="0"/>
            <a:t>і</a:t>
          </a:r>
          <a:r>
            <a:rPr lang="ru-RU" b="1" dirty="0" smtClean="0"/>
            <a:t> </a:t>
          </a:r>
          <a:r>
            <a:rPr lang="ru-RU" b="1" dirty="0" err="1" smtClean="0"/>
            <a:t>залишається</a:t>
          </a:r>
          <a:r>
            <a:rPr lang="ru-RU" b="1" dirty="0" smtClean="0"/>
            <a:t> практично без </a:t>
          </a:r>
          <a:r>
            <a:rPr lang="ru-RU" b="1" dirty="0" err="1" smtClean="0"/>
            <a:t>змін</a:t>
          </a:r>
          <a:r>
            <a:rPr lang="ru-RU" b="1" dirty="0" smtClean="0"/>
            <a:t> до </a:t>
          </a:r>
          <a:r>
            <a:rPr lang="ru-RU" b="1" dirty="0" err="1" smtClean="0"/>
            <a:t>самої</a:t>
          </a:r>
          <a:r>
            <a:rPr lang="ru-RU" b="1" dirty="0" smtClean="0"/>
            <a:t> </a:t>
          </a:r>
          <a:r>
            <a:rPr lang="ru-RU" b="1" dirty="0" err="1" smtClean="0"/>
            <a:t>смерті</a:t>
          </a:r>
          <a:r>
            <a:rPr lang="ru-RU" b="1" dirty="0" smtClean="0"/>
            <a:t>. У </a:t>
          </a:r>
          <a:r>
            <a:rPr lang="ru-RU" b="1" dirty="0" err="1" smtClean="0"/>
            <a:t>біометрії</a:t>
          </a:r>
          <a:r>
            <a:rPr lang="ru-RU" b="1" dirty="0" smtClean="0"/>
            <a:t> </a:t>
          </a:r>
          <a:r>
            <a:rPr lang="ru-RU" b="1" dirty="0" err="1" smtClean="0"/>
            <a:t>використовується</a:t>
          </a:r>
          <a:r>
            <a:rPr lang="ru-RU" b="1" dirty="0" smtClean="0"/>
            <a:t> </a:t>
          </a:r>
          <a:r>
            <a:rPr lang="ru-RU" b="1" dirty="0" err="1" smtClean="0"/>
            <a:t>напівтонове</a:t>
          </a:r>
          <a:r>
            <a:rPr lang="ru-RU" b="1" dirty="0" smtClean="0"/>
            <a:t> </a:t>
          </a:r>
          <a:r>
            <a:rPr lang="ru-RU" b="1" dirty="0" err="1" smtClean="0"/>
            <a:t>зображення</a:t>
          </a:r>
          <a:r>
            <a:rPr lang="ru-RU" b="1" dirty="0" smtClean="0"/>
            <a:t> </a:t>
          </a:r>
          <a:r>
            <a:rPr lang="ru-RU" b="1" dirty="0" err="1" smtClean="0"/>
            <a:t>райдужки</a:t>
          </a:r>
          <a:r>
            <a:rPr lang="ru-RU" b="1" dirty="0" smtClean="0"/>
            <a:t>, </a:t>
          </a:r>
          <a:r>
            <a:rPr lang="ru-RU" b="1" dirty="0" err="1" smtClean="0"/>
            <a:t>і</a:t>
          </a:r>
          <a:r>
            <a:rPr lang="ru-RU" b="1" dirty="0" smtClean="0"/>
            <a:t> </a:t>
          </a:r>
          <a:r>
            <a:rPr lang="ru-RU" b="1" dirty="0" err="1" smtClean="0"/>
            <a:t>деякі</a:t>
          </a:r>
          <a:r>
            <a:rPr lang="ru-RU" b="1" dirty="0" smtClean="0"/>
            <a:t> </a:t>
          </a:r>
          <a:r>
            <a:rPr lang="ru-RU" b="1" dirty="0" err="1" smtClean="0"/>
            <a:t>пігментні</a:t>
          </a:r>
          <a:r>
            <a:rPr lang="ru-RU" b="1" dirty="0" smtClean="0"/>
            <a:t> </a:t>
          </a:r>
          <a:r>
            <a:rPr lang="ru-RU" b="1" dirty="0" err="1" smtClean="0"/>
            <a:t>зміни</a:t>
          </a:r>
          <a:r>
            <a:rPr lang="ru-RU" b="1" dirty="0" smtClean="0"/>
            <a:t> не </a:t>
          </a:r>
          <a:r>
            <a:rPr lang="ru-RU" b="1" dirty="0" err="1" smtClean="0"/>
            <a:t>помітні</a:t>
          </a:r>
          <a:r>
            <a:rPr lang="ru-RU" b="1" dirty="0" smtClean="0"/>
            <a:t>.</a:t>
          </a:r>
          <a:endParaRPr lang="ru-RU" dirty="0"/>
        </a:p>
      </dgm:t>
    </dgm:pt>
    <dgm:pt modelId="{F02D00E9-17EB-4728-A59E-F4B93838231E}" type="parTrans" cxnId="{DD108910-2816-47FC-8635-1C0FCC265E17}">
      <dgm:prSet/>
      <dgm:spPr/>
      <dgm:t>
        <a:bodyPr/>
        <a:lstStyle/>
        <a:p>
          <a:endParaRPr lang="ru-RU"/>
        </a:p>
      </dgm:t>
    </dgm:pt>
    <dgm:pt modelId="{09E501FB-D254-4EA5-86EA-750E8844954A}" type="sibTrans" cxnId="{DD108910-2816-47FC-8635-1C0FCC265E17}">
      <dgm:prSet/>
      <dgm:spPr/>
      <dgm:t>
        <a:bodyPr/>
        <a:lstStyle/>
        <a:p>
          <a:endParaRPr lang="ru-RU"/>
        </a:p>
      </dgm:t>
    </dgm:pt>
    <dgm:pt modelId="{B682079F-4F6C-4A8B-8E0F-1FD96A19AAC6}" type="pres">
      <dgm:prSet presAssocID="{D418D346-A3E2-41E7-8A18-10062D49E10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686263-FEB1-4A92-850F-C22B751F6877}" type="pres">
      <dgm:prSet presAssocID="{F3921786-E09C-43F9-BCE0-E1C4C5A8717B}" presName="compNode" presStyleCnt="0"/>
      <dgm:spPr/>
    </dgm:pt>
    <dgm:pt modelId="{DBB9FCDF-63BC-4172-9A3A-005DB8E9811F}" type="pres">
      <dgm:prSet presAssocID="{F3921786-E09C-43F9-BCE0-E1C4C5A8717B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B65D8-F664-4B0D-B8D5-523619F7F008}" type="pres">
      <dgm:prSet presAssocID="{F3921786-E09C-43F9-BCE0-E1C4C5A871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A9C89-6E9B-4E25-9255-FBBDBF8C88B8}" type="pres">
      <dgm:prSet presAssocID="{F3921786-E09C-43F9-BCE0-E1C4C5A8717B}" presName="parentRect" presStyleLbl="alignNode1" presStyleIdx="0" presStyleCnt="1"/>
      <dgm:spPr/>
      <dgm:t>
        <a:bodyPr/>
        <a:lstStyle/>
        <a:p>
          <a:endParaRPr lang="ru-RU"/>
        </a:p>
      </dgm:t>
    </dgm:pt>
    <dgm:pt modelId="{86B704F0-029B-4763-A89E-C2E96724ADD8}" type="pres">
      <dgm:prSet presAssocID="{F3921786-E09C-43F9-BCE0-E1C4C5A8717B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</dgm:ptLst>
  <dgm:cxnLst>
    <dgm:cxn modelId="{A6D736A1-EF99-4781-AF3B-7CED5ECE066B}" type="presOf" srcId="{D418D346-A3E2-41E7-8A18-10062D49E105}" destId="{B682079F-4F6C-4A8B-8E0F-1FD96A19AAC6}" srcOrd="0" destOrd="0" presId="urn:microsoft.com/office/officeart/2005/8/layout/bList2#1"/>
    <dgm:cxn modelId="{DD108910-2816-47FC-8635-1C0FCC265E17}" srcId="{F3921786-E09C-43F9-BCE0-E1C4C5A8717B}" destId="{151C17D0-82AA-4A1B-B491-E5C60D83B61B}" srcOrd="0" destOrd="0" parTransId="{F02D00E9-17EB-4728-A59E-F4B93838231E}" sibTransId="{09E501FB-D254-4EA5-86EA-750E8844954A}"/>
    <dgm:cxn modelId="{227E8275-ECDB-41E6-9520-B92817A03B78}" type="presOf" srcId="{F3921786-E09C-43F9-BCE0-E1C4C5A8717B}" destId="{6FCA9C89-6E9B-4E25-9255-FBBDBF8C88B8}" srcOrd="1" destOrd="0" presId="urn:microsoft.com/office/officeart/2005/8/layout/bList2#1"/>
    <dgm:cxn modelId="{3E8E28B3-E588-49DD-B7EA-2A14F1BF76A3}" srcId="{D418D346-A3E2-41E7-8A18-10062D49E105}" destId="{F3921786-E09C-43F9-BCE0-E1C4C5A8717B}" srcOrd="0" destOrd="0" parTransId="{DD5B89E6-343C-4240-9146-01E042A7AEFD}" sibTransId="{832DD208-118B-42D2-B08D-4CF22048BB5B}"/>
    <dgm:cxn modelId="{2E549C1F-D8E7-48F9-A39D-AA9B4A17FFEC}" type="presOf" srcId="{151C17D0-82AA-4A1B-B491-E5C60D83B61B}" destId="{DBB9FCDF-63BC-4172-9A3A-005DB8E9811F}" srcOrd="0" destOrd="0" presId="urn:microsoft.com/office/officeart/2005/8/layout/bList2#1"/>
    <dgm:cxn modelId="{942091B0-6557-4451-9511-E9079FC32CF9}" type="presOf" srcId="{F3921786-E09C-43F9-BCE0-E1C4C5A8717B}" destId="{2E8B65D8-F664-4B0D-B8D5-523619F7F008}" srcOrd="0" destOrd="0" presId="urn:microsoft.com/office/officeart/2005/8/layout/bList2#1"/>
    <dgm:cxn modelId="{A4B95F35-324C-4D94-B876-C30DDCAEC6E2}" type="presParOf" srcId="{B682079F-4F6C-4A8B-8E0F-1FD96A19AAC6}" destId="{B5686263-FEB1-4A92-850F-C22B751F6877}" srcOrd="0" destOrd="0" presId="urn:microsoft.com/office/officeart/2005/8/layout/bList2#1"/>
    <dgm:cxn modelId="{FDF4DCFE-45A8-4F27-95D2-3156F9DA7B32}" type="presParOf" srcId="{B5686263-FEB1-4A92-850F-C22B751F6877}" destId="{DBB9FCDF-63BC-4172-9A3A-005DB8E9811F}" srcOrd="0" destOrd="0" presId="urn:microsoft.com/office/officeart/2005/8/layout/bList2#1"/>
    <dgm:cxn modelId="{B4426227-A157-49A0-8CCE-9120414FF60E}" type="presParOf" srcId="{B5686263-FEB1-4A92-850F-C22B751F6877}" destId="{2E8B65D8-F664-4B0D-B8D5-523619F7F008}" srcOrd="1" destOrd="0" presId="urn:microsoft.com/office/officeart/2005/8/layout/bList2#1"/>
    <dgm:cxn modelId="{B4680DC2-9FF6-4674-85FE-22D560EC3F5A}" type="presParOf" srcId="{B5686263-FEB1-4A92-850F-C22B751F6877}" destId="{6FCA9C89-6E9B-4E25-9255-FBBDBF8C88B8}" srcOrd="2" destOrd="0" presId="urn:microsoft.com/office/officeart/2005/8/layout/bList2#1"/>
    <dgm:cxn modelId="{E77FF3FF-5567-492E-A4E4-A1F876D56DE6}" type="presParOf" srcId="{B5686263-FEB1-4A92-850F-C22B751F6877}" destId="{86B704F0-029B-4763-A89E-C2E96724ADD8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D4993C-0DAB-4577-B80B-AAB029F1F502}" type="doc">
      <dgm:prSet loTypeId="urn:microsoft.com/office/officeart/2005/8/layout/bList2#2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61F8462-AA22-4493-9A44-7FD8704BB1E7}">
      <dgm:prSet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pPr rtl="0"/>
          <a:endParaRPr lang="ru-RU" dirty="0"/>
        </a:p>
      </dgm:t>
    </dgm:pt>
    <dgm:pt modelId="{5087C2D6-EEFA-4FCF-BB5D-0F62C1246803}" type="parTrans" cxnId="{D15E53CC-44B9-4067-9DAA-7DF49E05B4A6}">
      <dgm:prSet/>
      <dgm:spPr/>
      <dgm:t>
        <a:bodyPr/>
        <a:lstStyle/>
        <a:p>
          <a:endParaRPr lang="ru-RU"/>
        </a:p>
      </dgm:t>
    </dgm:pt>
    <dgm:pt modelId="{85A61099-4183-46C3-B23E-587C325E8462}" type="sibTrans" cxnId="{D15E53CC-44B9-4067-9DAA-7DF49E05B4A6}">
      <dgm:prSet/>
      <dgm:spPr/>
      <dgm:t>
        <a:bodyPr/>
        <a:lstStyle/>
        <a:p>
          <a:endParaRPr lang="ru-RU"/>
        </a:p>
      </dgm:t>
    </dgm:pt>
    <dgm:pt modelId="{BF792075-BE4F-474B-A2A9-28B71884498F}">
      <dgm:prSet/>
      <dgm:spPr/>
      <dgm:t>
        <a:bodyPr/>
        <a:lstStyle/>
        <a:p>
          <a:pPr rtl="0"/>
          <a:r>
            <a:rPr lang="ru-RU" b="1" smtClean="0"/>
            <a:t>Технологія ідентифікації райдужної оболонки досить проста: фотографія райдужки перетворюється в комп'ютерний код порівнюється з даними в базі.</a:t>
          </a:r>
          <a:endParaRPr lang="ru-RU" dirty="0"/>
        </a:p>
      </dgm:t>
    </dgm:pt>
    <dgm:pt modelId="{ECE1B6DF-EA8E-4796-B6FB-87E63A4A112A}" type="parTrans" cxnId="{15615BEB-2C35-49DF-8467-0A1DAB32F598}">
      <dgm:prSet/>
      <dgm:spPr/>
      <dgm:t>
        <a:bodyPr/>
        <a:lstStyle/>
        <a:p>
          <a:endParaRPr lang="ru-RU"/>
        </a:p>
      </dgm:t>
    </dgm:pt>
    <dgm:pt modelId="{C442DC34-3205-469C-AB5C-F2B7D9BC043C}" type="sibTrans" cxnId="{15615BEB-2C35-49DF-8467-0A1DAB32F598}">
      <dgm:prSet/>
      <dgm:spPr/>
      <dgm:t>
        <a:bodyPr/>
        <a:lstStyle/>
        <a:p>
          <a:endParaRPr lang="ru-RU"/>
        </a:p>
      </dgm:t>
    </dgm:pt>
    <dgm:pt modelId="{C6A17C47-FFC9-4E10-9E78-39D0145D6F19}">
      <dgm:prSet/>
      <dgm:spPr/>
      <dgm:t>
        <a:bodyPr/>
        <a:lstStyle/>
        <a:p>
          <a:r>
            <a:rPr lang="ru-RU" b="1" dirty="0" smtClean="0"/>
            <a:t>Першим її запропонував у 1936 році Френк Берч, офтальмолог з Міннесота, США. Він вказав при цьому на те, що борозенки, рубчики, каблучки і крапочки райдужної оболонки в кожної людини формують унікальний малюнок.</a:t>
          </a:r>
          <a:endParaRPr lang="ru-RU" b="1" dirty="0" smtClean="0"/>
        </a:p>
      </dgm:t>
    </dgm:pt>
    <dgm:pt modelId="{950781F5-6AF1-48DB-859F-44CA674C1B7D}" type="parTrans" cxnId="{922587B3-0A77-4BA0-BE0C-D94B1F4B9E33}">
      <dgm:prSet/>
      <dgm:spPr/>
      <dgm:t>
        <a:bodyPr/>
        <a:lstStyle/>
        <a:p>
          <a:endParaRPr lang="ru-RU"/>
        </a:p>
      </dgm:t>
    </dgm:pt>
    <dgm:pt modelId="{2545138F-E8F7-4C2A-BE5C-9D8E353790D4}" type="sibTrans" cxnId="{922587B3-0A77-4BA0-BE0C-D94B1F4B9E33}">
      <dgm:prSet/>
      <dgm:spPr/>
      <dgm:t>
        <a:bodyPr/>
        <a:lstStyle/>
        <a:p>
          <a:endParaRPr lang="ru-RU"/>
        </a:p>
      </dgm:t>
    </dgm:pt>
    <dgm:pt modelId="{B331F49B-01E9-4AFC-A3EA-B7A04B1329C0}">
      <dgm:prSet/>
      <dgm:spPr/>
      <dgm:t>
        <a:bodyPr/>
        <a:lstStyle/>
        <a:p>
          <a:r>
            <a:rPr lang="ru-RU" b="1" dirty="0" smtClean="0"/>
            <a:t>Лише у 1987 році Леонард Флом і Аран Сафір, отримали патент на нову концепцію технології ідентифікації.</a:t>
          </a:r>
          <a:endParaRPr lang="ru-RU" b="1" dirty="0" smtClean="0"/>
        </a:p>
      </dgm:t>
    </dgm:pt>
    <dgm:pt modelId="{C1592685-BDE4-4CB3-8765-EA792E62EBD6}" type="parTrans" cxnId="{B8C592F9-A266-45F7-8F60-322F3FFD64D2}">
      <dgm:prSet/>
      <dgm:spPr/>
      <dgm:t>
        <a:bodyPr/>
        <a:lstStyle/>
        <a:p>
          <a:endParaRPr lang="ru-RU"/>
        </a:p>
      </dgm:t>
    </dgm:pt>
    <dgm:pt modelId="{1B0B6DF8-6D2D-4B2B-9619-22661A59F18B}" type="sibTrans" cxnId="{B8C592F9-A266-45F7-8F60-322F3FFD64D2}">
      <dgm:prSet/>
      <dgm:spPr/>
      <dgm:t>
        <a:bodyPr/>
        <a:lstStyle/>
        <a:p>
          <a:endParaRPr lang="ru-RU"/>
        </a:p>
      </dgm:t>
    </dgm:pt>
    <dgm:pt modelId="{5C666E4A-71FA-4EAA-91DB-876C72CCD805}" type="pres">
      <dgm:prSet presAssocID="{C8D4993C-0DAB-4577-B80B-AAB029F1F502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8452C2-5019-445F-904A-E1531C76D197}" type="pres">
      <dgm:prSet presAssocID="{961F8462-AA22-4493-9A44-7FD8704BB1E7}" presName="compNode" presStyleCnt="0"/>
      <dgm:spPr/>
    </dgm:pt>
    <dgm:pt modelId="{26516ACB-89F0-420D-BB9C-64D430F8AB60}" type="pres">
      <dgm:prSet presAssocID="{961F8462-AA22-4493-9A44-7FD8704BB1E7}" presName="childRect" presStyleLbl="bgAcc1" presStyleIdx="0" presStyleCnt="1" custLinFactNeighborX="95" custLinFactNeighborY="5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F5A30-5D35-46EC-900A-8150750B9A26}" type="pres">
      <dgm:prSet presAssocID="{961F8462-AA22-4493-9A44-7FD8704BB1E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E1E15-A058-4B1B-90CE-DA46D4C04EE5}" type="pres">
      <dgm:prSet presAssocID="{961F8462-AA22-4493-9A44-7FD8704BB1E7}" presName="parentRect" presStyleLbl="alignNode1" presStyleIdx="0" presStyleCnt="1" custScaleY="108539" custLinFactNeighborX="95" custLinFactNeighborY="14878"/>
      <dgm:spPr/>
      <dgm:t>
        <a:bodyPr/>
        <a:lstStyle/>
        <a:p>
          <a:endParaRPr lang="ru-RU"/>
        </a:p>
      </dgm:t>
    </dgm:pt>
    <dgm:pt modelId="{285FCEE3-8A53-4E1B-B913-EF88348588F3}" type="pres">
      <dgm:prSet presAssocID="{961F8462-AA22-4493-9A44-7FD8704BB1E7}" presName="adorn" presStyleLbl="fgAccFollow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48D8B7A5-63D6-41B8-98D3-167043E91277}" type="presOf" srcId="{C6A17C47-FFC9-4E10-9E78-39D0145D6F19}" destId="{26516ACB-89F0-420D-BB9C-64D430F8AB60}" srcOrd="0" destOrd="1" presId="urn:microsoft.com/office/officeart/2005/8/layout/bList2#2"/>
    <dgm:cxn modelId="{FEE3C9FC-4B62-466B-B5E3-7FED6E97B42D}" type="presOf" srcId="{961F8462-AA22-4493-9A44-7FD8704BB1E7}" destId="{A23E1E15-A058-4B1B-90CE-DA46D4C04EE5}" srcOrd="1" destOrd="0" presId="urn:microsoft.com/office/officeart/2005/8/layout/bList2#2"/>
    <dgm:cxn modelId="{45B953E6-CFFD-4DFA-8195-BC083DCFEB6E}" type="presOf" srcId="{C8D4993C-0DAB-4577-B80B-AAB029F1F502}" destId="{5C666E4A-71FA-4EAA-91DB-876C72CCD805}" srcOrd="0" destOrd="0" presId="urn:microsoft.com/office/officeart/2005/8/layout/bList2#2"/>
    <dgm:cxn modelId="{922587B3-0A77-4BA0-BE0C-D94B1F4B9E33}" srcId="{961F8462-AA22-4493-9A44-7FD8704BB1E7}" destId="{C6A17C47-FFC9-4E10-9E78-39D0145D6F19}" srcOrd="1" destOrd="0" parTransId="{950781F5-6AF1-48DB-859F-44CA674C1B7D}" sibTransId="{2545138F-E8F7-4C2A-BE5C-9D8E353790D4}"/>
    <dgm:cxn modelId="{BF9CC54D-DA98-4D08-A363-607DE7E68D18}" type="presOf" srcId="{B331F49B-01E9-4AFC-A3EA-B7A04B1329C0}" destId="{26516ACB-89F0-420D-BB9C-64D430F8AB60}" srcOrd="0" destOrd="2" presId="urn:microsoft.com/office/officeart/2005/8/layout/bList2#2"/>
    <dgm:cxn modelId="{BC536DD1-40F5-4D89-8D09-F7FE440E64F1}" type="presOf" srcId="{961F8462-AA22-4493-9A44-7FD8704BB1E7}" destId="{BD8F5A30-5D35-46EC-900A-8150750B9A26}" srcOrd="0" destOrd="0" presId="urn:microsoft.com/office/officeart/2005/8/layout/bList2#2"/>
    <dgm:cxn modelId="{15615BEB-2C35-49DF-8467-0A1DAB32F598}" srcId="{961F8462-AA22-4493-9A44-7FD8704BB1E7}" destId="{BF792075-BE4F-474B-A2A9-28B71884498F}" srcOrd="0" destOrd="0" parTransId="{ECE1B6DF-EA8E-4796-B6FB-87E63A4A112A}" sibTransId="{C442DC34-3205-469C-AB5C-F2B7D9BC043C}"/>
    <dgm:cxn modelId="{71616379-378B-48E6-9679-4B7C3491955C}" type="presOf" srcId="{BF792075-BE4F-474B-A2A9-28B71884498F}" destId="{26516ACB-89F0-420D-BB9C-64D430F8AB60}" srcOrd="0" destOrd="0" presId="urn:microsoft.com/office/officeart/2005/8/layout/bList2#2"/>
    <dgm:cxn modelId="{D15E53CC-44B9-4067-9DAA-7DF49E05B4A6}" srcId="{C8D4993C-0DAB-4577-B80B-AAB029F1F502}" destId="{961F8462-AA22-4493-9A44-7FD8704BB1E7}" srcOrd="0" destOrd="0" parTransId="{5087C2D6-EEFA-4FCF-BB5D-0F62C1246803}" sibTransId="{85A61099-4183-46C3-B23E-587C325E8462}"/>
    <dgm:cxn modelId="{B8C592F9-A266-45F7-8F60-322F3FFD64D2}" srcId="{961F8462-AA22-4493-9A44-7FD8704BB1E7}" destId="{B331F49B-01E9-4AFC-A3EA-B7A04B1329C0}" srcOrd="2" destOrd="0" parTransId="{C1592685-BDE4-4CB3-8765-EA792E62EBD6}" sibTransId="{1B0B6DF8-6D2D-4B2B-9619-22661A59F18B}"/>
    <dgm:cxn modelId="{F705EABB-0E1E-4890-963B-C35A93CA569F}" type="presParOf" srcId="{5C666E4A-71FA-4EAA-91DB-876C72CCD805}" destId="{358452C2-5019-445F-904A-E1531C76D197}" srcOrd="0" destOrd="0" presId="urn:microsoft.com/office/officeart/2005/8/layout/bList2#2"/>
    <dgm:cxn modelId="{5A3F3691-C0D2-4A03-A9C6-732669F48848}" type="presParOf" srcId="{358452C2-5019-445F-904A-E1531C76D197}" destId="{26516ACB-89F0-420D-BB9C-64D430F8AB60}" srcOrd="0" destOrd="0" presId="urn:microsoft.com/office/officeart/2005/8/layout/bList2#2"/>
    <dgm:cxn modelId="{B7703C47-E542-49E1-AF2E-1FE4FEA1F543}" type="presParOf" srcId="{358452C2-5019-445F-904A-E1531C76D197}" destId="{BD8F5A30-5D35-46EC-900A-8150750B9A26}" srcOrd="1" destOrd="0" presId="urn:microsoft.com/office/officeart/2005/8/layout/bList2#2"/>
    <dgm:cxn modelId="{84715398-5DBB-4475-8898-EF584E45F6B9}" type="presParOf" srcId="{358452C2-5019-445F-904A-E1531C76D197}" destId="{A23E1E15-A058-4B1B-90CE-DA46D4C04EE5}" srcOrd="2" destOrd="0" presId="urn:microsoft.com/office/officeart/2005/8/layout/bList2#2"/>
    <dgm:cxn modelId="{A19ED0DF-D3CE-4ED7-93E9-01B8BA1E2484}" type="presParOf" srcId="{358452C2-5019-445F-904A-E1531C76D197}" destId="{285FCEE3-8A53-4E1B-B913-EF88348588F3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D7C33E-BF85-46FC-964D-62368ADCCF78}" type="doc">
      <dgm:prSet loTypeId="urn:microsoft.com/office/officeart/2005/8/layout/matrix3" loCatId="matrix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6085377-2882-4574-BAE9-64CB7C04A6C6}">
      <dgm:prSet custT="1"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rtl="0"/>
          <a:r>
            <a:rPr lang="ru-RU" sz="1600" b="1" dirty="0" smtClean="0"/>
            <a:t>За </a:t>
          </a:r>
          <a:r>
            <a:rPr lang="ru-RU" sz="1600" b="1" dirty="0" err="1" smtClean="0"/>
            <a:t>регулювання</a:t>
          </a:r>
          <a:r>
            <a:rPr lang="ru-RU" sz="1600" b="1" dirty="0" smtClean="0"/>
            <a:t> </a:t>
          </a:r>
          <a:r>
            <a:rPr lang="ru-RU" sz="1600" b="1" dirty="0" err="1" smtClean="0"/>
            <a:t>розмірів</a:t>
          </a:r>
          <a:r>
            <a:rPr lang="ru-RU" sz="1600" b="1" dirty="0" smtClean="0"/>
            <a:t> </a:t>
          </a:r>
          <a:r>
            <a:rPr lang="ru-RU" sz="1600" b="1" dirty="0" err="1" smtClean="0"/>
            <a:t>зіниць</a:t>
          </a:r>
          <a:r>
            <a:rPr lang="ru-RU" sz="1600" b="1" dirty="0" smtClean="0"/>
            <a:t> </a:t>
          </a:r>
          <a:r>
            <a:rPr lang="ru-RU" sz="1600" b="1" dirty="0" err="1" smtClean="0"/>
            <a:t>відповідає</a:t>
          </a:r>
          <a:r>
            <a:rPr lang="ru-RU" sz="1600" b="1" dirty="0" smtClean="0"/>
            <a:t> автономна </a:t>
          </a:r>
          <a:r>
            <a:rPr lang="ru-RU" sz="1600" b="1" dirty="0" err="1" smtClean="0"/>
            <a:t>нервова</a:t>
          </a:r>
          <a:r>
            <a:rPr lang="ru-RU" sz="1600" b="1" dirty="0" smtClean="0"/>
            <a:t> система.</a:t>
          </a:r>
          <a:endParaRPr lang="ru-RU" sz="1600" dirty="0"/>
        </a:p>
      </dgm:t>
    </dgm:pt>
    <dgm:pt modelId="{10152169-67B8-4E76-9A21-72CC974E9DB9}" type="parTrans" cxnId="{2F453049-22A9-41B6-BC72-C6964C41D811}">
      <dgm:prSet/>
      <dgm:spPr/>
      <dgm:t>
        <a:bodyPr/>
        <a:lstStyle/>
        <a:p>
          <a:endParaRPr lang="ru-RU"/>
        </a:p>
      </dgm:t>
    </dgm:pt>
    <dgm:pt modelId="{D5C750FC-2423-4DFE-B037-912E703CBE75}" type="sibTrans" cxnId="{2F453049-22A9-41B6-BC72-C6964C41D811}">
      <dgm:prSet/>
      <dgm:spPr/>
      <dgm:t>
        <a:bodyPr/>
        <a:lstStyle/>
        <a:p>
          <a:endParaRPr lang="ru-RU"/>
        </a:p>
      </dgm:t>
    </dgm:pt>
    <dgm:pt modelId="{986E284C-A84D-4E9D-B64E-69A17650F10F}">
      <dgm:prSet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pPr rtl="0"/>
          <a:r>
            <a:rPr lang="ru-RU" b="1" dirty="0" smtClean="0"/>
            <a:t>Два </a:t>
          </a:r>
          <a:r>
            <a:rPr lang="ru-RU" b="1" dirty="0" err="1" smtClean="0"/>
            <a:t>м'язи</a:t>
          </a:r>
          <a:r>
            <a:rPr lang="ru-RU" b="1" dirty="0" smtClean="0"/>
            <a:t> (</a:t>
          </a:r>
          <a:r>
            <a:rPr lang="ru-RU" b="1" i="1" u="sng" dirty="0" smtClean="0"/>
            <a:t>дилататор </a:t>
          </a:r>
          <a:r>
            <a:rPr lang="ru-RU" b="1" i="1" u="sng" dirty="0" err="1" smtClean="0"/>
            <a:t>і</a:t>
          </a:r>
          <a:r>
            <a:rPr lang="ru-RU" b="1" i="1" u="sng" dirty="0" smtClean="0"/>
            <a:t> </a:t>
          </a:r>
          <a:r>
            <a:rPr lang="ru-RU" b="1" i="1" u="sng" dirty="0" err="1" smtClean="0"/>
            <a:t>сфінктер</a:t>
          </a:r>
          <a:r>
            <a:rPr lang="ru-RU" b="1" dirty="0" smtClean="0"/>
            <a:t>) </a:t>
          </a:r>
          <a:r>
            <a:rPr lang="ru-RU" b="1" dirty="0" err="1" smtClean="0"/>
            <a:t>різноспрямованої</a:t>
          </a:r>
          <a:r>
            <a:rPr lang="ru-RU" b="1" dirty="0" smtClean="0"/>
            <a:t> </a:t>
          </a:r>
          <a:r>
            <a:rPr lang="ru-RU" b="1" dirty="0" err="1" smtClean="0"/>
            <a:t>дії</a:t>
          </a:r>
          <a:r>
            <a:rPr lang="ru-RU" b="1" dirty="0" smtClean="0"/>
            <a:t> </a:t>
          </a:r>
          <a:r>
            <a:rPr lang="ru-RU" b="1" dirty="0" err="1" smtClean="0"/>
            <a:t>здійснюють</a:t>
          </a:r>
          <a:r>
            <a:rPr lang="ru-RU" b="1" dirty="0" smtClean="0"/>
            <a:t> </a:t>
          </a:r>
          <a:r>
            <a:rPr lang="ru-RU" b="1" dirty="0" err="1" smtClean="0"/>
            <a:t>звуження</a:t>
          </a:r>
          <a:r>
            <a:rPr lang="ru-RU" b="1" dirty="0" smtClean="0"/>
            <a:t> </a:t>
          </a:r>
          <a:r>
            <a:rPr lang="ru-RU" b="1" dirty="0" err="1" smtClean="0"/>
            <a:t>і</a:t>
          </a:r>
          <a:r>
            <a:rPr lang="ru-RU" b="1" dirty="0" smtClean="0"/>
            <a:t> </a:t>
          </a:r>
          <a:r>
            <a:rPr lang="ru-RU" b="1" dirty="0" err="1" smtClean="0"/>
            <a:t>розширення</a:t>
          </a:r>
          <a:r>
            <a:rPr lang="ru-RU" b="1" dirty="0" smtClean="0"/>
            <a:t> </a:t>
          </a:r>
          <a:r>
            <a:rPr lang="ru-RU" b="1" dirty="0" err="1" smtClean="0"/>
            <a:t>зіниці</a:t>
          </a:r>
          <a:r>
            <a:rPr lang="ru-RU" b="1" dirty="0" smtClean="0"/>
            <a:t>, </a:t>
          </a:r>
          <a:r>
            <a:rPr lang="ru-RU" b="1" dirty="0" err="1" smtClean="0"/>
            <a:t>забезпечуючи</a:t>
          </a:r>
          <a:r>
            <a:rPr lang="ru-RU" b="1" dirty="0" smtClean="0"/>
            <a:t> </a:t>
          </a:r>
          <a:r>
            <a:rPr lang="ru-RU" b="1" dirty="0" err="1" smtClean="0"/>
            <a:t>дозоване</a:t>
          </a:r>
          <a:r>
            <a:rPr lang="ru-RU" b="1" dirty="0" smtClean="0"/>
            <a:t> </a:t>
          </a:r>
          <a:r>
            <a:rPr lang="ru-RU" b="1" dirty="0" err="1" smtClean="0"/>
            <a:t>надходження</a:t>
          </a:r>
          <a:r>
            <a:rPr lang="ru-RU" b="1" dirty="0" smtClean="0"/>
            <a:t> </a:t>
          </a:r>
          <a:r>
            <a:rPr lang="ru-RU" b="1" dirty="0" err="1" smtClean="0"/>
            <a:t>світла</a:t>
          </a:r>
          <a:r>
            <a:rPr lang="ru-RU" b="1" dirty="0" smtClean="0"/>
            <a:t> в </a:t>
          </a:r>
          <a:r>
            <a:rPr lang="ru-RU" b="1" dirty="0" err="1" smtClean="0"/>
            <a:t>порожнину</a:t>
          </a:r>
          <a:r>
            <a:rPr lang="ru-RU" b="1" dirty="0" smtClean="0"/>
            <a:t> ока.</a:t>
          </a:r>
          <a:endParaRPr lang="ru-RU" dirty="0"/>
        </a:p>
      </dgm:t>
    </dgm:pt>
    <dgm:pt modelId="{97445521-2B2D-4F40-A1D8-57F6CCD34E8B}" type="parTrans" cxnId="{6542FBD6-0D16-45B6-AF8B-AC62FCCBCA47}">
      <dgm:prSet/>
      <dgm:spPr/>
      <dgm:t>
        <a:bodyPr/>
        <a:lstStyle/>
        <a:p>
          <a:endParaRPr lang="ru-RU"/>
        </a:p>
      </dgm:t>
    </dgm:pt>
    <dgm:pt modelId="{6F1ACFB1-E88F-46FA-9D91-5094117617AD}" type="sibTrans" cxnId="{6542FBD6-0D16-45B6-AF8B-AC62FCCBCA47}">
      <dgm:prSet/>
      <dgm:spPr/>
      <dgm:t>
        <a:bodyPr/>
        <a:lstStyle/>
        <a:p>
          <a:endParaRPr lang="ru-RU"/>
        </a:p>
      </dgm:t>
    </dgm:pt>
    <dgm:pt modelId="{BD0CED05-AB68-43A1-83CA-4D537C546621}">
      <dgm:prSet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/>
        <a:lstStyle/>
        <a:p>
          <a:pPr rtl="0"/>
          <a:r>
            <a:rPr lang="ru-RU" b="1" dirty="0" err="1" smtClean="0"/>
            <a:t>Зіниці</a:t>
          </a:r>
          <a:r>
            <a:rPr lang="ru-RU" b="1" dirty="0" smtClean="0"/>
            <a:t> </a:t>
          </a:r>
          <a:r>
            <a:rPr lang="ru-RU" b="1" dirty="0" err="1" smtClean="0"/>
            <a:t>розширюються</a:t>
          </a:r>
          <a:r>
            <a:rPr lang="ru-RU" b="1" dirty="0" smtClean="0"/>
            <a:t> </a:t>
          </a:r>
          <a:r>
            <a:rPr lang="ru-RU" b="1" i="1" u="sng" dirty="0" smtClean="0"/>
            <a:t>дилататор</a:t>
          </a:r>
          <a:r>
            <a:rPr lang="ru-RU" b="1" dirty="0" smtClean="0"/>
            <a:t>, </a:t>
          </a:r>
          <a:r>
            <a:rPr lang="ru-RU" b="1" dirty="0" err="1" smtClean="0"/>
            <a:t>керованим</a:t>
          </a:r>
          <a:r>
            <a:rPr lang="ru-RU" b="1" dirty="0" smtClean="0"/>
            <a:t> </a:t>
          </a:r>
          <a:r>
            <a:rPr lang="ru-RU" b="1" i="1" u="sng" dirty="0" err="1" smtClean="0"/>
            <a:t>симпатичними</a:t>
          </a:r>
          <a:r>
            <a:rPr lang="ru-RU" b="1" i="1" u="sng" dirty="0" smtClean="0"/>
            <a:t> волокнами</a:t>
          </a:r>
          <a:r>
            <a:rPr lang="ru-RU" b="1" dirty="0" smtClean="0"/>
            <a:t>, </a:t>
          </a:r>
          <a:r>
            <a:rPr lang="ru-RU" b="1" dirty="0" err="1" smtClean="0"/>
            <a:t>звужуються</a:t>
          </a:r>
          <a:r>
            <a:rPr lang="ru-RU" b="1" dirty="0" smtClean="0"/>
            <a:t> </a:t>
          </a:r>
          <a:r>
            <a:rPr lang="ru-RU" b="1" i="1" u="sng" dirty="0" err="1" smtClean="0"/>
            <a:t>сфінктером</a:t>
          </a:r>
          <a:r>
            <a:rPr lang="ru-RU" b="1" dirty="0" smtClean="0"/>
            <a:t>, </a:t>
          </a:r>
          <a:r>
            <a:rPr lang="ru-RU" b="1" dirty="0" err="1" smtClean="0"/>
            <a:t>керованим</a:t>
          </a:r>
          <a:r>
            <a:rPr lang="ru-RU" b="1" dirty="0" smtClean="0"/>
            <a:t> </a:t>
          </a:r>
          <a:r>
            <a:rPr lang="ru-RU" b="1" i="1" u="sng" dirty="0" err="1" smtClean="0"/>
            <a:t>парасимпатичними</a:t>
          </a:r>
          <a:r>
            <a:rPr lang="ru-RU" b="1" i="1" u="sng" dirty="0" smtClean="0"/>
            <a:t> волокнами</a:t>
          </a:r>
          <a:r>
            <a:rPr lang="ru-RU" b="1" dirty="0" smtClean="0"/>
            <a:t>.</a:t>
          </a:r>
          <a:endParaRPr lang="ru-RU" dirty="0"/>
        </a:p>
      </dgm:t>
    </dgm:pt>
    <dgm:pt modelId="{8B2E54E8-BF8B-40A6-9FCF-75C93DB95CD9}" type="parTrans" cxnId="{2DAA818C-7BE7-4DC5-8531-4B214FD2B37A}">
      <dgm:prSet/>
      <dgm:spPr/>
      <dgm:t>
        <a:bodyPr/>
        <a:lstStyle/>
        <a:p>
          <a:endParaRPr lang="ru-RU"/>
        </a:p>
      </dgm:t>
    </dgm:pt>
    <dgm:pt modelId="{4BEF69C0-83E1-4492-B9A1-065306B5EEC6}" type="sibTrans" cxnId="{2DAA818C-7BE7-4DC5-8531-4B214FD2B37A}">
      <dgm:prSet/>
      <dgm:spPr/>
      <dgm:t>
        <a:bodyPr/>
        <a:lstStyle/>
        <a:p>
          <a:endParaRPr lang="ru-RU"/>
        </a:p>
      </dgm:t>
    </dgm:pt>
    <dgm:pt modelId="{07583687-0EF1-4424-87ED-A14F203FF4A9}">
      <dgm:prSet/>
      <dgm:spPr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pPr rtl="0"/>
          <a:r>
            <a:rPr lang="ru-RU" b="1" dirty="0" smtClean="0"/>
            <a:t>У </a:t>
          </a:r>
          <a:r>
            <a:rPr lang="ru-RU" b="1" dirty="0" err="1" smtClean="0"/>
            <a:t>людини</a:t>
          </a:r>
          <a:r>
            <a:rPr lang="ru-RU" b="1" dirty="0" smtClean="0"/>
            <a:t> </a:t>
          </a:r>
          <a:r>
            <a:rPr lang="ru-RU" b="1" dirty="0" err="1" smtClean="0"/>
            <a:t>зміна</a:t>
          </a:r>
          <a:r>
            <a:rPr lang="ru-RU" b="1" dirty="0" smtClean="0"/>
            <a:t> </a:t>
          </a:r>
          <a:r>
            <a:rPr lang="ru-RU" b="1" dirty="0" err="1" smtClean="0"/>
            <a:t>розмірів</a:t>
          </a:r>
          <a:r>
            <a:rPr lang="ru-RU" b="1" dirty="0" smtClean="0"/>
            <a:t> </a:t>
          </a:r>
          <a:r>
            <a:rPr lang="ru-RU" b="1" dirty="0" err="1" smtClean="0"/>
            <a:t>зіниць</a:t>
          </a:r>
          <a:r>
            <a:rPr lang="ru-RU" b="1" dirty="0" smtClean="0"/>
            <a:t> </a:t>
          </a:r>
          <a:r>
            <a:rPr lang="ru-RU" b="1" dirty="0" err="1" smtClean="0"/>
            <a:t>здійснюється</a:t>
          </a:r>
          <a:r>
            <a:rPr lang="ru-RU" b="1" dirty="0" smtClean="0"/>
            <a:t> рефлекторно (</a:t>
          </a:r>
          <a:r>
            <a:rPr lang="ru-RU" b="1" dirty="0" err="1" smtClean="0"/>
            <a:t>зіницьова</a:t>
          </a:r>
          <a:r>
            <a:rPr lang="ru-RU" b="1" dirty="0" smtClean="0"/>
            <a:t> реакція), в </a:t>
          </a:r>
          <a:r>
            <a:rPr lang="ru-RU" b="1" dirty="0" err="1" smtClean="0"/>
            <a:t>залежності</a:t>
          </a:r>
          <a:r>
            <a:rPr lang="ru-RU" b="1" dirty="0" smtClean="0"/>
            <a:t> </a:t>
          </a:r>
          <a:r>
            <a:rPr lang="ru-RU" b="1" dirty="0" err="1" smtClean="0"/>
            <a:t>від</a:t>
          </a:r>
          <a:r>
            <a:rPr lang="ru-RU" b="1" dirty="0" smtClean="0"/>
            <a:t> </a:t>
          </a:r>
          <a:r>
            <a:rPr lang="ru-RU" b="1" dirty="0" err="1" smtClean="0"/>
            <a:t>кількості</a:t>
          </a:r>
          <a:r>
            <a:rPr lang="ru-RU" b="1" dirty="0" smtClean="0"/>
            <a:t> </a:t>
          </a:r>
          <a:r>
            <a:rPr lang="ru-RU" b="1" dirty="0" err="1" smtClean="0"/>
            <a:t>світла</a:t>
          </a:r>
          <a:r>
            <a:rPr lang="ru-RU" b="1" dirty="0" smtClean="0"/>
            <a:t>, </a:t>
          </a:r>
          <a:r>
            <a:rPr lang="ru-RU" b="1" dirty="0" err="1" smtClean="0"/>
            <a:t>що</a:t>
          </a:r>
          <a:r>
            <a:rPr lang="ru-RU" b="1" dirty="0" smtClean="0"/>
            <a:t> </a:t>
          </a:r>
          <a:r>
            <a:rPr lang="ru-RU" b="1" dirty="0" err="1" smtClean="0"/>
            <a:t>потрапляє</a:t>
          </a:r>
          <a:r>
            <a:rPr lang="ru-RU" b="1" dirty="0" smtClean="0"/>
            <a:t> на </a:t>
          </a:r>
          <a:r>
            <a:rPr lang="ru-RU" b="1" dirty="0" err="1" smtClean="0"/>
            <a:t>сітківку</a:t>
          </a:r>
          <a:r>
            <a:rPr lang="ru-RU" b="1" dirty="0" smtClean="0"/>
            <a:t>.</a:t>
          </a:r>
          <a:endParaRPr lang="ru-RU" dirty="0"/>
        </a:p>
      </dgm:t>
    </dgm:pt>
    <dgm:pt modelId="{29B31011-61EE-40EE-9635-D2D48950FEC5}" type="parTrans" cxnId="{B835A7F9-3D7E-40FF-B411-297458E8F047}">
      <dgm:prSet/>
      <dgm:spPr/>
      <dgm:t>
        <a:bodyPr/>
        <a:lstStyle/>
        <a:p>
          <a:endParaRPr lang="ru-RU"/>
        </a:p>
      </dgm:t>
    </dgm:pt>
    <dgm:pt modelId="{C0B4BEA3-319A-4955-8858-CCBB6C65E48A}" type="sibTrans" cxnId="{B835A7F9-3D7E-40FF-B411-297458E8F047}">
      <dgm:prSet/>
      <dgm:spPr/>
      <dgm:t>
        <a:bodyPr/>
        <a:lstStyle/>
        <a:p>
          <a:endParaRPr lang="ru-RU"/>
        </a:p>
      </dgm:t>
    </dgm:pt>
    <dgm:pt modelId="{24F36508-D78F-48B9-942A-6151D422AD8E}">
      <dgm:prSet/>
      <dgm:spPr/>
      <dgm:t>
        <a:bodyPr/>
        <a:lstStyle/>
        <a:p>
          <a:endParaRPr lang="ru-RU"/>
        </a:p>
      </dgm:t>
    </dgm:pt>
    <dgm:pt modelId="{C7D49182-485A-4506-ADFC-B81E4F9C587B}" type="parTrans" cxnId="{B44DF2AE-FEF9-4DDE-9C46-1734C0DFD659}">
      <dgm:prSet/>
      <dgm:spPr/>
      <dgm:t>
        <a:bodyPr/>
        <a:lstStyle/>
        <a:p>
          <a:endParaRPr lang="ru-RU"/>
        </a:p>
      </dgm:t>
    </dgm:pt>
    <dgm:pt modelId="{FC2BEA86-2EB6-42F0-8C8F-C0C117D61DF2}" type="sibTrans" cxnId="{B44DF2AE-FEF9-4DDE-9C46-1734C0DFD659}">
      <dgm:prSet/>
      <dgm:spPr/>
      <dgm:t>
        <a:bodyPr/>
        <a:lstStyle/>
        <a:p>
          <a:endParaRPr lang="ru-RU"/>
        </a:p>
      </dgm:t>
    </dgm:pt>
    <dgm:pt modelId="{4A357E04-3A0C-41C7-AA69-BE0D46583259}" type="pres">
      <dgm:prSet presAssocID="{9CD7C33E-BF85-46FC-964D-62368ADCCF7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9FF61C-9811-4EAD-B37A-FBFADEA8060D}" type="pres">
      <dgm:prSet presAssocID="{9CD7C33E-BF85-46FC-964D-62368ADCCF78}" presName="diamond" presStyleLbl="bgShp" presStyleIdx="0" presStyleCnt="1" custScaleX="132129"/>
      <dgm:spPr>
        <a:solidFill>
          <a:schemeClr val="accent3">
            <a:lumMod val="75000"/>
          </a:schemeClr>
        </a:solidFill>
      </dgm:spPr>
    </dgm:pt>
    <dgm:pt modelId="{23DF6F18-F249-4DE0-A114-257B1593E96A}" type="pres">
      <dgm:prSet presAssocID="{9CD7C33E-BF85-46FC-964D-62368ADCCF78}" presName="quad1" presStyleLbl="node1" presStyleIdx="0" presStyleCnt="4" custLinFactNeighborX="-66064" custLinFactNeighborY="-21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A764F-1BB5-4D62-A17C-1B022036C4F0}" type="pres">
      <dgm:prSet presAssocID="{9CD7C33E-BF85-46FC-964D-62368ADCCF78}" presName="quad2" presStyleLbl="node1" presStyleIdx="1" presStyleCnt="4" custLinFactNeighborX="64118" custLinFactNeighborY="-21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816EE-7F31-4B36-8F2C-11B267BDDDF2}" type="pres">
      <dgm:prSet presAssocID="{9CD7C33E-BF85-46FC-964D-62368ADCCF78}" presName="quad3" presStyleLbl="node1" presStyleIdx="2" presStyleCnt="4" custLinFactNeighborX="-56796" custLinFactNeighborY="224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8E2A7-E3D2-43D0-8452-9D4BDF1D4CB4}" type="pres">
      <dgm:prSet presAssocID="{9CD7C33E-BF85-46FC-964D-62368ADCCF78}" presName="quad4" presStyleLbl="node1" presStyleIdx="3" presStyleCnt="4" custLinFactNeighborX="64118" custLinFactNeighborY="212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8E14BD-602A-4CEF-8634-8D97F1255A04}" type="presOf" srcId="{07583687-0EF1-4424-87ED-A14F203FF4A9}" destId="{8A08E2A7-E3D2-43D0-8452-9D4BDF1D4CB4}" srcOrd="0" destOrd="0" presId="urn:microsoft.com/office/officeart/2005/8/layout/matrix3"/>
    <dgm:cxn modelId="{2DAA818C-7BE7-4DC5-8531-4B214FD2B37A}" srcId="{9CD7C33E-BF85-46FC-964D-62368ADCCF78}" destId="{BD0CED05-AB68-43A1-83CA-4D537C546621}" srcOrd="2" destOrd="0" parTransId="{8B2E54E8-BF8B-40A6-9FCF-75C93DB95CD9}" sibTransId="{4BEF69C0-83E1-4492-B9A1-065306B5EEC6}"/>
    <dgm:cxn modelId="{53872C79-5E69-4A2C-8B99-231B227D2E09}" type="presOf" srcId="{BD0CED05-AB68-43A1-83CA-4D537C546621}" destId="{638816EE-7F31-4B36-8F2C-11B267BDDDF2}" srcOrd="0" destOrd="0" presId="urn:microsoft.com/office/officeart/2005/8/layout/matrix3"/>
    <dgm:cxn modelId="{B835A7F9-3D7E-40FF-B411-297458E8F047}" srcId="{9CD7C33E-BF85-46FC-964D-62368ADCCF78}" destId="{07583687-0EF1-4424-87ED-A14F203FF4A9}" srcOrd="3" destOrd="0" parTransId="{29B31011-61EE-40EE-9635-D2D48950FEC5}" sibTransId="{C0B4BEA3-319A-4955-8858-CCBB6C65E48A}"/>
    <dgm:cxn modelId="{6542FBD6-0D16-45B6-AF8B-AC62FCCBCA47}" srcId="{9CD7C33E-BF85-46FC-964D-62368ADCCF78}" destId="{986E284C-A84D-4E9D-B64E-69A17650F10F}" srcOrd="1" destOrd="0" parTransId="{97445521-2B2D-4F40-A1D8-57F6CCD34E8B}" sibTransId="{6F1ACFB1-E88F-46FA-9D91-5094117617AD}"/>
    <dgm:cxn modelId="{72948E32-319F-417A-B848-4EC651F31264}" type="presOf" srcId="{986E284C-A84D-4E9D-B64E-69A17650F10F}" destId="{CF5A764F-1BB5-4D62-A17C-1B022036C4F0}" srcOrd="0" destOrd="0" presId="urn:microsoft.com/office/officeart/2005/8/layout/matrix3"/>
    <dgm:cxn modelId="{B44DF2AE-FEF9-4DDE-9C46-1734C0DFD659}" srcId="{9CD7C33E-BF85-46FC-964D-62368ADCCF78}" destId="{24F36508-D78F-48B9-942A-6151D422AD8E}" srcOrd="4" destOrd="0" parTransId="{C7D49182-485A-4506-ADFC-B81E4F9C587B}" sibTransId="{FC2BEA86-2EB6-42F0-8C8F-C0C117D61DF2}"/>
    <dgm:cxn modelId="{2F453049-22A9-41B6-BC72-C6964C41D811}" srcId="{9CD7C33E-BF85-46FC-964D-62368ADCCF78}" destId="{D6085377-2882-4574-BAE9-64CB7C04A6C6}" srcOrd="0" destOrd="0" parTransId="{10152169-67B8-4E76-9A21-72CC974E9DB9}" sibTransId="{D5C750FC-2423-4DFE-B037-912E703CBE75}"/>
    <dgm:cxn modelId="{A142AF02-E0FA-41B5-B016-7810EDD8EAF8}" type="presOf" srcId="{D6085377-2882-4574-BAE9-64CB7C04A6C6}" destId="{23DF6F18-F249-4DE0-A114-257B1593E96A}" srcOrd="0" destOrd="0" presId="urn:microsoft.com/office/officeart/2005/8/layout/matrix3"/>
    <dgm:cxn modelId="{C93FA8ED-093B-4960-A07E-5AB0F94682F4}" type="presOf" srcId="{9CD7C33E-BF85-46FC-964D-62368ADCCF78}" destId="{4A357E04-3A0C-41C7-AA69-BE0D46583259}" srcOrd="0" destOrd="0" presId="urn:microsoft.com/office/officeart/2005/8/layout/matrix3"/>
    <dgm:cxn modelId="{ADFADDD2-A076-4FBE-BA64-961E267E03E9}" type="presParOf" srcId="{4A357E04-3A0C-41C7-AA69-BE0D46583259}" destId="{3F9FF61C-9811-4EAD-B37A-FBFADEA8060D}" srcOrd="0" destOrd="0" presId="urn:microsoft.com/office/officeart/2005/8/layout/matrix3"/>
    <dgm:cxn modelId="{0E8FD484-EBAF-45A1-ABD2-5B4D66E12AFD}" type="presParOf" srcId="{4A357E04-3A0C-41C7-AA69-BE0D46583259}" destId="{23DF6F18-F249-4DE0-A114-257B1593E96A}" srcOrd="1" destOrd="0" presId="urn:microsoft.com/office/officeart/2005/8/layout/matrix3"/>
    <dgm:cxn modelId="{F3C5FB77-7A99-4F6A-A900-59A9643D1749}" type="presParOf" srcId="{4A357E04-3A0C-41C7-AA69-BE0D46583259}" destId="{CF5A764F-1BB5-4D62-A17C-1B022036C4F0}" srcOrd="2" destOrd="0" presId="urn:microsoft.com/office/officeart/2005/8/layout/matrix3"/>
    <dgm:cxn modelId="{C99ED1C4-A03F-4287-8ADD-47216DEA2C33}" type="presParOf" srcId="{4A357E04-3A0C-41C7-AA69-BE0D46583259}" destId="{638816EE-7F31-4B36-8F2C-11B267BDDDF2}" srcOrd="3" destOrd="0" presId="urn:microsoft.com/office/officeart/2005/8/layout/matrix3"/>
    <dgm:cxn modelId="{F1384336-A8BE-4F17-A524-498BD9CC85E1}" type="presParOf" srcId="{4A357E04-3A0C-41C7-AA69-BE0D46583259}" destId="{8A08E2A7-E3D2-43D0-8452-9D4BDF1D4CB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164093-8140-43D6-B3AB-DBE0403413D2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1DE8B75-361D-440B-8915-5C2F61C24757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Колбочки</a:t>
          </a:r>
          <a:endParaRPr lang="ru-RU" dirty="0"/>
        </a:p>
      </dgm:t>
    </dgm:pt>
    <dgm:pt modelId="{2CA5DA8D-A73C-4A00-880D-646EEB14A5BD}" type="parTrans" cxnId="{D399F750-657A-40BA-B118-CECE8A1F0525}">
      <dgm:prSet/>
      <dgm:spPr/>
      <dgm:t>
        <a:bodyPr/>
        <a:lstStyle/>
        <a:p>
          <a:endParaRPr lang="ru-RU"/>
        </a:p>
      </dgm:t>
    </dgm:pt>
    <dgm:pt modelId="{D7A29213-C5C7-4F02-A3F4-8DD10ECA4F38}" type="sibTrans" cxnId="{D399F750-657A-40BA-B118-CECE8A1F0525}">
      <dgm:prSet/>
      <dgm:spPr/>
      <dgm:t>
        <a:bodyPr/>
        <a:lstStyle/>
        <a:p>
          <a:endParaRPr lang="ru-RU"/>
        </a:p>
      </dgm:t>
    </dgm:pt>
    <dgm:pt modelId="{9C1B3A1D-ED1B-4195-B2C0-AA23F1079CB9}">
      <dgm:prSet phldrT="[Текст]"/>
      <dgm:spPr/>
      <dgm:t>
        <a:bodyPr/>
        <a:lstStyle/>
        <a:p>
          <a:r>
            <a:rPr lang="ru-RU" dirty="0" smtClean="0"/>
            <a:t>«</a:t>
          </a:r>
          <a:r>
            <a:rPr lang="ru-RU" dirty="0" err="1" smtClean="0"/>
            <a:t>Красні</a:t>
          </a:r>
          <a:r>
            <a:rPr lang="ru-RU" dirty="0" smtClean="0"/>
            <a:t>»</a:t>
          </a:r>
          <a:endParaRPr lang="ru-RU" dirty="0"/>
        </a:p>
      </dgm:t>
    </dgm:pt>
    <dgm:pt modelId="{75958210-33AE-4B06-899A-E451ACF8C564}" type="parTrans" cxnId="{F95CAA25-16F5-4F36-8FB6-A35D43211CDE}">
      <dgm:prSet/>
      <dgm:spPr/>
      <dgm:t>
        <a:bodyPr/>
        <a:lstStyle/>
        <a:p>
          <a:endParaRPr lang="ru-RU"/>
        </a:p>
      </dgm:t>
    </dgm:pt>
    <dgm:pt modelId="{6133C8D9-F0C5-4644-839A-31D2BA53BCAF}" type="sibTrans" cxnId="{F95CAA25-16F5-4F36-8FB6-A35D43211CDE}">
      <dgm:prSet custT="1"/>
      <dgm:spPr/>
      <dgm:t>
        <a:bodyPr/>
        <a:lstStyle/>
        <a:p>
          <a:r>
            <a:rPr lang="ru-RU" sz="2000" b="1" i="1" dirty="0" err="1" smtClean="0">
              <a:solidFill>
                <a:srgbClr val="C00000"/>
              </a:solidFill>
            </a:rPr>
            <a:t>Реагують</a:t>
          </a:r>
          <a:r>
            <a:rPr lang="ru-RU" sz="2000" b="1" i="1" dirty="0" smtClean="0">
              <a:solidFill>
                <a:srgbClr val="C00000"/>
              </a:solidFill>
            </a:rPr>
            <a:t> </a:t>
          </a:r>
          <a:r>
            <a:rPr lang="ru-RU" sz="2000" b="1" i="1" dirty="0" err="1" smtClean="0">
              <a:solidFill>
                <a:srgbClr val="C00000"/>
              </a:solidFill>
            </a:rPr>
            <a:t>сильніше</a:t>
          </a:r>
          <a:r>
            <a:rPr lang="ru-RU" sz="2000" b="1" i="1" dirty="0" smtClean="0">
              <a:solidFill>
                <a:srgbClr val="C00000"/>
              </a:solidFill>
            </a:rPr>
            <a:t> </a:t>
          </a:r>
          <a:r>
            <a:rPr lang="ru-RU" sz="2000" b="1" i="1" dirty="0" smtClean="0">
              <a:solidFill>
                <a:srgbClr val="C00000"/>
              </a:solidFill>
            </a:rPr>
            <a:t>на </a:t>
          </a:r>
          <a:r>
            <a:rPr lang="ru-RU" sz="2000" b="1" i="1" dirty="0" err="1" smtClean="0">
              <a:solidFill>
                <a:srgbClr val="C00000"/>
              </a:solidFill>
            </a:rPr>
            <a:t>довгі</a:t>
          </a:r>
          <a:r>
            <a:rPr lang="ru-RU" sz="2000" b="1" i="1" dirty="0" smtClean="0">
              <a:solidFill>
                <a:srgbClr val="C00000"/>
              </a:solidFill>
            </a:rPr>
            <a:t> </a:t>
          </a:r>
          <a:r>
            <a:rPr lang="ru-RU" sz="2000" b="1" i="1" dirty="0" err="1" smtClean="0">
              <a:solidFill>
                <a:srgbClr val="C00000"/>
              </a:solidFill>
            </a:rPr>
            <a:t>хвилі</a:t>
          </a:r>
          <a:endParaRPr lang="ru-RU" sz="2000" b="1" i="1" dirty="0">
            <a:solidFill>
              <a:srgbClr val="C00000"/>
            </a:solidFill>
          </a:endParaRPr>
        </a:p>
      </dgm:t>
    </dgm:pt>
    <dgm:pt modelId="{D75C2127-AEA3-4904-A629-D214D7521F4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«</a:t>
          </a:r>
          <a:r>
            <a:rPr lang="ru-RU" dirty="0" err="1" smtClean="0"/>
            <a:t>Зелені</a:t>
          </a:r>
          <a:r>
            <a:rPr lang="ru-RU" dirty="0" smtClean="0"/>
            <a:t>»</a:t>
          </a:r>
          <a:endParaRPr lang="ru-RU" dirty="0"/>
        </a:p>
      </dgm:t>
    </dgm:pt>
    <dgm:pt modelId="{003D3221-C40C-40C9-873E-83B5671225B2}" type="parTrans" cxnId="{1CF117AF-67B4-4713-893F-A32CAB382C8E}">
      <dgm:prSet/>
      <dgm:spPr/>
      <dgm:t>
        <a:bodyPr/>
        <a:lstStyle/>
        <a:p>
          <a:endParaRPr lang="ru-RU"/>
        </a:p>
      </dgm:t>
    </dgm:pt>
    <dgm:pt modelId="{7FBAFC42-9428-4566-B297-EB8A20FB9D89}" type="sibTrans" cxnId="{1CF117AF-67B4-4713-893F-A32CAB382C8E}">
      <dgm:prSet custT="1"/>
      <dgm:spPr/>
      <dgm:t>
        <a:bodyPr/>
        <a:lstStyle/>
        <a:p>
          <a:r>
            <a:rPr lang="ru-RU" sz="2000" b="1" i="1" dirty="0" err="1" smtClean="0">
              <a:solidFill>
                <a:schemeClr val="accent3">
                  <a:lumMod val="50000"/>
                </a:schemeClr>
              </a:solidFill>
            </a:rPr>
            <a:t>Реагують</a:t>
          </a:r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accent3">
                  <a:lumMod val="50000"/>
                </a:schemeClr>
              </a:solidFill>
            </a:rPr>
            <a:t>сильніше</a:t>
          </a:r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на </a:t>
          </a:r>
          <a:r>
            <a:rPr lang="ru-RU" sz="2000" b="1" i="1" dirty="0" err="1" smtClean="0">
              <a:solidFill>
                <a:schemeClr val="accent3">
                  <a:lumMod val="50000"/>
                </a:schemeClr>
              </a:solidFill>
            </a:rPr>
            <a:t>хвилі</a:t>
          </a:r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accent3">
                  <a:lumMod val="50000"/>
                </a:schemeClr>
              </a:solidFill>
            </a:rPr>
            <a:t>середньої</a:t>
          </a:r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accent3">
                  <a:lumMod val="50000"/>
                </a:schemeClr>
              </a:solidFill>
            </a:rPr>
            <a:t>довжини</a:t>
          </a:r>
          <a:endParaRPr lang="ru-RU" sz="2000" b="1" i="1" dirty="0">
            <a:solidFill>
              <a:schemeClr val="accent3">
                <a:lumMod val="50000"/>
              </a:schemeClr>
            </a:solidFill>
          </a:endParaRPr>
        </a:p>
      </dgm:t>
    </dgm:pt>
    <dgm:pt modelId="{929B2799-CA3E-4715-8B2C-F25FAC6BF7D7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«</a:t>
          </a:r>
          <a:r>
            <a:rPr lang="ru-RU" dirty="0" err="1" smtClean="0"/>
            <a:t>Сині</a:t>
          </a:r>
          <a:r>
            <a:rPr lang="ru-RU" dirty="0" smtClean="0"/>
            <a:t>»</a:t>
          </a:r>
          <a:endParaRPr lang="ru-RU" dirty="0"/>
        </a:p>
      </dgm:t>
    </dgm:pt>
    <dgm:pt modelId="{6E0D91FD-A03A-4A25-BCB4-E17E1E21F43E}" type="parTrans" cxnId="{A2AC5CA2-0626-453D-8D5C-55566B8F0529}">
      <dgm:prSet/>
      <dgm:spPr/>
      <dgm:t>
        <a:bodyPr/>
        <a:lstStyle/>
        <a:p>
          <a:endParaRPr lang="ru-RU"/>
        </a:p>
      </dgm:t>
    </dgm:pt>
    <dgm:pt modelId="{D050CF5F-DE3F-481E-B94D-CC29D6245570}" type="sibTrans" cxnId="{A2AC5CA2-0626-453D-8D5C-55566B8F0529}">
      <dgm:prSet custT="1"/>
      <dgm:spPr/>
      <dgm:t>
        <a:bodyPr/>
        <a:lstStyle/>
        <a:p>
          <a:r>
            <a:rPr lang="ru-RU" sz="2000" b="1" i="1" dirty="0" err="1" smtClean="0">
              <a:solidFill>
                <a:schemeClr val="accent1">
                  <a:lumMod val="50000"/>
                </a:schemeClr>
              </a:solidFill>
            </a:rPr>
            <a:t>Реагують</a:t>
          </a:r>
          <a:r>
            <a:rPr lang="ru-RU" sz="2000" b="1" i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accent1">
                  <a:lumMod val="50000"/>
                </a:schemeClr>
              </a:solidFill>
            </a:rPr>
            <a:t>сильніше</a:t>
          </a:r>
          <a:r>
            <a:rPr lang="ru-RU" sz="2000" b="1" i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i="1" dirty="0" smtClean="0">
              <a:solidFill>
                <a:schemeClr val="accent1">
                  <a:lumMod val="50000"/>
                </a:schemeClr>
              </a:solidFill>
            </a:rPr>
            <a:t>на </a:t>
          </a:r>
          <a:r>
            <a:rPr lang="ru-RU" sz="2000" b="1" i="1" dirty="0" err="1" smtClean="0">
              <a:solidFill>
                <a:schemeClr val="accent1">
                  <a:lumMod val="50000"/>
                </a:schemeClr>
              </a:solidFill>
            </a:rPr>
            <a:t>короткі</a:t>
          </a:r>
          <a:r>
            <a:rPr lang="ru-RU" sz="2000" b="1" i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accent1">
                  <a:lumMod val="50000"/>
                </a:schemeClr>
              </a:solidFill>
            </a:rPr>
            <a:t>хвилі</a:t>
          </a:r>
          <a:endParaRPr lang="ru-RU" sz="20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03994E85-4F67-418B-BA06-319F2728D3B3}" type="pres">
      <dgm:prSet presAssocID="{53164093-8140-43D6-B3AB-DBE0403413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AC8F5BC-39EB-4A2B-8F6F-EF762AFAD807}" type="pres">
      <dgm:prSet presAssocID="{11DE8B75-361D-440B-8915-5C2F61C24757}" presName="hierRoot1" presStyleCnt="0">
        <dgm:presLayoutVars>
          <dgm:hierBranch val="init"/>
        </dgm:presLayoutVars>
      </dgm:prSet>
      <dgm:spPr/>
    </dgm:pt>
    <dgm:pt modelId="{BBBBAF6C-AF0C-48DB-9BE5-C6A11F1C9E28}" type="pres">
      <dgm:prSet presAssocID="{11DE8B75-361D-440B-8915-5C2F61C24757}" presName="rootComposite1" presStyleCnt="0"/>
      <dgm:spPr/>
    </dgm:pt>
    <dgm:pt modelId="{3ADF06F6-7D88-4C35-9775-3413D4061BF3}" type="pres">
      <dgm:prSet presAssocID="{11DE8B75-361D-440B-8915-5C2F61C24757}" presName="rootText1" presStyleLbl="node0" presStyleIdx="0" presStyleCnt="1" custScaleX="13200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B1703238-C9C8-4EEE-A1B5-7CD7257AC16A}" type="pres">
      <dgm:prSet presAssocID="{11DE8B75-361D-440B-8915-5C2F61C24757}" presName="titleText1" presStyleLbl="fgAcc0" presStyleIdx="0" presStyleCnt="1" custScaleX="10814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3E6696A-9563-43DB-8EB1-129675CA4CB4}" type="pres">
      <dgm:prSet presAssocID="{11DE8B75-361D-440B-8915-5C2F61C24757}" presName="rootConnector1" presStyleLbl="node1" presStyleIdx="0" presStyleCnt="3"/>
      <dgm:spPr/>
      <dgm:t>
        <a:bodyPr/>
        <a:lstStyle/>
        <a:p>
          <a:endParaRPr lang="ru-RU"/>
        </a:p>
      </dgm:t>
    </dgm:pt>
    <dgm:pt modelId="{AC2413BA-D9F6-4AA6-809D-71097CD85FED}" type="pres">
      <dgm:prSet presAssocID="{11DE8B75-361D-440B-8915-5C2F61C24757}" presName="hierChild2" presStyleCnt="0"/>
      <dgm:spPr/>
    </dgm:pt>
    <dgm:pt modelId="{46090526-00A1-49E1-8F3B-C77709FBE50E}" type="pres">
      <dgm:prSet presAssocID="{75958210-33AE-4B06-899A-E451ACF8C564}" presName="Name37" presStyleLbl="parChTrans1D2" presStyleIdx="0" presStyleCnt="3"/>
      <dgm:spPr/>
      <dgm:t>
        <a:bodyPr/>
        <a:lstStyle/>
        <a:p>
          <a:endParaRPr lang="ru-RU"/>
        </a:p>
      </dgm:t>
    </dgm:pt>
    <dgm:pt modelId="{CA80EAE2-BD65-4C7F-B39B-9C17011E1F63}" type="pres">
      <dgm:prSet presAssocID="{9C1B3A1D-ED1B-4195-B2C0-AA23F1079CB9}" presName="hierRoot2" presStyleCnt="0">
        <dgm:presLayoutVars>
          <dgm:hierBranch val="init"/>
        </dgm:presLayoutVars>
      </dgm:prSet>
      <dgm:spPr/>
    </dgm:pt>
    <dgm:pt modelId="{422837CE-2B9E-42E0-B5CE-6D5606271E5B}" type="pres">
      <dgm:prSet presAssocID="{9C1B3A1D-ED1B-4195-B2C0-AA23F1079CB9}" presName="rootComposite" presStyleCnt="0"/>
      <dgm:spPr/>
    </dgm:pt>
    <dgm:pt modelId="{CAD84735-D361-4049-BE17-EF1D85370447}" type="pres">
      <dgm:prSet presAssocID="{9C1B3A1D-ED1B-4195-B2C0-AA23F1079CB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A784E7F7-AA62-47D1-A2BD-017A5BFE63F4}" type="pres">
      <dgm:prSet presAssocID="{9C1B3A1D-ED1B-4195-B2C0-AA23F1079CB9}" presName="titleText2" presStyleLbl="fgAcc1" presStyleIdx="0" presStyleCnt="3" custScaleX="91200" custScaleY="291531" custLinFactY="3392" custLinFactNeighborX="-2201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4A2B0A7-1C4D-413A-BDA3-3500015B99B7}" type="pres">
      <dgm:prSet presAssocID="{9C1B3A1D-ED1B-4195-B2C0-AA23F1079CB9}" presName="rootConnector" presStyleLbl="node2" presStyleIdx="0" presStyleCnt="0"/>
      <dgm:spPr/>
      <dgm:t>
        <a:bodyPr/>
        <a:lstStyle/>
        <a:p>
          <a:endParaRPr lang="ru-RU"/>
        </a:p>
      </dgm:t>
    </dgm:pt>
    <dgm:pt modelId="{ACACB093-ABD0-4215-8A65-A47C22CC52AA}" type="pres">
      <dgm:prSet presAssocID="{9C1B3A1D-ED1B-4195-B2C0-AA23F1079CB9}" presName="hierChild4" presStyleCnt="0"/>
      <dgm:spPr/>
    </dgm:pt>
    <dgm:pt modelId="{25D1EC20-7BB8-4460-A49A-ACA47E3DE4B4}" type="pres">
      <dgm:prSet presAssocID="{9C1B3A1D-ED1B-4195-B2C0-AA23F1079CB9}" presName="hierChild5" presStyleCnt="0"/>
      <dgm:spPr/>
    </dgm:pt>
    <dgm:pt modelId="{8055D7B5-5C88-482C-9B19-1C5933DCCB6D}" type="pres">
      <dgm:prSet presAssocID="{003D3221-C40C-40C9-873E-83B5671225B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82145BC-9519-4F14-9FAC-9A5E89FDB45D}" type="pres">
      <dgm:prSet presAssocID="{D75C2127-AEA3-4904-A629-D214D7521F4E}" presName="hierRoot2" presStyleCnt="0">
        <dgm:presLayoutVars>
          <dgm:hierBranch val="init"/>
        </dgm:presLayoutVars>
      </dgm:prSet>
      <dgm:spPr/>
    </dgm:pt>
    <dgm:pt modelId="{8EA69410-9E3C-4283-B4BC-E4D29B90E2D5}" type="pres">
      <dgm:prSet presAssocID="{D75C2127-AEA3-4904-A629-D214D7521F4E}" presName="rootComposite" presStyleCnt="0"/>
      <dgm:spPr/>
    </dgm:pt>
    <dgm:pt modelId="{C91D920C-79E3-4791-9EAB-56641DB97017}" type="pres">
      <dgm:prSet presAssocID="{D75C2127-AEA3-4904-A629-D214D7521F4E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52E1E23-0C07-421F-9BF9-5D97FAC53622}" type="pres">
      <dgm:prSet presAssocID="{D75C2127-AEA3-4904-A629-D214D7521F4E}" presName="titleText2" presStyleLbl="fgAcc1" presStyleIdx="1" presStyleCnt="3" custScaleY="321201" custLinFactY="19469" custLinFactNeighborX="14562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D587A3D-355C-4EF3-B5A1-600C369454FE}" type="pres">
      <dgm:prSet presAssocID="{D75C2127-AEA3-4904-A629-D214D7521F4E}" presName="rootConnector" presStyleLbl="node2" presStyleIdx="0" presStyleCnt="0"/>
      <dgm:spPr/>
      <dgm:t>
        <a:bodyPr/>
        <a:lstStyle/>
        <a:p>
          <a:endParaRPr lang="ru-RU"/>
        </a:p>
      </dgm:t>
    </dgm:pt>
    <dgm:pt modelId="{F2CFC600-40A2-4B32-8E70-871C04416398}" type="pres">
      <dgm:prSet presAssocID="{D75C2127-AEA3-4904-A629-D214D7521F4E}" presName="hierChild4" presStyleCnt="0"/>
      <dgm:spPr/>
    </dgm:pt>
    <dgm:pt modelId="{9FE62DB5-6DE6-41D9-910F-EA533C524F6E}" type="pres">
      <dgm:prSet presAssocID="{D75C2127-AEA3-4904-A629-D214D7521F4E}" presName="hierChild5" presStyleCnt="0"/>
      <dgm:spPr/>
    </dgm:pt>
    <dgm:pt modelId="{3AE43919-DD4A-4731-83E3-438E1DC6F968}" type="pres">
      <dgm:prSet presAssocID="{6E0D91FD-A03A-4A25-BCB4-E17E1E21F43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A5C42E6-EB1C-4C4D-BCA9-B672AB7368C9}" type="pres">
      <dgm:prSet presAssocID="{929B2799-CA3E-4715-8B2C-F25FAC6BF7D7}" presName="hierRoot2" presStyleCnt="0">
        <dgm:presLayoutVars>
          <dgm:hierBranch val="init"/>
        </dgm:presLayoutVars>
      </dgm:prSet>
      <dgm:spPr/>
    </dgm:pt>
    <dgm:pt modelId="{486F2883-2ACC-4703-A5FC-6F8362E6E8B7}" type="pres">
      <dgm:prSet presAssocID="{929B2799-CA3E-4715-8B2C-F25FAC6BF7D7}" presName="rootComposite" presStyleCnt="0"/>
      <dgm:spPr/>
    </dgm:pt>
    <dgm:pt modelId="{4AB68D13-D8BC-4C3B-8C11-FC124E79FDCD}" type="pres">
      <dgm:prSet presAssocID="{929B2799-CA3E-4715-8B2C-F25FAC6BF7D7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E03ABA56-0D4A-4859-BA17-A889809AF263}" type="pres">
      <dgm:prSet presAssocID="{929B2799-CA3E-4715-8B2C-F25FAC6BF7D7}" presName="titleText2" presStyleLbl="fgAcc1" presStyleIdx="2" presStyleCnt="3" custScaleY="326557" custLinFactY="11777" custLinFactNeighborX="-5663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E943C88-A116-42AC-BFFD-EBB4CF9A2923}" type="pres">
      <dgm:prSet presAssocID="{929B2799-CA3E-4715-8B2C-F25FAC6BF7D7}" presName="rootConnector" presStyleLbl="node2" presStyleIdx="0" presStyleCnt="0"/>
      <dgm:spPr/>
      <dgm:t>
        <a:bodyPr/>
        <a:lstStyle/>
        <a:p>
          <a:endParaRPr lang="ru-RU"/>
        </a:p>
      </dgm:t>
    </dgm:pt>
    <dgm:pt modelId="{5F4120AC-228D-4B46-9D7A-41C7B752260A}" type="pres">
      <dgm:prSet presAssocID="{929B2799-CA3E-4715-8B2C-F25FAC6BF7D7}" presName="hierChild4" presStyleCnt="0"/>
      <dgm:spPr/>
    </dgm:pt>
    <dgm:pt modelId="{AB03E601-66D3-47BB-9B5E-C13792FA242A}" type="pres">
      <dgm:prSet presAssocID="{929B2799-CA3E-4715-8B2C-F25FAC6BF7D7}" presName="hierChild5" presStyleCnt="0"/>
      <dgm:spPr/>
    </dgm:pt>
    <dgm:pt modelId="{37D626FF-467D-4B91-8AA2-DD17E157D7DD}" type="pres">
      <dgm:prSet presAssocID="{11DE8B75-361D-440B-8915-5C2F61C24757}" presName="hierChild3" presStyleCnt="0"/>
      <dgm:spPr/>
    </dgm:pt>
  </dgm:ptLst>
  <dgm:cxnLst>
    <dgm:cxn modelId="{621DFE44-1F65-4075-A6D2-B927A17E71B3}" type="presOf" srcId="{D75C2127-AEA3-4904-A629-D214D7521F4E}" destId="{C91D920C-79E3-4791-9EAB-56641DB97017}" srcOrd="0" destOrd="0" presId="urn:microsoft.com/office/officeart/2008/layout/NameandTitleOrganizationalChart"/>
    <dgm:cxn modelId="{3C3A00FA-989D-4FF8-A0B3-806B8592B148}" type="presOf" srcId="{9C1B3A1D-ED1B-4195-B2C0-AA23F1079CB9}" destId="{CAD84735-D361-4049-BE17-EF1D85370447}" srcOrd="0" destOrd="0" presId="urn:microsoft.com/office/officeart/2008/layout/NameandTitleOrganizationalChart"/>
    <dgm:cxn modelId="{548AE5ED-09F5-4F5F-82D3-6B413CE937F3}" type="presOf" srcId="{003D3221-C40C-40C9-873E-83B5671225B2}" destId="{8055D7B5-5C88-482C-9B19-1C5933DCCB6D}" srcOrd="0" destOrd="0" presId="urn:microsoft.com/office/officeart/2008/layout/NameandTitleOrganizationalChart"/>
    <dgm:cxn modelId="{B4D8A99A-6A62-4811-9909-BAFD61BD9444}" type="presOf" srcId="{D050CF5F-DE3F-481E-B94D-CC29D6245570}" destId="{E03ABA56-0D4A-4859-BA17-A889809AF263}" srcOrd="0" destOrd="0" presId="urn:microsoft.com/office/officeart/2008/layout/NameandTitleOrganizationalChart"/>
    <dgm:cxn modelId="{59BD72C4-2230-4185-8C2D-277FE6AF6A88}" type="presOf" srcId="{929B2799-CA3E-4715-8B2C-F25FAC6BF7D7}" destId="{4AB68D13-D8BC-4C3B-8C11-FC124E79FDCD}" srcOrd="0" destOrd="0" presId="urn:microsoft.com/office/officeart/2008/layout/NameandTitleOrganizationalChart"/>
    <dgm:cxn modelId="{A2AC5CA2-0626-453D-8D5C-55566B8F0529}" srcId="{11DE8B75-361D-440B-8915-5C2F61C24757}" destId="{929B2799-CA3E-4715-8B2C-F25FAC6BF7D7}" srcOrd="2" destOrd="0" parTransId="{6E0D91FD-A03A-4A25-BCB4-E17E1E21F43E}" sibTransId="{D050CF5F-DE3F-481E-B94D-CC29D6245570}"/>
    <dgm:cxn modelId="{FC9CF062-2F98-491D-97EE-0B36777C98E7}" type="presOf" srcId="{929B2799-CA3E-4715-8B2C-F25FAC6BF7D7}" destId="{6E943C88-A116-42AC-BFFD-EBB4CF9A2923}" srcOrd="1" destOrd="0" presId="urn:microsoft.com/office/officeart/2008/layout/NameandTitleOrganizationalChart"/>
    <dgm:cxn modelId="{9985E92A-CDD4-4534-A38A-C11E2C90E370}" type="presOf" srcId="{D75C2127-AEA3-4904-A629-D214D7521F4E}" destId="{BD587A3D-355C-4EF3-B5A1-600C369454FE}" srcOrd="1" destOrd="0" presId="urn:microsoft.com/office/officeart/2008/layout/NameandTitleOrganizationalChart"/>
    <dgm:cxn modelId="{1CF117AF-67B4-4713-893F-A32CAB382C8E}" srcId="{11DE8B75-361D-440B-8915-5C2F61C24757}" destId="{D75C2127-AEA3-4904-A629-D214D7521F4E}" srcOrd="1" destOrd="0" parTransId="{003D3221-C40C-40C9-873E-83B5671225B2}" sibTransId="{7FBAFC42-9428-4566-B297-EB8A20FB9D89}"/>
    <dgm:cxn modelId="{5C8E7C74-DB11-4CB9-AE36-64AD409452F2}" type="presOf" srcId="{6133C8D9-F0C5-4644-839A-31D2BA53BCAF}" destId="{A784E7F7-AA62-47D1-A2BD-017A5BFE63F4}" srcOrd="0" destOrd="0" presId="urn:microsoft.com/office/officeart/2008/layout/NameandTitleOrganizationalChart"/>
    <dgm:cxn modelId="{88C1E4E8-5F5B-4AB7-96BF-05D5F8155FB9}" type="presOf" srcId="{6E0D91FD-A03A-4A25-BCB4-E17E1E21F43E}" destId="{3AE43919-DD4A-4731-83E3-438E1DC6F968}" srcOrd="0" destOrd="0" presId="urn:microsoft.com/office/officeart/2008/layout/NameandTitleOrganizationalChart"/>
    <dgm:cxn modelId="{46E1FD62-EA4C-4E25-8710-11983B4D65E0}" type="presOf" srcId="{11DE8B75-361D-440B-8915-5C2F61C24757}" destId="{3ADF06F6-7D88-4C35-9775-3413D4061BF3}" srcOrd="0" destOrd="0" presId="urn:microsoft.com/office/officeart/2008/layout/NameandTitleOrganizationalChart"/>
    <dgm:cxn modelId="{B736A47E-CCDB-4BDD-B4CC-0E354540E166}" type="presOf" srcId="{D7A29213-C5C7-4F02-A3F4-8DD10ECA4F38}" destId="{B1703238-C9C8-4EEE-A1B5-7CD7257AC16A}" srcOrd="0" destOrd="0" presId="urn:microsoft.com/office/officeart/2008/layout/NameandTitleOrganizationalChart"/>
    <dgm:cxn modelId="{F4C5F877-EA3D-4FEA-B3B3-94B38D84FF90}" type="presOf" srcId="{11DE8B75-361D-440B-8915-5C2F61C24757}" destId="{23E6696A-9563-43DB-8EB1-129675CA4CB4}" srcOrd="1" destOrd="0" presId="urn:microsoft.com/office/officeart/2008/layout/NameandTitleOrganizationalChart"/>
    <dgm:cxn modelId="{48685C96-8B48-4B3D-A36C-6D0C1E35CDE4}" type="presOf" srcId="{53164093-8140-43D6-B3AB-DBE0403413D2}" destId="{03994E85-4F67-418B-BA06-319F2728D3B3}" srcOrd="0" destOrd="0" presId="urn:microsoft.com/office/officeart/2008/layout/NameandTitleOrganizationalChart"/>
    <dgm:cxn modelId="{D399F750-657A-40BA-B118-CECE8A1F0525}" srcId="{53164093-8140-43D6-B3AB-DBE0403413D2}" destId="{11DE8B75-361D-440B-8915-5C2F61C24757}" srcOrd="0" destOrd="0" parTransId="{2CA5DA8D-A73C-4A00-880D-646EEB14A5BD}" sibTransId="{D7A29213-C5C7-4F02-A3F4-8DD10ECA4F38}"/>
    <dgm:cxn modelId="{11046EB8-B2C6-4459-8CF9-4121BF2401B1}" type="presOf" srcId="{9C1B3A1D-ED1B-4195-B2C0-AA23F1079CB9}" destId="{94A2B0A7-1C4D-413A-BDA3-3500015B99B7}" srcOrd="1" destOrd="0" presId="urn:microsoft.com/office/officeart/2008/layout/NameandTitleOrganizationalChart"/>
    <dgm:cxn modelId="{F95CAA25-16F5-4F36-8FB6-A35D43211CDE}" srcId="{11DE8B75-361D-440B-8915-5C2F61C24757}" destId="{9C1B3A1D-ED1B-4195-B2C0-AA23F1079CB9}" srcOrd="0" destOrd="0" parTransId="{75958210-33AE-4B06-899A-E451ACF8C564}" sibTransId="{6133C8D9-F0C5-4644-839A-31D2BA53BCAF}"/>
    <dgm:cxn modelId="{89C483FD-A640-46D9-B17A-FA119F301F2E}" type="presOf" srcId="{7FBAFC42-9428-4566-B297-EB8A20FB9D89}" destId="{052E1E23-0C07-421F-9BF9-5D97FAC53622}" srcOrd="0" destOrd="0" presId="urn:microsoft.com/office/officeart/2008/layout/NameandTitleOrganizationalChart"/>
    <dgm:cxn modelId="{398C1D0B-247A-42E8-9966-DC7448267587}" type="presOf" srcId="{75958210-33AE-4B06-899A-E451ACF8C564}" destId="{46090526-00A1-49E1-8F3B-C77709FBE50E}" srcOrd="0" destOrd="0" presId="urn:microsoft.com/office/officeart/2008/layout/NameandTitleOrganizationalChart"/>
    <dgm:cxn modelId="{6D99B729-201E-4B4C-94F0-23F482EAB8F6}" type="presParOf" srcId="{03994E85-4F67-418B-BA06-319F2728D3B3}" destId="{FAC8F5BC-39EB-4A2B-8F6F-EF762AFAD807}" srcOrd="0" destOrd="0" presId="urn:microsoft.com/office/officeart/2008/layout/NameandTitleOrganizationalChart"/>
    <dgm:cxn modelId="{5084D9C6-A518-4A66-ACA6-681620324F8D}" type="presParOf" srcId="{FAC8F5BC-39EB-4A2B-8F6F-EF762AFAD807}" destId="{BBBBAF6C-AF0C-48DB-9BE5-C6A11F1C9E28}" srcOrd="0" destOrd="0" presId="urn:microsoft.com/office/officeart/2008/layout/NameandTitleOrganizationalChart"/>
    <dgm:cxn modelId="{40A689CA-8C3F-400F-891B-83281B0CB668}" type="presParOf" srcId="{BBBBAF6C-AF0C-48DB-9BE5-C6A11F1C9E28}" destId="{3ADF06F6-7D88-4C35-9775-3413D4061BF3}" srcOrd="0" destOrd="0" presId="urn:microsoft.com/office/officeart/2008/layout/NameandTitleOrganizationalChart"/>
    <dgm:cxn modelId="{966010DE-3BF3-4A53-8214-337D91639106}" type="presParOf" srcId="{BBBBAF6C-AF0C-48DB-9BE5-C6A11F1C9E28}" destId="{B1703238-C9C8-4EEE-A1B5-7CD7257AC16A}" srcOrd="1" destOrd="0" presId="urn:microsoft.com/office/officeart/2008/layout/NameandTitleOrganizationalChart"/>
    <dgm:cxn modelId="{DA5D19CD-2301-4F11-A6D6-F96F3DAA5CD8}" type="presParOf" srcId="{BBBBAF6C-AF0C-48DB-9BE5-C6A11F1C9E28}" destId="{23E6696A-9563-43DB-8EB1-129675CA4CB4}" srcOrd="2" destOrd="0" presId="urn:microsoft.com/office/officeart/2008/layout/NameandTitleOrganizationalChart"/>
    <dgm:cxn modelId="{AE9D63FF-2498-4CD7-98F7-DA95F4FB38F5}" type="presParOf" srcId="{FAC8F5BC-39EB-4A2B-8F6F-EF762AFAD807}" destId="{AC2413BA-D9F6-4AA6-809D-71097CD85FED}" srcOrd="1" destOrd="0" presId="urn:microsoft.com/office/officeart/2008/layout/NameandTitleOrganizationalChart"/>
    <dgm:cxn modelId="{AE45659B-11F4-4C16-9B12-65A8B4B8922C}" type="presParOf" srcId="{AC2413BA-D9F6-4AA6-809D-71097CD85FED}" destId="{46090526-00A1-49E1-8F3B-C77709FBE50E}" srcOrd="0" destOrd="0" presId="urn:microsoft.com/office/officeart/2008/layout/NameandTitleOrganizationalChart"/>
    <dgm:cxn modelId="{91E718C1-D449-4EFE-966B-CA04055EF1C6}" type="presParOf" srcId="{AC2413BA-D9F6-4AA6-809D-71097CD85FED}" destId="{CA80EAE2-BD65-4C7F-B39B-9C17011E1F63}" srcOrd="1" destOrd="0" presId="urn:microsoft.com/office/officeart/2008/layout/NameandTitleOrganizationalChart"/>
    <dgm:cxn modelId="{30FAE72F-991D-4ACD-9607-A1E61BDCD5D4}" type="presParOf" srcId="{CA80EAE2-BD65-4C7F-B39B-9C17011E1F63}" destId="{422837CE-2B9E-42E0-B5CE-6D5606271E5B}" srcOrd="0" destOrd="0" presId="urn:microsoft.com/office/officeart/2008/layout/NameandTitleOrganizationalChart"/>
    <dgm:cxn modelId="{47910F36-D4B9-4A8F-8110-5F1FA649B30D}" type="presParOf" srcId="{422837CE-2B9E-42E0-B5CE-6D5606271E5B}" destId="{CAD84735-D361-4049-BE17-EF1D85370447}" srcOrd="0" destOrd="0" presId="urn:microsoft.com/office/officeart/2008/layout/NameandTitleOrganizationalChart"/>
    <dgm:cxn modelId="{FB5B2F9B-C2EC-4CCA-BBEC-E95641D0C874}" type="presParOf" srcId="{422837CE-2B9E-42E0-B5CE-6D5606271E5B}" destId="{A784E7F7-AA62-47D1-A2BD-017A5BFE63F4}" srcOrd="1" destOrd="0" presId="urn:microsoft.com/office/officeart/2008/layout/NameandTitleOrganizationalChart"/>
    <dgm:cxn modelId="{ECCABA0E-ACC5-4284-8093-214309322B77}" type="presParOf" srcId="{422837CE-2B9E-42E0-B5CE-6D5606271E5B}" destId="{94A2B0A7-1C4D-413A-BDA3-3500015B99B7}" srcOrd="2" destOrd="0" presId="urn:microsoft.com/office/officeart/2008/layout/NameandTitleOrganizationalChart"/>
    <dgm:cxn modelId="{46311D8A-4A56-4A4E-BB27-8B409F3B8DDA}" type="presParOf" srcId="{CA80EAE2-BD65-4C7F-B39B-9C17011E1F63}" destId="{ACACB093-ABD0-4215-8A65-A47C22CC52AA}" srcOrd="1" destOrd="0" presId="urn:microsoft.com/office/officeart/2008/layout/NameandTitleOrganizationalChart"/>
    <dgm:cxn modelId="{1DAD83CB-F2FD-4B61-B9F3-67758C7072B9}" type="presParOf" srcId="{CA80EAE2-BD65-4C7F-B39B-9C17011E1F63}" destId="{25D1EC20-7BB8-4460-A49A-ACA47E3DE4B4}" srcOrd="2" destOrd="0" presId="urn:microsoft.com/office/officeart/2008/layout/NameandTitleOrganizationalChart"/>
    <dgm:cxn modelId="{31668EAC-A07D-4D83-82B7-B7A8A71D518F}" type="presParOf" srcId="{AC2413BA-D9F6-4AA6-809D-71097CD85FED}" destId="{8055D7B5-5C88-482C-9B19-1C5933DCCB6D}" srcOrd="2" destOrd="0" presId="urn:microsoft.com/office/officeart/2008/layout/NameandTitleOrganizationalChart"/>
    <dgm:cxn modelId="{8F387D4F-6D19-465E-97DF-29C71B34042D}" type="presParOf" srcId="{AC2413BA-D9F6-4AA6-809D-71097CD85FED}" destId="{A82145BC-9519-4F14-9FAC-9A5E89FDB45D}" srcOrd="3" destOrd="0" presId="urn:microsoft.com/office/officeart/2008/layout/NameandTitleOrganizationalChart"/>
    <dgm:cxn modelId="{FF2CE795-FFA4-4992-8275-DFF2045CDF3D}" type="presParOf" srcId="{A82145BC-9519-4F14-9FAC-9A5E89FDB45D}" destId="{8EA69410-9E3C-4283-B4BC-E4D29B90E2D5}" srcOrd="0" destOrd="0" presId="urn:microsoft.com/office/officeart/2008/layout/NameandTitleOrganizationalChart"/>
    <dgm:cxn modelId="{748E2835-06AF-4B54-83B1-E5578CB38031}" type="presParOf" srcId="{8EA69410-9E3C-4283-B4BC-E4D29B90E2D5}" destId="{C91D920C-79E3-4791-9EAB-56641DB97017}" srcOrd="0" destOrd="0" presId="urn:microsoft.com/office/officeart/2008/layout/NameandTitleOrganizationalChart"/>
    <dgm:cxn modelId="{E3409E8C-F1D1-4508-9B2E-1E0A5F09DC0A}" type="presParOf" srcId="{8EA69410-9E3C-4283-B4BC-E4D29B90E2D5}" destId="{052E1E23-0C07-421F-9BF9-5D97FAC53622}" srcOrd="1" destOrd="0" presId="urn:microsoft.com/office/officeart/2008/layout/NameandTitleOrganizationalChart"/>
    <dgm:cxn modelId="{146A8A97-E2A8-4FF8-A0A5-C2003D30D598}" type="presParOf" srcId="{8EA69410-9E3C-4283-B4BC-E4D29B90E2D5}" destId="{BD587A3D-355C-4EF3-B5A1-600C369454FE}" srcOrd="2" destOrd="0" presId="urn:microsoft.com/office/officeart/2008/layout/NameandTitleOrganizationalChart"/>
    <dgm:cxn modelId="{0CE851D0-18A2-473A-A66F-4ABB850571F6}" type="presParOf" srcId="{A82145BC-9519-4F14-9FAC-9A5E89FDB45D}" destId="{F2CFC600-40A2-4B32-8E70-871C04416398}" srcOrd="1" destOrd="0" presId="urn:microsoft.com/office/officeart/2008/layout/NameandTitleOrganizationalChart"/>
    <dgm:cxn modelId="{D6577C00-B906-4B5D-B954-27522C4BA2A4}" type="presParOf" srcId="{A82145BC-9519-4F14-9FAC-9A5E89FDB45D}" destId="{9FE62DB5-6DE6-41D9-910F-EA533C524F6E}" srcOrd="2" destOrd="0" presId="urn:microsoft.com/office/officeart/2008/layout/NameandTitleOrganizationalChart"/>
    <dgm:cxn modelId="{1C473E60-0F78-40A6-A740-8F681783AD96}" type="presParOf" srcId="{AC2413BA-D9F6-4AA6-809D-71097CD85FED}" destId="{3AE43919-DD4A-4731-83E3-438E1DC6F968}" srcOrd="4" destOrd="0" presId="urn:microsoft.com/office/officeart/2008/layout/NameandTitleOrganizationalChart"/>
    <dgm:cxn modelId="{009A92E4-E2D7-4400-A77A-5844E3475F4F}" type="presParOf" srcId="{AC2413BA-D9F6-4AA6-809D-71097CD85FED}" destId="{9A5C42E6-EB1C-4C4D-BCA9-B672AB7368C9}" srcOrd="5" destOrd="0" presId="urn:microsoft.com/office/officeart/2008/layout/NameandTitleOrganizationalChart"/>
    <dgm:cxn modelId="{CAE09015-986E-4FB0-BD00-3ED54E37A12E}" type="presParOf" srcId="{9A5C42E6-EB1C-4C4D-BCA9-B672AB7368C9}" destId="{486F2883-2ACC-4703-A5FC-6F8362E6E8B7}" srcOrd="0" destOrd="0" presId="urn:microsoft.com/office/officeart/2008/layout/NameandTitleOrganizationalChart"/>
    <dgm:cxn modelId="{5693EA53-8930-484C-A45C-3D8B5DFF4302}" type="presParOf" srcId="{486F2883-2ACC-4703-A5FC-6F8362E6E8B7}" destId="{4AB68D13-D8BC-4C3B-8C11-FC124E79FDCD}" srcOrd="0" destOrd="0" presId="urn:microsoft.com/office/officeart/2008/layout/NameandTitleOrganizationalChart"/>
    <dgm:cxn modelId="{BCBC9AEF-5806-4DE7-A870-E9865F2DF33B}" type="presParOf" srcId="{486F2883-2ACC-4703-A5FC-6F8362E6E8B7}" destId="{E03ABA56-0D4A-4859-BA17-A889809AF263}" srcOrd="1" destOrd="0" presId="urn:microsoft.com/office/officeart/2008/layout/NameandTitleOrganizationalChart"/>
    <dgm:cxn modelId="{641C5707-552D-4E8F-BE79-BAF159F7BA65}" type="presParOf" srcId="{486F2883-2ACC-4703-A5FC-6F8362E6E8B7}" destId="{6E943C88-A116-42AC-BFFD-EBB4CF9A2923}" srcOrd="2" destOrd="0" presId="urn:microsoft.com/office/officeart/2008/layout/NameandTitleOrganizationalChart"/>
    <dgm:cxn modelId="{F62CA45D-C753-40EA-BC78-C51E40DFAD1A}" type="presParOf" srcId="{9A5C42E6-EB1C-4C4D-BCA9-B672AB7368C9}" destId="{5F4120AC-228D-4B46-9D7A-41C7B752260A}" srcOrd="1" destOrd="0" presId="urn:microsoft.com/office/officeart/2008/layout/NameandTitleOrganizationalChart"/>
    <dgm:cxn modelId="{DEDE6D31-C983-49DC-8C53-DE720DD37418}" type="presParOf" srcId="{9A5C42E6-EB1C-4C4D-BCA9-B672AB7368C9}" destId="{AB03E601-66D3-47BB-9B5E-C13792FA242A}" srcOrd="2" destOrd="0" presId="urn:microsoft.com/office/officeart/2008/layout/NameandTitleOrganizationalChart"/>
    <dgm:cxn modelId="{57B86DB8-28F5-4DEF-81FA-0B349FD8261B}" type="presParOf" srcId="{FAC8F5BC-39EB-4A2B-8F6F-EF762AFAD807}" destId="{37D626FF-467D-4B91-8AA2-DD17E157D7D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994AD7-6509-4F91-99B4-7BD935D9E163}" type="doc">
      <dgm:prSet loTypeId="urn:microsoft.com/office/officeart/2008/layout/PictureAccentList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D797E47-AD64-4846-B8CA-50F9B08BA1EF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dirty="0" err="1" smtClean="0"/>
            <a:t>Лінзи</a:t>
          </a:r>
          <a:endParaRPr lang="en-US" dirty="0"/>
        </a:p>
      </dgm:t>
    </dgm:pt>
    <dgm:pt modelId="{62888CA6-F365-49CC-93E5-80297F81D7E7}" type="parTrans" cxnId="{C73581B1-E371-4F73-9C60-7F6CCB215A44}">
      <dgm:prSet/>
      <dgm:spPr/>
      <dgm:t>
        <a:bodyPr/>
        <a:lstStyle/>
        <a:p>
          <a:endParaRPr lang="en-US"/>
        </a:p>
      </dgm:t>
    </dgm:pt>
    <dgm:pt modelId="{4FEE6B33-05FF-4D9E-8080-C9FBD8A4B5D0}" type="sibTrans" cxnId="{C73581B1-E371-4F73-9C60-7F6CCB215A44}">
      <dgm:prSet/>
      <dgm:spPr/>
      <dgm:t>
        <a:bodyPr/>
        <a:lstStyle/>
        <a:p>
          <a:endParaRPr lang="en-US"/>
        </a:p>
      </dgm:t>
    </dgm:pt>
    <dgm:pt modelId="{CF95E837-FCD6-4E39-9C74-8A990AF37F1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b="1" dirty="0" err="1" smtClean="0">
              <a:latin typeface="Arial" pitchFamily="34" charset="0"/>
              <a:cs typeface="Arial" pitchFamily="34" charset="0"/>
            </a:rPr>
            <a:t>Збираючі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– </a:t>
          </a:r>
          <a:r>
            <a:rPr lang="ru-RU" b="1" dirty="0" err="1" smtClean="0">
              <a:latin typeface="Arial" pitchFamily="34" charset="0"/>
              <a:cs typeface="Arial" pitchFamily="34" charset="0"/>
            </a:rPr>
            <a:t>опуклі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b="1" dirty="0" err="1" smtClean="0">
              <a:latin typeface="Arial" pitchFamily="34" charset="0"/>
              <a:cs typeface="Arial" pitchFamily="34" charset="0"/>
            </a:rPr>
            <a:t>лінзи</a:t>
          </a:r>
          <a:endParaRPr lang="en-US" dirty="0"/>
        </a:p>
      </dgm:t>
    </dgm:pt>
    <dgm:pt modelId="{068E23B8-8FF8-46DF-A609-8B62A10E722A}" type="parTrans" cxnId="{6593AB0E-312A-4D3E-B1B4-4D07E4C98F15}">
      <dgm:prSet/>
      <dgm:spPr/>
      <dgm:t>
        <a:bodyPr/>
        <a:lstStyle/>
        <a:p>
          <a:endParaRPr lang="en-US"/>
        </a:p>
      </dgm:t>
    </dgm:pt>
    <dgm:pt modelId="{474839DC-886C-4D80-8D69-C49AFB0EBC95}" type="sibTrans" cxnId="{6593AB0E-312A-4D3E-B1B4-4D07E4C98F15}">
      <dgm:prSet/>
      <dgm:spPr/>
      <dgm:t>
        <a:bodyPr/>
        <a:lstStyle/>
        <a:p>
          <a:endParaRPr lang="en-US"/>
        </a:p>
      </dgm:t>
    </dgm:pt>
    <dgm:pt modelId="{757D0ED7-4B58-45BF-9FA9-DBB2681167CB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b="1" dirty="0" err="1" smtClean="0">
              <a:latin typeface="Arial" pitchFamily="34" charset="0"/>
              <a:cs typeface="Arial" pitchFamily="34" charset="0"/>
            </a:rPr>
            <a:t>Розсіюючі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- </a:t>
          </a:r>
          <a:r>
            <a:rPr lang="ru-RU" b="1" dirty="0" err="1" smtClean="0">
              <a:latin typeface="Arial" pitchFamily="34" charset="0"/>
              <a:cs typeface="Arial" pitchFamily="34" charset="0"/>
            </a:rPr>
            <a:t>увігнуті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b="1" dirty="0" err="1" smtClean="0">
              <a:latin typeface="Arial" pitchFamily="34" charset="0"/>
              <a:cs typeface="Arial" pitchFamily="34" charset="0"/>
            </a:rPr>
            <a:t>лінзи</a:t>
          </a:r>
          <a:endParaRPr lang="en-US" dirty="0"/>
        </a:p>
      </dgm:t>
    </dgm:pt>
    <dgm:pt modelId="{DFCD33A0-4F20-46AC-800D-2B94CBE0AC28}" type="parTrans" cxnId="{3BDB81C4-3223-41E7-A289-89ED867B17D2}">
      <dgm:prSet/>
      <dgm:spPr/>
      <dgm:t>
        <a:bodyPr/>
        <a:lstStyle/>
        <a:p>
          <a:endParaRPr lang="en-US"/>
        </a:p>
      </dgm:t>
    </dgm:pt>
    <dgm:pt modelId="{2266DF15-7AE9-4E7B-86E8-2D5797469ED2}" type="sibTrans" cxnId="{3BDB81C4-3223-41E7-A289-89ED867B17D2}">
      <dgm:prSet/>
      <dgm:spPr/>
      <dgm:t>
        <a:bodyPr/>
        <a:lstStyle/>
        <a:p>
          <a:endParaRPr lang="en-US"/>
        </a:p>
      </dgm:t>
    </dgm:pt>
    <dgm:pt modelId="{40CD6A9D-3B08-468A-9118-A3BB3CA65178}" type="pres">
      <dgm:prSet presAssocID="{88994AD7-6509-4F91-99B4-7BD935D9E16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4F70395-05AE-4A22-AE47-B40ACD5BE885}" type="pres">
      <dgm:prSet presAssocID="{1D797E47-AD64-4846-B8CA-50F9B08BA1EF}" presName="root" presStyleCnt="0">
        <dgm:presLayoutVars>
          <dgm:chMax/>
          <dgm:chPref val="4"/>
        </dgm:presLayoutVars>
      </dgm:prSet>
      <dgm:spPr/>
    </dgm:pt>
    <dgm:pt modelId="{A10E3AE3-3E5D-41A5-A46C-AEFDF160FC86}" type="pres">
      <dgm:prSet presAssocID="{1D797E47-AD64-4846-B8CA-50F9B08BA1EF}" presName="rootComposite" presStyleCnt="0">
        <dgm:presLayoutVars/>
      </dgm:prSet>
      <dgm:spPr/>
    </dgm:pt>
    <dgm:pt modelId="{FD6D9568-DA36-4EAF-91DD-D203F77A47D4}" type="pres">
      <dgm:prSet presAssocID="{1D797E47-AD64-4846-B8CA-50F9B08BA1EF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7CEDDF5D-7DA6-4494-8DBC-AD02075F24CB}" type="pres">
      <dgm:prSet presAssocID="{1D797E47-AD64-4846-B8CA-50F9B08BA1EF}" presName="childShape" presStyleCnt="0">
        <dgm:presLayoutVars>
          <dgm:chMax val="0"/>
          <dgm:chPref val="0"/>
        </dgm:presLayoutVars>
      </dgm:prSet>
      <dgm:spPr/>
    </dgm:pt>
    <dgm:pt modelId="{2EAE1DE9-6089-4B79-BDA0-4898D1F8FC86}" type="pres">
      <dgm:prSet presAssocID="{CF95E837-FCD6-4E39-9C74-8A990AF37F1C}" presName="childComposite" presStyleCnt="0">
        <dgm:presLayoutVars>
          <dgm:chMax val="0"/>
          <dgm:chPref val="0"/>
        </dgm:presLayoutVars>
      </dgm:prSet>
      <dgm:spPr/>
    </dgm:pt>
    <dgm:pt modelId="{BD49F0C7-6479-4A47-B210-34D754C32CEC}" type="pres">
      <dgm:prSet presAssocID="{CF95E837-FCD6-4E39-9C74-8A990AF37F1C}" presName="Image" presStyleLbl="node1" presStyleIdx="0" presStyleCnt="2"/>
      <dgm:spPr>
        <a:solidFill>
          <a:schemeClr val="accent3">
            <a:lumMod val="50000"/>
          </a:schemeClr>
        </a:solidFill>
      </dgm:spPr>
    </dgm:pt>
    <dgm:pt modelId="{32CC5729-957B-4054-9A42-DFC28BF2D440}" type="pres">
      <dgm:prSet presAssocID="{CF95E837-FCD6-4E39-9C74-8A990AF37F1C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E84E5-10AE-4CFD-B2BB-2FAB0395E6C6}" type="pres">
      <dgm:prSet presAssocID="{757D0ED7-4B58-45BF-9FA9-DBB2681167CB}" presName="childComposite" presStyleCnt="0">
        <dgm:presLayoutVars>
          <dgm:chMax val="0"/>
          <dgm:chPref val="0"/>
        </dgm:presLayoutVars>
      </dgm:prSet>
      <dgm:spPr/>
    </dgm:pt>
    <dgm:pt modelId="{745FB5D2-A09E-43D9-A0AC-8267A4EE2207}" type="pres">
      <dgm:prSet presAssocID="{757D0ED7-4B58-45BF-9FA9-DBB2681167CB}" presName="Image" presStyleLbl="node1" presStyleIdx="1" presStyleCnt="2"/>
      <dgm:spPr>
        <a:solidFill>
          <a:schemeClr val="accent3">
            <a:lumMod val="50000"/>
          </a:schemeClr>
        </a:solidFill>
      </dgm:spPr>
    </dgm:pt>
    <dgm:pt modelId="{1BD266BF-6507-4A01-900B-3DAE6C85AAD0}" type="pres">
      <dgm:prSet presAssocID="{757D0ED7-4B58-45BF-9FA9-DBB2681167CB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93AB0E-312A-4D3E-B1B4-4D07E4C98F15}" srcId="{1D797E47-AD64-4846-B8CA-50F9B08BA1EF}" destId="{CF95E837-FCD6-4E39-9C74-8A990AF37F1C}" srcOrd="0" destOrd="0" parTransId="{068E23B8-8FF8-46DF-A609-8B62A10E722A}" sibTransId="{474839DC-886C-4D80-8D69-C49AFB0EBC95}"/>
    <dgm:cxn modelId="{49B883BE-E5E4-455F-A67D-D3382DE068D9}" type="presOf" srcId="{1D797E47-AD64-4846-B8CA-50F9B08BA1EF}" destId="{FD6D9568-DA36-4EAF-91DD-D203F77A47D4}" srcOrd="0" destOrd="0" presId="urn:microsoft.com/office/officeart/2008/layout/PictureAccentList"/>
    <dgm:cxn modelId="{8001B5E1-8D36-4858-8AB9-28004549235A}" type="presOf" srcId="{CF95E837-FCD6-4E39-9C74-8A990AF37F1C}" destId="{32CC5729-957B-4054-9A42-DFC28BF2D440}" srcOrd="0" destOrd="0" presId="urn:microsoft.com/office/officeart/2008/layout/PictureAccentList"/>
    <dgm:cxn modelId="{76A65C6D-9B19-4A9A-B7B0-CA22C34AD40B}" type="presOf" srcId="{757D0ED7-4B58-45BF-9FA9-DBB2681167CB}" destId="{1BD266BF-6507-4A01-900B-3DAE6C85AAD0}" srcOrd="0" destOrd="0" presId="urn:microsoft.com/office/officeart/2008/layout/PictureAccentList"/>
    <dgm:cxn modelId="{3BDB81C4-3223-41E7-A289-89ED867B17D2}" srcId="{1D797E47-AD64-4846-B8CA-50F9B08BA1EF}" destId="{757D0ED7-4B58-45BF-9FA9-DBB2681167CB}" srcOrd="1" destOrd="0" parTransId="{DFCD33A0-4F20-46AC-800D-2B94CBE0AC28}" sibTransId="{2266DF15-7AE9-4E7B-86E8-2D5797469ED2}"/>
    <dgm:cxn modelId="{C73581B1-E371-4F73-9C60-7F6CCB215A44}" srcId="{88994AD7-6509-4F91-99B4-7BD935D9E163}" destId="{1D797E47-AD64-4846-B8CA-50F9B08BA1EF}" srcOrd="0" destOrd="0" parTransId="{62888CA6-F365-49CC-93E5-80297F81D7E7}" sibTransId="{4FEE6B33-05FF-4D9E-8080-C9FBD8A4B5D0}"/>
    <dgm:cxn modelId="{245B365C-B15A-45EE-93FF-DECC52AD7544}" type="presOf" srcId="{88994AD7-6509-4F91-99B4-7BD935D9E163}" destId="{40CD6A9D-3B08-468A-9118-A3BB3CA65178}" srcOrd="0" destOrd="0" presId="urn:microsoft.com/office/officeart/2008/layout/PictureAccentList"/>
    <dgm:cxn modelId="{726B932E-55E4-415A-8B5F-BCB259F06D78}" type="presParOf" srcId="{40CD6A9D-3B08-468A-9118-A3BB3CA65178}" destId="{24F70395-05AE-4A22-AE47-B40ACD5BE885}" srcOrd="0" destOrd="0" presId="urn:microsoft.com/office/officeart/2008/layout/PictureAccentList"/>
    <dgm:cxn modelId="{6391460A-246B-40A1-BA83-F07317297118}" type="presParOf" srcId="{24F70395-05AE-4A22-AE47-B40ACD5BE885}" destId="{A10E3AE3-3E5D-41A5-A46C-AEFDF160FC86}" srcOrd="0" destOrd="0" presId="urn:microsoft.com/office/officeart/2008/layout/PictureAccentList"/>
    <dgm:cxn modelId="{11F808F9-8F06-438F-BFE1-F20F731615ED}" type="presParOf" srcId="{A10E3AE3-3E5D-41A5-A46C-AEFDF160FC86}" destId="{FD6D9568-DA36-4EAF-91DD-D203F77A47D4}" srcOrd="0" destOrd="0" presId="urn:microsoft.com/office/officeart/2008/layout/PictureAccentList"/>
    <dgm:cxn modelId="{6EB192E3-E29F-495E-B8D2-67FFF76B6C72}" type="presParOf" srcId="{24F70395-05AE-4A22-AE47-B40ACD5BE885}" destId="{7CEDDF5D-7DA6-4494-8DBC-AD02075F24CB}" srcOrd="1" destOrd="0" presId="urn:microsoft.com/office/officeart/2008/layout/PictureAccentList"/>
    <dgm:cxn modelId="{D689735E-D073-4321-B82A-54B73FF8B5A4}" type="presParOf" srcId="{7CEDDF5D-7DA6-4494-8DBC-AD02075F24CB}" destId="{2EAE1DE9-6089-4B79-BDA0-4898D1F8FC86}" srcOrd="0" destOrd="0" presId="urn:microsoft.com/office/officeart/2008/layout/PictureAccentList"/>
    <dgm:cxn modelId="{F2C753B7-7527-4303-9517-B9E82D8DA32A}" type="presParOf" srcId="{2EAE1DE9-6089-4B79-BDA0-4898D1F8FC86}" destId="{BD49F0C7-6479-4A47-B210-34D754C32CEC}" srcOrd="0" destOrd="0" presId="urn:microsoft.com/office/officeart/2008/layout/PictureAccentList"/>
    <dgm:cxn modelId="{E98D074F-2F6B-4E11-8640-6B1D7587F495}" type="presParOf" srcId="{2EAE1DE9-6089-4B79-BDA0-4898D1F8FC86}" destId="{32CC5729-957B-4054-9A42-DFC28BF2D440}" srcOrd="1" destOrd="0" presId="urn:microsoft.com/office/officeart/2008/layout/PictureAccentList"/>
    <dgm:cxn modelId="{15D6D753-8D9D-4295-9FB8-059D829AA0A2}" type="presParOf" srcId="{7CEDDF5D-7DA6-4494-8DBC-AD02075F24CB}" destId="{10AE84E5-10AE-4CFD-B2BB-2FAB0395E6C6}" srcOrd="1" destOrd="0" presId="urn:microsoft.com/office/officeart/2008/layout/PictureAccentList"/>
    <dgm:cxn modelId="{6F3BF2D3-8CC1-4A05-A23E-E93E33E20BB9}" type="presParOf" srcId="{10AE84E5-10AE-4CFD-B2BB-2FAB0395E6C6}" destId="{745FB5D2-A09E-43D9-A0AC-8267A4EE2207}" srcOrd="0" destOrd="0" presId="urn:microsoft.com/office/officeart/2008/layout/PictureAccentList"/>
    <dgm:cxn modelId="{49DC4346-45FA-47DB-BF0D-164B79CEEFE0}" type="presParOf" srcId="{10AE84E5-10AE-4CFD-B2BB-2FAB0395E6C6}" destId="{1BD266BF-6507-4A01-900B-3DAE6C85AAD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5964D4-4EE8-48E7-9353-2D9CE4DAACAB}" type="doc">
      <dgm:prSet loTypeId="urn:microsoft.com/office/officeart/2005/8/layout/vList3#1" loCatId="list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110D26E-B71D-4A0A-A308-5152E55788AB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Все око </a:t>
          </a:r>
          <a:r>
            <a:rPr lang="ru-RU" sz="1800" b="1" dirty="0" err="1" smtClean="0">
              <a:solidFill>
                <a:schemeClr val="tx1"/>
              </a:solidFill>
            </a:rPr>
            <a:t>важить</a:t>
          </a:r>
          <a:r>
            <a:rPr lang="ru-RU" sz="1800" b="1" dirty="0" smtClean="0">
              <a:solidFill>
                <a:schemeClr val="tx1"/>
              </a:solidFill>
            </a:rPr>
            <a:t> 7 </a:t>
          </a:r>
          <a:r>
            <a:rPr lang="ru-RU" sz="1800" b="1" dirty="0" err="1" smtClean="0">
              <a:solidFill>
                <a:schemeClr val="tx1"/>
              </a:solidFill>
            </a:rPr>
            <a:t>грамів</a:t>
          </a:r>
          <a:r>
            <a:rPr lang="ru-RU" sz="1800" b="1" dirty="0" smtClean="0">
              <a:solidFill>
                <a:schemeClr val="tx1"/>
              </a:solidFill>
            </a:rPr>
            <a:t>, а </a:t>
          </a:r>
          <a:r>
            <a:rPr lang="ru-RU" sz="1800" b="1" dirty="0" err="1" smtClean="0">
              <a:solidFill>
                <a:schemeClr val="tx1"/>
              </a:solidFill>
            </a:rPr>
            <a:t>склоподібне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тіло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його</a:t>
          </a:r>
          <a:r>
            <a:rPr lang="ru-RU" sz="1800" b="1" dirty="0" smtClean="0">
              <a:solidFill>
                <a:schemeClr val="tx1"/>
              </a:solidFill>
            </a:rPr>
            <a:t> - 4 </a:t>
          </a:r>
          <a:r>
            <a:rPr lang="ru-RU" sz="1800" b="1" dirty="0" err="1" smtClean="0">
              <a:solidFill>
                <a:schemeClr val="tx1"/>
              </a:solidFill>
            </a:rPr>
            <a:t>грами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en-US" sz="1800" b="1" dirty="0">
            <a:solidFill>
              <a:schemeClr val="tx1"/>
            </a:solidFill>
          </a:endParaRPr>
        </a:p>
      </dgm:t>
    </dgm:pt>
    <dgm:pt modelId="{C3608D04-00A9-487C-9C3B-E1EEF147B8E4}" type="parTrans" cxnId="{73720180-8388-431D-8F9A-9784F1EA7A82}">
      <dgm:prSet/>
      <dgm:spPr/>
      <dgm:t>
        <a:bodyPr/>
        <a:lstStyle/>
        <a:p>
          <a:endParaRPr lang="en-US"/>
        </a:p>
      </dgm:t>
    </dgm:pt>
    <dgm:pt modelId="{A788A4A2-A344-474E-BC03-76BBC88EABF2}" type="sibTrans" cxnId="{73720180-8388-431D-8F9A-9784F1EA7A82}">
      <dgm:prSet/>
      <dgm:spPr/>
      <dgm:t>
        <a:bodyPr/>
        <a:lstStyle/>
        <a:p>
          <a:endParaRPr lang="en-US"/>
        </a:p>
      </dgm:t>
    </dgm:pt>
    <dgm:pt modelId="{4D9C1C7C-3000-426C-859D-A2503D1D75EB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Кришталик</a:t>
          </a:r>
          <a:r>
            <a:rPr lang="ru-RU" sz="1800" b="1" dirty="0" smtClean="0">
              <a:solidFill>
                <a:schemeClr val="tx1"/>
              </a:solidFill>
            </a:rPr>
            <a:t> ока </a:t>
          </a:r>
          <a:r>
            <a:rPr lang="ru-RU" sz="1800" b="1" dirty="0" err="1" smtClean="0">
              <a:solidFill>
                <a:schemeClr val="tx1"/>
              </a:solidFill>
            </a:rPr>
            <a:t>новонародженого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нагадує</a:t>
          </a:r>
          <a:r>
            <a:rPr lang="ru-RU" sz="1800" b="1" dirty="0" smtClean="0">
              <a:solidFill>
                <a:schemeClr val="tx1"/>
              </a:solidFill>
            </a:rPr>
            <a:t> кулю, а </a:t>
          </a:r>
          <a:r>
            <a:rPr lang="ru-RU" sz="1800" b="1" dirty="0" err="1" smtClean="0">
              <a:solidFill>
                <a:schemeClr val="tx1"/>
              </a:solidFill>
            </a:rPr>
            <a:t>дорослої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людини</a:t>
          </a:r>
          <a:r>
            <a:rPr lang="ru-RU" sz="1800" b="1" dirty="0" smtClean="0">
              <a:solidFill>
                <a:schemeClr val="tx1"/>
              </a:solidFill>
            </a:rPr>
            <a:t> - </a:t>
          </a:r>
          <a:r>
            <a:rPr lang="ru-RU" sz="1800" b="1" dirty="0" err="1" smtClean="0">
              <a:solidFill>
                <a:schemeClr val="tx1"/>
              </a:solidFill>
            </a:rPr>
            <a:t>двоопуклу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лінзу</a:t>
          </a:r>
          <a:endParaRPr lang="en-US" sz="1800" b="1" dirty="0">
            <a:solidFill>
              <a:schemeClr val="tx1"/>
            </a:solidFill>
          </a:endParaRPr>
        </a:p>
      </dgm:t>
    </dgm:pt>
    <dgm:pt modelId="{E7977116-F4D4-496E-8B42-0A1AEE4D746F}" type="parTrans" cxnId="{6A09DC2F-1956-400D-B8ED-72E645AFA62B}">
      <dgm:prSet/>
      <dgm:spPr/>
      <dgm:t>
        <a:bodyPr/>
        <a:lstStyle/>
        <a:p>
          <a:endParaRPr lang="en-US"/>
        </a:p>
      </dgm:t>
    </dgm:pt>
    <dgm:pt modelId="{42C12B01-ABEA-4B4C-ACA3-209F5FFDC87F}" type="sibTrans" cxnId="{6A09DC2F-1956-400D-B8ED-72E645AFA62B}">
      <dgm:prSet/>
      <dgm:spPr/>
      <dgm:t>
        <a:bodyPr/>
        <a:lstStyle/>
        <a:p>
          <a:endParaRPr lang="en-US"/>
        </a:p>
      </dgm:t>
    </dgm:pt>
    <dgm:pt modelId="{796F4070-0407-4130-8528-2EF870031CBF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Діаметр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кришталика</a:t>
          </a:r>
          <a:r>
            <a:rPr lang="ru-RU" sz="1800" b="1" dirty="0" smtClean="0">
              <a:solidFill>
                <a:schemeClr val="tx1"/>
              </a:solidFill>
            </a:rPr>
            <a:t> - 10 </a:t>
          </a:r>
          <a:r>
            <a:rPr lang="ru-RU" sz="1800" b="1" dirty="0" err="1" smtClean="0">
              <a:solidFill>
                <a:schemeClr val="tx1"/>
              </a:solidFill>
            </a:rPr>
            <a:t>міліметрів</a:t>
          </a:r>
          <a:r>
            <a:rPr lang="ru-RU" sz="1800" b="1" dirty="0" smtClean="0">
              <a:solidFill>
                <a:schemeClr val="tx1"/>
              </a:solidFill>
            </a:rPr>
            <a:t>, а </a:t>
          </a:r>
          <a:r>
            <a:rPr lang="ru-RU" sz="1800" b="1" dirty="0" err="1" smtClean="0">
              <a:solidFill>
                <a:schemeClr val="tx1"/>
              </a:solidFill>
            </a:rPr>
            <a:t>товщина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його</a:t>
          </a:r>
          <a:r>
            <a:rPr lang="ru-RU" sz="1800" b="1" dirty="0" smtClean="0">
              <a:solidFill>
                <a:schemeClr val="tx1"/>
              </a:solidFill>
            </a:rPr>
            <a:t> в </a:t>
          </a:r>
          <a:r>
            <a:rPr lang="ru-RU" sz="1800" b="1" dirty="0" err="1" smtClean="0">
              <a:solidFill>
                <a:schemeClr val="tx1"/>
              </a:solidFill>
            </a:rPr>
            <a:t>центрі</a:t>
          </a:r>
          <a:r>
            <a:rPr lang="ru-RU" sz="1800" b="1" dirty="0" smtClean="0">
              <a:solidFill>
                <a:schemeClr val="tx1"/>
              </a:solidFill>
            </a:rPr>
            <a:t> - </a:t>
          </a:r>
          <a:r>
            <a:rPr lang="ru-RU" sz="1800" b="1" dirty="0" err="1" smtClean="0">
              <a:solidFill>
                <a:schemeClr val="tx1"/>
              </a:solidFill>
            </a:rPr>
            <a:t>близько</a:t>
          </a:r>
          <a:r>
            <a:rPr lang="ru-RU" sz="1800" b="1" dirty="0" smtClean="0">
              <a:solidFill>
                <a:schemeClr val="tx1"/>
              </a:solidFill>
            </a:rPr>
            <a:t> 4 </a:t>
          </a:r>
          <a:r>
            <a:rPr lang="ru-RU" sz="1800" b="1" dirty="0" err="1" smtClean="0">
              <a:solidFill>
                <a:schemeClr val="tx1"/>
              </a:solidFill>
            </a:rPr>
            <a:t>міліметрів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ru-RU" sz="1800" b="1" dirty="0">
            <a:solidFill>
              <a:schemeClr val="tx1"/>
            </a:solidFill>
          </a:endParaRPr>
        </a:p>
      </dgm:t>
    </dgm:pt>
    <dgm:pt modelId="{B6EB01D6-FBE7-48E7-8F99-DBD08BBF4E22}" type="parTrans" cxnId="{10492A66-3B56-450A-BC72-6FC8A9988979}">
      <dgm:prSet/>
      <dgm:spPr/>
      <dgm:t>
        <a:bodyPr/>
        <a:lstStyle/>
        <a:p>
          <a:endParaRPr lang="en-US"/>
        </a:p>
      </dgm:t>
    </dgm:pt>
    <dgm:pt modelId="{5CD3DAA1-E15A-44FC-AC06-BED563E6B72E}" type="sibTrans" cxnId="{10492A66-3B56-450A-BC72-6FC8A9988979}">
      <dgm:prSet/>
      <dgm:spPr/>
      <dgm:t>
        <a:bodyPr/>
        <a:lstStyle/>
        <a:p>
          <a:endParaRPr lang="en-US"/>
        </a:p>
      </dgm:t>
    </dgm:pt>
    <dgm:pt modelId="{9FEFC633-25CF-4639-BBD9-212589C83CEC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Товщина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сітківки</a:t>
          </a:r>
          <a:r>
            <a:rPr lang="ru-RU" sz="1800" b="1" dirty="0" smtClean="0">
              <a:solidFill>
                <a:schemeClr val="tx1"/>
              </a:solidFill>
            </a:rPr>
            <a:t> ока - </a:t>
          </a:r>
          <a:r>
            <a:rPr lang="ru-RU" sz="1800" b="1" dirty="0" err="1" smtClean="0">
              <a:solidFill>
                <a:schemeClr val="tx1"/>
              </a:solidFill>
            </a:rPr>
            <a:t>близько</a:t>
          </a:r>
          <a:r>
            <a:rPr lang="ru-RU" sz="1800" b="1" dirty="0" smtClean="0">
              <a:solidFill>
                <a:schemeClr val="tx1"/>
              </a:solidFill>
            </a:rPr>
            <a:t> 0,08 </a:t>
          </a:r>
          <a:r>
            <a:rPr lang="ru-RU" sz="1800" b="1" dirty="0" err="1" smtClean="0">
              <a:solidFill>
                <a:schemeClr val="tx1"/>
              </a:solidFill>
            </a:rPr>
            <a:t>міліметра</a:t>
          </a:r>
          <a:r>
            <a:rPr lang="ru-RU" sz="1800" b="1" dirty="0" smtClean="0">
              <a:solidFill>
                <a:schemeClr val="tx1"/>
              </a:solidFill>
            </a:rPr>
            <a:t>, а </a:t>
          </a:r>
          <a:r>
            <a:rPr lang="ru-RU" sz="1800" b="1" dirty="0" err="1" smtClean="0">
              <a:solidFill>
                <a:schemeClr val="tx1"/>
              </a:solidFill>
            </a:rPr>
            <a:t>товщина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рогівки</a:t>
          </a:r>
          <a:r>
            <a:rPr lang="ru-RU" sz="1800" b="1" dirty="0" smtClean="0">
              <a:solidFill>
                <a:schemeClr val="tx1"/>
              </a:solidFill>
            </a:rPr>
            <a:t> - </a:t>
          </a:r>
          <a:r>
            <a:rPr lang="ru-RU" sz="1800" b="1" dirty="0" err="1" smtClean="0">
              <a:solidFill>
                <a:schemeClr val="tx1"/>
              </a:solidFill>
            </a:rPr>
            <a:t>близько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міліметра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ru-RU" sz="1800" b="1" dirty="0">
            <a:solidFill>
              <a:schemeClr val="tx1"/>
            </a:solidFill>
          </a:endParaRPr>
        </a:p>
      </dgm:t>
    </dgm:pt>
    <dgm:pt modelId="{322A1514-FE07-4BE9-A98E-6E19A168ACE7}" type="parTrans" cxnId="{ED9D31BD-3F87-44A5-ACAE-4D3A29E723AA}">
      <dgm:prSet/>
      <dgm:spPr/>
      <dgm:t>
        <a:bodyPr/>
        <a:lstStyle/>
        <a:p>
          <a:endParaRPr lang="en-US"/>
        </a:p>
      </dgm:t>
    </dgm:pt>
    <dgm:pt modelId="{B53E3D63-27D0-4AFE-9839-A78562AA0E98}" type="sibTrans" cxnId="{ED9D31BD-3F87-44A5-ACAE-4D3A29E723AA}">
      <dgm:prSet/>
      <dgm:spPr/>
      <dgm:t>
        <a:bodyPr/>
        <a:lstStyle/>
        <a:p>
          <a:endParaRPr lang="en-US"/>
        </a:p>
      </dgm:t>
    </dgm:pt>
    <dgm:pt modelId="{6E0DCB1B-B90D-4BD6-9F87-E8CA32EF5335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У </a:t>
          </a:r>
          <a:r>
            <a:rPr lang="ru-RU" sz="1800" b="1" dirty="0" err="1" smtClean="0">
              <a:solidFill>
                <a:schemeClr val="tx1"/>
              </a:solidFill>
            </a:rPr>
            <a:t>добу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у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людини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виділяється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зазвичай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близько</a:t>
          </a:r>
          <a:r>
            <a:rPr lang="ru-RU" sz="1800" b="1" dirty="0" smtClean="0">
              <a:solidFill>
                <a:schemeClr val="tx1"/>
              </a:solidFill>
            </a:rPr>
            <a:t> одного </a:t>
          </a:r>
          <a:r>
            <a:rPr lang="ru-RU" sz="1800" b="1" dirty="0" err="1" smtClean="0">
              <a:solidFill>
                <a:schemeClr val="tx1"/>
              </a:solidFill>
            </a:rPr>
            <a:t>кубічного</a:t>
          </a:r>
          <a:r>
            <a:rPr lang="ru-RU" sz="1800" b="1" dirty="0" smtClean="0">
              <a:solidFill>
                <a:schemeClr val="tx1"/>
              </a:solidFill>
            </a:rPr>
            <a:t> сантиметра </a:t>
          </a:r>
          <a:r>
            <a:rPr lang="ru-RU" sz="1800" b="1" dirty="0" err="1" smtClean="0">
              <a:solidFill>
                <a:schemeClr val="tx1"/>
              </a:solidFill>
            </a:rPr>
            <a:t>сліз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en-US" sz="1800" b="1" dirty="0">
            <a:solidFill>
              <a:schemeClr val="tx1"/>
            </a:solidFill>
          </a:endParaRPr>
        </a:p>
      </dgm:t>
    </dgm:pt>
    <dgm:pt modelId="{7B29352D-D988-4063-B269-C003DDAEBF14}" type="parTrans" cxnId="{757BF083-1BF7-48B1-A988-D79A52410BBA}">
      <dgm:prSet/>
      <dgm:spPr/>
      <dgm:t>
        <a:bodyPr/>
        <a:lstStyle/>
        <a:p>
          <a:endParaRPr lang="en-US"/>
        </a:p>
      </dgm:t>
    </dgm:pt>
    <dgm:pt modelId="{9C1FA26B-F7CF-41C0-98D6-628D8AA62B23}" type="sibTrans" cxnId="{757BF083-1BF7-48B1-A988-D79A52410BBA}">
      <dgm:prSet/>
      <dgm:spPr/>
      <dgm:t>
        <a:bodyPr/>
        <a:lstStyle/>
        <a:p>
          <a:endParaRPr lang="en-US"/>
        </a:p>
      </dgm:t>
    </dgm:pt>
    <dgm:pt modelId="{F8667911-9802-40BC-8428-D247324AA632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Діаметр</a:t>
          </a:r>
          <a:r>
            <a:rPr lang="ru-RU" sz="1800" b="1" dirty="0" smtClean="0">
              <a:solidFill>
                <a:schemeClr val="tx1"/>
              </a:solidFill>
            </a:rPr>
            <a:t> очного </a:t>
          </a:r>
          <a:r>
            <a:rPr lang="ru-RU" sz="1800" b="1" dirty="0" err="1" smtClean="0">
              <a:solidFill>
                <a:schemeClr val="tx1"/>
              </a:solidFill>
            </a:rPr>
            <a:t>яблука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приблизно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однаковий</a:t>
          </a:r>
          <a:r>
            <a:rPr lang="ru-RU" sz="1800" b="1" dirty="0" smtClean="0">
              <a:solidFill>
                <a:schemeClr val="tx1"/>
              </a:solidFill>
            </a:rPr>
            <a:t> у </a:t>
          </a:r>
          <a:r>
            <a:rPr lang="ru-RU" sz="1800" b="1" dirty="0" err="1" smtClean="0">
              <a:solidFill>
                <a:schemeClr val="tx1"/>
              </a:solidFill>
            </a:rPr>
            <a:t>всіх</a:t>
          </a:r>
          <a:r>
            <a:rPr lang="ru-RU" sz="1800" b="1" dirty="0" smtClean="0">
              <a:solidFill>
                <a:schemeClr val="tx1"/>
              </a:solidFill>
            </a:rPr>
            <a:t> людей - </a:t>
          </a:r>
          <a:r>
            <a:rPr lang="ru-RU" sz="1800" b="1" dirty="0" err="1" smtClean="0">
              <a:solidFill>
                <a:schemeClr val="tx1"/>
              </a:solidFill>
            </a:rPr>
            <a:t>близько</a:t>
          </a:r>
          <a:r>
            <a:rPr lang="ru-RU" sz="1800" b="1" dirty="0" smtClean="0">
              <a:solidFill>
                <a:schemeClr val="tx1"/>
              </a:solidFill>
            </a:rPr>
            <a:t> 24 мм - </a:t>
          </a:r>
          <a:r>
            <a:rPr lang="ru-RU" sz="1800" b="1" dirty="0" err="1" smtClean="0">
              <a:solidFill>
                <a:schemeClr val="tx1"/>
              </a:solidFill>
            </a:rPr>
            <a:t>і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майже</a:t>
          </a:r>
          <a:r>
            <a:rPr lang="ru-RU" sz="1800" b="1" dirty="0" smtClean="0">
              <a:solidFill>
                <a:schemeClr val="tx1"/>
              </a:solidFill>
            </a:rPr>
            <a:t> не </a:t>
          </a:r>
          <a:r>
            <a:rPr lang="ru-RU" sz="1800" b="1" dirty="0" err="1" smtClean="0">
              <a:solidFill>
                <a:schemeClr val="tx1"/>
              </a:solidFill>
            </a:rPr>
            <a:t>змінюється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з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віком</a:t>
          </a:r>
          <a:r>
            <a:rPr lang="ru-RU" sz="1800" b="1" dirty="0" smtClean="0">
              <a:solidFill>
                <a:schemeClr val="tx1"/>
              </a:solidFill>
            </a:rPr>
            <a:t>. Тому </a:t>
          </a:r>
          <a:r>
            <a:rPr lang="ru-RU" sz="1800" b="1" dirty="0" err="1" smtClean="0">
              <a:solidFill>
                <a:schemeClr val="tx1"/>
              </a:solidFill>
            </a:rPr>
            <a:t>очі</a:t>
          </a:r>
          <a:r>
            <a:rPr lang="ru-RU" sz="1800" b="1" dirty="0" smtClean="0">
              <a:solidFill>
                <a:schemeClr val="tx1"/>
              </a:solidFill>
            </a:rPr>
            <a:t> у </a:t>
          </a:r>
          <a:r>
            <a:rPr lang="ru-RU" sz="1800" b="1" dirty="0" err="1" smtClean="0">
              <a:solidFill>
                <a:schemeClr val="tx1"/>
              </a:solidFill>
            </a:rPr>
            <a:t>дітей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здаються</a:t>
          </a:r>
          <a:r>
            <a:rPr lang="ru-RU" sz="1800" b="1" dirty="0" smtClean="0">
              <a:solidFill>
                <a:schemeClr val="tx1"/>
              </a:solidFill>
            </a:rPr>
            <a:t> такими великими.</a:t>
          </a:r>
          <a:endParaRPr lang="ru-RU" sz="1800" b="1" dirty="0">
            <a:solidFill>
              <a:schemeClr val="tx1"/>
            </a:solidFill>
          </a:endParaRPr>
        </a:p>
      </dgm:t>
    </dgm:pt>
    <dgm:pt modelId="{FF2949B4-8475-421E-B16D-9A2577C00878}" type="parTrans" cxnId="{3B02D402-90E5-4D0D-9F24-80EFB5EA6692}">
      <dgm:prSet/>
      <dgm:spPr/>
      <dgm:t>
        <a:bodyPr/>
        <a:lstStyle/>
        <a:p>
          <a:endParaRPr lang="en-US"/>
        </a:p>
      </dgm:t>
    </dgm:pt>
    <dgm:pt modelId="{A13EE492-FC58-49F9-A85B-48A8EDB4AF00}" type="sibTrans" cxnId="{3B02D402-90E5-4D0D-9F24-80EFB5EA6692}">
      <dgm:prSet/>
      <dgm:spPr/>
      <dgm:t>
        <a:bodyPr/>
        <a:lstStyle/>
        <a:p>
          <a:endParaRPr lang="en-US"/>
        </a:p>
      </dgm:t>
    </dgm:pt>
    <dgm:pt modelId="{2F663A02-B632-4684-9A33-1083D7BE9851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Чутливість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сітківки</a:t>
          </a:r>
          <a:r>
            <a:rPr lang="ru-RU" sz="1800" b="1" dirty="0" smtClean="0">
              <a:solidFill>
                <a:schemeClr val="tx1"/>
              </a:solidFill>
            </a:rPr>
            <a:t> ока при </a:t>
          </a:r>
          <a:r>
            <a:rPr lang="ru-RU" sz="1800" b="1" dirty="0" err="1" smtClean="0">
              <a:solidFill>
                <a:schemeClr val="tx1"/>
              </a:solidFill>
            </a:rPr>
            <a:t>переході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від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яскравого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світла</a:t>
          </a:r>
          <a:r>
            <a:rPr lang="ru-RU" sz="1800" b="1" dirty="0" smtClean="0">
              <a:solidFill>
                <a:schemeClr val="tx1"/>
              </a:solidFill>
            </a:rPr>
            <a:t> до </a:t>
          </a:r>
          <a:r>
            <a:rPr lang="ru-RU" sz="1800" b="1" dirty="0" err="1" smtClean="0">
              <a:solidFill>
                <a:schemeClr val="tx1"/>
              </a:solidFill>
            </a:rPr>
            <a:t>темряви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протягом</a:t>
          </a:r>
          <a:r>
            <a:rPr lang="ru-RU" sz="1800" b="1" dirty="0" smtClean="0">
              <a:solidFill>
                <a:schemeClr val="tx1"/>
              </a:solidFill>
            </a:rPr>
            <a:t> 20 </a:t>
          </a:r>
          <a:r>
            <a:rPr lang="ru-RU" sz="1800" b="1" dirty="0" err="1" smtClean="0">
              <a:solidFill>
                <a:schemeClr val="tx1"/>
              </a:solidFill>
            </a:rPr>
            <a:t>хвилин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зростає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майже</a:t>
          </a:r>
          <a:r>
            <a:rPr lang="ru-RU" sz="1800" b="1" dirty="0" smtClean="0">
              <a:solidFill>
                <a:schemeClr val="tx1"/>
              </a:solidFill>
            </a:rPr>
            <a:t> в 130 </a:t>
          </a:r>
          <a:r>
            <a:rPr lang="ru-RU" sz="1800" b="1" dirty="0" err="1" smtClean="0">
              <a:solidFill>
                <a:schemeClr val="tx1"/>
              </a:solidFill>
            </a:rPr>
            <a:t>тисяч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разів</a:t>
          </a:r>
          <a:r>
            <a:rPr lang="ru-RU" sz="1800" b="1" dirty="0" smtClean="0">
              <a:solidFill>
                <a:schemeClr val="tx1"/>
              </a:solidFill>
            </a:rPr>
            <a:t>.</a:t>
          </a:r>
          <a:endParaRPr lang="ru-RU" sz="1800" b="1" dirty="0">
            <a:solidFill>
              <a:schemeClr val="tx1"/>
            </a:solidFill>
          </a:endParaRPr>
        </a:p>
      </dgm:t>
    </dgm:pt>
    <dgm:pt modelId="{7E4B6D17-153E-4657-A93A-6F0892D3F43E}" type="parTrans" cxnId="{FE62A0C3-DD07-43C2-8D25-ADF3217DDA46}">
      <dgm:prSet/>
      <dgm:spPr/>
      <dgm:t>
        <a:bodyPr/>
        <a:lstStyle/>
        <a:p>
          <a:endParaRPr lang="en-US"/>
        </a:p>
      </dgm:t>
    </dgm:pt>
    <dgm:pt modelId="{A7C807CE-6CA8-4807-8E91-D18247C27918}" type="sibTrans" cxnId="{FE62A0C3-DD07-43C2-8D25-ADF3217DDA46}">
      <dgm:prSet/>
      <dgm:spPr/>
      <dgm:t>
        <a:bodyPr/>
        <a:lstStyle/>
        <a:p>
          <a:endParaRPr lang="en-US"/>
        </a:p>
      </dgm:t>
    </dgm:pt>
    <dgm:pt modelId="{257F7096-AD45-4191-B97B-8ED9C531991A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800" b="1" dirty="0" err="1" smtClean="0">
              <a:solidFill>
                <a:schemeClr val="tx1"/>
              </a:solidFill>
            </a:rPr>
            <a:t>Зазвичай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людина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моргає</a:t>
          </a:r>
          <a:r>
            <a:rPr lang="ru-RU" sz="1800" b="1" dirty="0" smtClean="0">
              <a:solidFill>
                <a:schemeClr val="tx1"/>
              </a:solidFill>
            </a:rPr>
            <a:t> в </a:t>
          </a:r>
          <a:r>
            <a:rPr lang="ru-RU" sz="1800" b="1" dirty="0" err="1" smtClean="0">
              <a:solidFill>
                <a:schemeClr val="tx1"/>
              </a:solidFill>
            </a:rPr>
            <a:t>середньому</a:t>
          </a:r>
          <a:r>
            <a:rPr lang="ru-RU" sz="1800" b="1" dirty="0" smtClean="0">
              <a:solidFill>
                <a:schemeClr val="tx1"/>
              </a:solidFill>
            </a:rPr>
            <a:t> 25 </a:t>
          </a:r>
          <a:r>
            <a:rPr lang="ru-RU" sz="1800" b="1" dirty="0" err="1" smtClean="0">
              <a:solidFill>
                <a:schemeClr val="tx1"/>
              </a:solidFill>
            </a:rPr>
            <a:t>разів</a:t>
          </a:r>
          <a:r>
            <a:rPr lang="ru-RU" sz="1800" b="1" dirty="0" smtClean="0">
              <a:solidFill>
                <a:schemeClr val="tx1"/>
              </a:solidFill>
            </a:rPr>
            <a:t> на </a:t>
          </a:r>
          <a:r>
            <a:rPr lang="ru-RU" sz="1800" b="1" dirty="0" err="1" smtClean="0">
              <a:solidFill>
                <a:schemeClr val="tx1"/>
              </a:solidFill>
            </a:rPr>
            <a:t>хвилину</a:t>
          </a:r>
          <a:r>
            <a:rPr lang="ru-RU" sz="1800" b="1" dirty="0" smtClean="0">
              <a:solidFill>
                <a:schemeClr val="tx1"/>
              </a:solidFill>
            </a:rPr>
            <a:t>, </a:t>
          </a:r>
          <a:r>
            <a:rPr lang="ru-RU" sz="1800" b="1" dirty="0" err="1" smtClean="0">
              <a:solidFill>
                <a:schemeClr val="tx1"/>
              </a:solidFill>
            </a:rPr>
            <a:t>і</a:t>
          </a:r>
          <a:r>
            <a:rPr lang="ru-RU" sz="1800" b="1" dirty="0" smtClean="0">
              <a:solidFill>
                <a:schemeClr val="tx1"/>
              </a:solidFill>
            </a:rPr>
            <a:t> кожного разу </a:t>
          </a:r>
          <a:r>
            <a:rPr lang="ru-RU" sz="1800" b="1" dirty="0" err="1" smtClean="0">
              <a:solidFill>
                <a:schemeClr val="tx1"/>
              </a:solidFill>
            </a:rPr>
            <a:t>очі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залишаються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закритими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дві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десяті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частки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err="1" smtClean="0">
              <a:solidFill>
                <a:schemeClr val="tx1"/>
              </a:solidFill>
            </a:rPr>
            <a:t>секунди</a:t>
          </a:r>
          <a:endParaRPr lang="en-US" sz="1800" b="1" dirty="0">
            <a:solidFill>
              <a:schemeClr val="tx1"/>
            </a:solidFill>
          </a:endParaRPr>
        </a:p>
      </dgm:t>
    </dgm:pt>
    <dgm:pt modelId="{92075FC0-5329-49F3-95F2-9522637CBFBC}" type="parTrans" cxnId="{6C65E95F-626A-4BA7-97D2-0FABB688692E}">
      <dgm:prSet/>
      <dgm:spPr/>
      <dgm:t>
        <a:bodyPr/>
        <a:lstStyle/>
        <a:p>
          <a:endParaRPr lang="en-US"/>
        </a:p>
      </dgm:t>
    </dgm:pt>
    <dgm:pt modelId="{5F175784-7559-483E-A12B-8C608CB8E743}" type="sibTrans" cxnId="{6C65E95F-626A-4BA7-97D2-0FABB688692E}">
      <dgm:prSet/>
      <dgm:spPr/>
      <dgm:t>
        <a:bodyPr/>
        <a:lstStyle/>
        <a:p>
          <a:endParaRPr lang="en-US"/>
        </a:p>
      </dgm:t>
    </dgm:pt>
    <dgm:pt modelId="{59E77427-45A9-4A7A-B423-F17C674093BD}" type="pres">
      <dgm:prSet presAssocID="{825964D4-4EE8-48E7-9353-2D9CE4DAACA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1115C8-DDAA-463A-9831-4A1976174FBC}" type="pres">
      <dgm:prSet presAssocID="{8110D26E-B71D-4A0A-A308-5152E55788AB}" presName="composite" presStyleCnt="0"/>
      <dgm:spPr/>
    </dgm:pt>
    <dgm:pt modelId="{A5C61BAF-068C-4EAD-B4C7-F15BB6C670C3}" type="pres">
      <dgm:prSet presAssocID="{8110D26E-B71D-4A0A-A308-5152E55788AB}" presName="imgShp" presStyleLbl="fgImgPlace1" presStyleIdx="0" presStyleCnt="8" custLinFactX="-8160" custLinFactNeighborX="-100000" custLinFactNeighborY="-2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C6F19174-16A5-4316-8427-A1D54CB1E039}" type="pres">
      <dgm:prSet presAssocID="{8110D26E-B71D-4A0A-A308-5152E55788AB}" presName="txShp" presStyleLbl="node1" presStyleIdx="0" presStyleCnt="8" custScaleX="126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3C1D58-2A7E-49D1-8906-8643A41BB8A7}" type="pres">
      <dgm:prSet presAssocID="{A788A4A2-A344-474E-BC03-76BBC88EABF2}" presName="spacing" presStyleCnt="0"/>
      <dgm:spPr/>
    </dgm:pt>
    <dgm:pt modelId="{B23C8920-8FE9-4F41-844B-FA301BA3094C}" type="pres">
      <dgm:prSet presAssocID="{796F4070-0407-4130-8528-2EF870031CBF}" presName="composite" presStyleCnt="0"/>
      <dgm:spPr/>
    </dgm:pt>
    <dgm:pt modelId="{C556A8BA-DD00-46E9-9C24-A22170EC975F}" type="pres">
      <dgm:prSet presAssocID="{796F4070-0407-4130-8528-2EF870031CBF}" presName="imgShp" presStyleLbl="fgImgPlace1" presStyleIdx="1" presStyleCnt="8" custLinFactX="-8160" custLinFactNeighborX="-100000" custLinFactNeighborY="-1072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</dgm:pt>
    <dgm:pt modelId="{4022109C-A40E-4908-9976-2DAAC55D7A05}" type="pres">
      <dgm:prSet presAssocID="{796F4070-0407-4130-8528-2EF870031CBF}" presName="txShp" presStyleLbl="node1" presStyleIdx="1" presStyleCnt="8" custScaleX="129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977A1-0EAD-4775-B926-25F385BA7F26}" type="pres">
      <dgm:prSet presAssocID="{5CD3DAA1-E15A-44FC-AC06-BED563E6B72E}" presName="spacing" presStyleCnt="0"/>
      <dgm:spPr/>
    </dgm:pt>
    <dgm:pt modelId="{20582230-BAA2-4BA9-ACDD-B6F3D8E84FB3}" type="pres">
      <dgm:prSet presAssocID="{4D9C1C7C-3000-426C-859D-A2503D1D75EB}" presName="composite" presStyleCnt="0"/>
      <dgm:spPr/>
    </dgm:pt>
    <dgm:pt modelId="{3967184C-BD12-460F-ACCE-29FCA8B808CD}" type="pres">
      <dgm:prSet presAssocID="{4D9C1C7C-3000-426C-859D-A2503D1D75EB}" presName="imgShp" presStyleLbl="fgImgPlace1" presStyleIdx="2" presStyleCnt="8" custLinFactX="-8160" custLinFactNeighborX="-100000" custLinFactNeighborY="528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000" r="-2000"/>
          </a:stretch>
        </a:blipFill>
      </dgm:spPr>
    </dgm:pt>
    <dgm:pt modelId="{3CAE9969-6C43-483A-975C-D84E0F546C79}" type="pres">
      <dgm:prSet presAssocID="{4D9C1C7C-3000-426C-859D-A2503D1D75EB}" presName="txShp" presStyleLbl="node1" presStyleIdx="2" presStyleCnt="8" custScaleX="131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DCBB7-DEAB-4795-A0AC-E6D41B653DCA}" type="pres">
      <dgm:prSet presAssocID="{42C12B01-ABEA-4B4C-ACA3-209F5FFDC87F}" presName="spacing" presStyleCnt="0"/>
      <dgm:spPr/>
    </dgm:pt>
    <dgm:pt modelId="{06E8BFDF-D657-41BB-AF11-A9F8A505B46E}" type="pres">
      <dgm:prSet presAssocID="{9FEFC633-25CF-4639-BBD9-212589C83CEC}" presName="composite" presStyleCnt="0"/>
      <dgm:spPr/>
    </dgm:pt>
    <dgm:pt modelId="{911CDC60-C297-496C-B2AD-D653EEF9CFFD}" type="pres">
      <dgm:prSet presAssocID="{9FEFC633-25CF-4639-BBD9-212589C83CEC}" presName="imgShp" presStyleLbl="fgImgPlace1" presStyleIdx="3" presStyleCnt="8" custLinFactX="-8160" custLinFactNeighborX="-100000" custLinFactNeighborY="-52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FF172A36-7707-4A45-B7BF-380226EE3929}" type="pres">
      <dgm:prSet presAssocID="{9FEFC633-25CF-4639-BBD9-212589C83CEC}" presName="txShp" presStyleLbl="node1" presStyleIdx="3" presStyleCnt="8" custScaleX="131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06EDD-D28B-4892-BBE0-DE7E18609280}" type="pres">
      <dgm:prSet presAssocID="{B53E3D63-27D0-4AFE-9839-A78562AA0E98}" presName="spacing" presStyleCnt="0"/>
      <dgm:spPr/>
    </dgm:pt>
    <dgm:pt modelId="{ABAAD69E-FC75-4747-9C06-39BE7D91E139}" type="pres">
      <dgm:prSet presAssocID="{6E0DCB1B-B90D-4BD6-9F87-E8CA32EF5335}" presName="composite" presStyleCnt="0"/>
      <dgm:spPr/>
    </dgm:pt>
    <dgm:pt modelId="{78DF604E-DC1D-4CB1-A2F5-D9ABBC0B41A7}" type="pres">
      <dgm:prSet presAssocID="{6E0DCB1B-B90D-4BD6-9F87-E8CA32EF5335}" presName="imgShp" presStyleLbl="fgImgPlace1" presStyleIdx="4" presStyleCnt="8" custLinFactX="-8160" custLinFactNeighborX="-100000" custLinFactNeighborY="-247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2F7FC584-9CD7-4BB5-B7BF-0851ABD8E6BF}" type="pres">
      <dgm:prSet presAssocID="{6E0DCB1B-B90D-4BD6-9F87-E8CA32EF5335}" presName="txShp" presStyleLbl="node1" presStyleIdx="4" presStyleCnt="8" custScaleX="131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9751B4-F29F-4524-A5DD-9EBB229BF0B4}" type="pres">
      <dgm:prSet presAssocID="{9C1FA26B-F7CF-41C0-98D6-628D8AA62B23}" presName="spacing" presStyleCnt="0"/>
      <dgm:spPr/>
    </dgm:pt>
    <dgm:pt modelId="{F31A569D-38E9-49F3-A7D1-70746FAF454C}" type="pres">
      <dgm:prSet presAssocID="{F8667911-9802-40BC-8428-D247324AA632}" presName="composite" presStyleCnt="0"/>
      <dgm:spPr/>
    </dgm:pt>
    <dgm:pt modelId="{0D426F37-7948-426E-ACF2-2B41732E69AF}" type="pres">
      <dgm:prSet presAssocID="{F8667911-9802-40BC-8428-D247324AA632}" presName="imgShp" presStyleLbl="fgImgPlace1" presStyleIdx="5" presStyleCnt="8" custLinFactX="-8160" custLinFactNeighborX="-100000" custLinFactNeighborY="-934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</dgm:pt>
    <dgm:pt modelId="{DE464A9D-791D-4635-A568-1645F114E312}" type="pres">
      <dgm:prSet presAssocID="{F8667911-9802-40BC-8428-D247324AA632}" presName="txShp" presStyleLbl="node1" presStyleIdx="5" presStyleCnt="8" custScaleX="131745" custScaleY="145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E7FF0-6DB5-45F0-A739-CBD31C08A784}" type="pres">
      <dgm:prSet presAssocID="{A13EE492-FC58-49F9-A85B-48A8EDB4AF00}" presName="spacing" presStyleCnt="0"/>
      <dgm:spPr/>
    </dgm:pt>
    <dgm:pt modelId="{C0BBBF9A-88D5-4CD0-942A-9F9786E93DD9}" type="pres">
      <dgm:prSet presAssocID="{2F663A02-B632-4684-9A33-1083D7BE9851}" presName="composite" presStyleCnt="0"/>
      <dgm:spPr/>
    </dgm:pt>
    <dgm:pt modelId="{07C84DFE-C5DE-4DF9-9DC8-0D2E322BB121}" type="pres">
      <dgm:prSet presAssocID="{2F663A02-B632-4684-9A33-1083D7BE9851}" presName="imgShp" presStyleLbl="fgImgPlace1" presStyleIdx="6" presStyleCnt="8" custLinFactX="-8160" custLinFactNeighborX="-100000" custLinFactNeighborY="-294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8000" r="-8000"/>
          </a:stretch>
        </a:blipFill>
      </dgm:spPr>
    </dgm:pt>
    <dgm:pt modelId="{9F59EA5A-E2C3-4545-9423-82CB3DCF2DF9}" type="pres">
      <dgm:prSet presAssocID="{2F663A02-B632-4684-9A33-1083D7BE9851}" presName="txShp" presStyleLbl="node1" presStyleIdx="6" presStyleCnt="8" custScaleX="131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1E84C-C5CD-4403-8625-F8C5852C286E}" type="pres">
      <dgm:prSet presAssocID="{A7C807CE-6CA8-4807-8E91-D18247C27918}" presName="spacing" presStyleCnt="0"/>
      <dgm:spPr/>
    </dgm:pt>
    <dgm:pt modelId="{2E2239D5-BDE2-4E60-860B-5806E010159F}" type="pres">
      <dgm:prSet presAssocID="{257F7096-AD45-4191-B97B-8ED9C531991A}" presName="composite" presStyleCnt="0"/>
      <dgm:spPr/>
    </dgm:pt>
    <dgm:pt modelId="{AE9C092F-0525-4363-831C-0811DCEF6DFA}" type="pres">
      <dgm:prSet presAssocID="{257F7096-AD45-4191-B97B-8ED9C531991A}" presName="imgShp" presStyleLbl="fgImgPlace1" presStyleIdx="7" presStyleCnt="8" custLinFactX="-8160" custLinFactNeighborX="-100000" custLinFactNeighborY="-3031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8000" r="-38000"/>
          </a:stretch>
        </a:blipFill>
      </dgm:spPr>
    </dgm:pt>
    <dgm:pt modelId="{E99CBE21-04FE-4BEA-B425-BF6AE03B2588}" type="pres">
      <dgm:prSet presAssocID="{257F7096-AD45-4191-B97B-8ED9C531991A}" presName="txShp" presStyleLbl="node1" presStyleIdx="7" presStyleCnt="8" custScaleX="131745" custScaleY="1587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5586EE-E7B9-4D59-A502-ACC7D8F0D8DF}" type="presOf" srcId="{6E0DCB1B-B90D-4BD6-9F87-E8CA32EF5335}" destId="{2F7FC584-9CD7-4BB5-B7BF-0851ABD8E6BF}" srcOrd="0" destOrd="0" presId="urn:microsoft.com/office/officeart/2005/8/layout/vList3#1"/>
    <dgm:cxn modelId="{4B485A78-BA4D-4E4C-A872-BEE865A53AD6}" type="presOf" srcId="{825964D4-4EE8-48E7-9353-2D9CE4DAACAB}" destId="{59E77427-45A9-4A7A-B423-F17C674093BD}" srcOrd="0" destOrd="0" presId="urn:microsoft.com/office/officeart/2005/8/layout/vList3#1"/>
    <dgm:cxn modelId="{6F001074-037A-4F6A-9E8A-46C140B9F90E}" type="presOf" srcId="{2F663A02-B632-4684-9A33-1083D7BE9851}" destId="{9F59EA5A-E2C3-4545-9423-82CB3DCF2DF9}" srcOrd="0" destOrd="0" presId="urn:microsoft.com/office/officeart/2005/8/layout/vList3#1"/>
    <dgm:cxn modelId="{6A09DC2F-1956-400D-B8ED-72E645AFA62B}" srcId="{825964D4-4EE8-48E7-9353-2D9CE4DAACAB}" destId="{4D9C1C7C-3000-426C-859D-A2503D1D75EB}" srcOrd="2" destOrd="0" parTransId="{E7977116-F4D4-496E-8B42-0A1AEE4D746F}" sibTransId="{42C12B01-ABEA-4B4C-ACA3-209F5FFDC87F}"/>
    <dgm:cxn modelId="{10492A66-3B56-450A-BC72-6FC8A9988979}" srcId="{825964D4-4EE8-48E7-9353-2D9CE4DAACAB}" destId="{796F4070-0407-4130-8528-2EF870031CBF}" srcOrd="1" destOrd="0" parTransId="{B6EB01D6-FBE7-48E7-8F99-DBD08BBF4E22}" sibTransId="{5CD3DAA1-E15A-44FC-AC06-BED563E6B72E}"/>
    <dgm:cxn modelId="{6C65E95F-626A-4BA7-97D2-0FABB688692E}" srcId="{825964D4-4EE8-48E7-9353-2D9CE4DAACAB}" destId="{257F7096-AD45-4191-B97B-8ED9C531991A}" srcOrd="7" destOrd="0" parTransId="{92075FC0-5329-49F3-95F2-9522637CBFBC}" sibTransId="{5F175784-7559-483E-A12B-8C608CB8E743}"/>
    <dgm:cxn modelId="{3B02D402-90E5-4D0D-9F24-80EFB5EA6692}" srcId="{825964D4-4EE8-48E7-9353-2D9CE4DAACAB}" destId="{F8667911-9802-40BC-8428-D247324AA632}" srcOrd="5" destOrd="0" parTransId="{FF2949B4-8475-421E-B16D-9A2577C00878}" sibTransId="{A13EE492-FC58-49F9-A85B-48A8EDB4AF00}"/>
    <dgm:cxn modelId="{ECBDCBC8-E186-49BE-946F-951C500EDAE8}" type="presOf" srcId="{796F4070-0407-4130-8528-2EF870031CBF}" destId="{4022109C-A40E-4908-9976-2DAAC55D7A05}" srcOrd="0" destOrd="0" presId="urn:microsoft.com/office/officeart/2005/8/layout/vList3#1"/>
    <dgm:cxn modelId="{38FD68E2-0517-4CCE-B092-DBB94635B13A}" type="presOf" srcId="{257F7096-AD45-4191-B97B-8ED9C531991A}" destId="{E99CBE21-04FE-4BEA-B425-BF6AE03B2588}" srcOrd="0" destOrd="0" presId="urn:microsoft.com/office/officeart/2005/8/layout/vList3#1"/>
    <dgm:cxn modelId="{73720180-8388-431D-8F9A-9784F1EA7A82}" srcId="{825964D4-4EE8-48E7-9353-2D9CE4DAACAB}" destId="{8110D26E-B71D-4A0A-A308-5152E55788AB}" srcOrd="0" destOrd="0" parTransId="{C3608D04-00A9-487C-9C3B-E1EEF147B8E4}" sibTransId="{A788A4A2-A344-474E-BC03-76BBC88EABF2}"/>
    <dgm:cxn modelId="{FE62A0C3-DD07-43C2-8D25-ADF3217DDA46}" srcId="{825964D4-4EE8-48E7-9353-2D9CE4DAACAB}" destId="{2F663A02-B632-4684-9A33-1083D7BE9851}" srcOrd="6" destOrd="0" parTransId="{7E4B6D17-153E-4657-A93A-6F0892D3F43E}" sibTransId="{A7C807CE-6CA8-4807-8E91-D18247C27918}"/>
    <dgm:cxn modelId="{7DF173D6-BB71-4C32-B5F0-880E900DE5FF}" type="presOf" srcId="{8110D26E-B71D-4A0A-A308-5152E55788AB}" destId="{C6F19174-16A5-4316-8427-A1D54CB1E039}" srcOrd="0" destOrd="0" presId="urn:microsoft.com/office/officeart/2005/8/layout/vList3#1"/>
    <dgm:cxn modelId="{DDD80B90-9EC3-4434-B53B-EF52E2D65E81}" type="presOf" srcId="{4D9C1C7C-3000-426C-859D-A2503D1D75EB}" destId="{3CAE9969-6C43-483A-975C-D84E0F546C79}" srcOrd="0" destOrd="0" presId="urn:microsoft.com/office/officeart/2005/8/layout/vList3#1"/>
    <dgm:cxn modelId="{2122B5FD-D822-4353-A016-6DC14B30EA64}" type="presOf" srcId="{F8667911-9802-40BC-8428-D247324AA632}" destId="{DE464A9D-791D-4635-A568-1645F114E312}" srcOrd="0" destOrd="0" presId="urn:microsoft.com/office/officeart/2005/8/layout/vList3#1"/>
    <dgm:cxn modelId="{ED9D31BD-3F87-44A5-ACAE-4D3A29E723AA}" srcId="{825964D4-4EE8-48E7-9353-2D9CE4DAACAB}" destId="{9FEFC633-25CF-4639-BBD9-212589C83CEC}" srcOrd="3" destOrd="0" parTransId="{322A1514-FE07-4BE9-A98E-6E19A168ACE7}" sibTransId="{B53E3D63-27D0-4AFE-9839-A78562AA0E98}"/>
    <dgm:cxn modelId="{25C9730E-CDD2-4A6C-86CB-53D1D53C0A7E}" type="presOf" srcId="{9FEFC633-25CF-4639-BBD9-212589C83CEC}" destId="{FF172A36-7707-4A45-B7BF-380226EE3929}" srcOrd="0" destOrd="0" presId="urn:microsoft.com/office/officeart/2005/8/layout/vList3#1"/>
    <dgm:cxn modelId="{757BF083-1BF7-48B1-A988-D79A52410BBA}" srcId="{825964D4-4EE8-48E7-9353-2D9CE4DAACAB}" destId="{6E0DCB1B-B90D-4BD6-9F87-E8CA32EF5335}" srcOrd="4" destOrd="0" parTransId="{7B29352D-D988-4063-B269-C003DDAEBF14}" sibTransId="{9C1FA26B-F7CF-41C0-98D6-628D8AA62B23}"/>
    <dgm:cxn modelId="{7EC9FE20-D235-48D4-88E9-E5B182FE3AD2}" type="presParOf" srcId="{59E77427-45A9-4A7A-B423-F17C674093BD}" destId="{AE1115C8-DDAA-463A-9831-4A1976174FBC}" srcOrd="0" destOrd="0" presId="urn:microsoft.com/office/officeart/2005/8/layout/vList3#1"/>
    <dgm:cxn modelId="{D5D4BFCF-4E23-46D0-BB3E-DF65EC0D948B}" type="presParOf" srcId="{AE1115C8-DDAA-463A-9831-4A1976174FBC}" destId="{A5C61BAF-068C-4EAD-B4C7-F15BB6C670C3}" srcOrd="0" destOrd="0" presId="urn:microsoft.com/office/officeart/2005/8/layout/vList3#1"/>
    <dgm:cxn modelId="{985B381A-2617-426E-8758-FAFD14ED2899}" type="presParOf" srcId="{AE1115C8-DDAA-463A-9831-4A1976174FBC}" destId="{C6F19174-16A5-4316-8427-A1D54CB1E039}" srcOrd="1" destOrd="0" presId="urn:microsoft.com/office/officeart/2005/8/layout/vList3#1"/>
    <dgm:cxn modelId="{9A452DEF-F056-46A3-A1C1-AD0A3BA64FBF}" type="presParOf" srcId="{59E77427-45A9-4A7A-B423-F17C674093BD}" destId="{1E3C1D58-2A7E-49D1-8906-8643A41BB8A7}" srcOrd="1" destOrd="0" presId="urn:microsoft.com/office/officeart/2005/8/layout/vList3#1"/>
    <dgm:cxn modelId="{1A4CF891-F647-494F-A429-27CF93CBFDCA}" type="presParOf" srcId="{59E77427-45A9-4A7A-B423-F17C674093BD}" destId="{B23C8920-8FE9-4F41-844B-FA301BA3094C}" srcOrd="2" destOrd="0" presId="urn:microsoft.com/office/officeart/2005/8/layout/vList3#1"/>
    <dgm:cxn modelId="{C48F7E32-6493-4187-81CE-97012949C7A8}" type="presParOf" srcId="{B23C8920-8FE9-4F41-844B-FA301BA3094C}" destId="{C556A8BA-DD00-46E9-9C24-A22170EC975F}" srcOrd="0" destOrd="0" presId="urn:microsoft.com/office/officeart/2005/8/layout/vList3#1"/>
    <dgm:cxn modelId="{D28AB28A-8551-499A-9065-58D2E5329473}" type="presParOf" srcId="{B23C8920-8FE9-4F41-844B-FA301BA3094C}" destId="{4022109C-A40E-4908-9976-2DAAC55D7A05}" srcOrd="1" destOrd="0" presId="urn:microsoft.com/office/officeart/2005/8/layout/vList3#1"/>
    <dgm:cxn modelId="{1B4C8585-1D5F-4B6B-A1B9-E6FFE836D5B2}" type="presParOf" srcId="{59E77427-45A9-4A7A-B423-F17C674093BD}" destId="{362977A1-0EAD-4775-B926-25F385BA7F26}" srcOrd="3" destOrd="0" presId="urn:microsoft.com/office/officeart/2005/8/layout/vList3#1"/>
    <dgm:cxn modelId="{EEC754BA-4388-4ACB-9387-476800CFD118}" type="presParOf" srcId="{59E77427-45A9-4A7A-B423-F17C674093BD}" destId="{20582230-BAA2-4BA9-ACDD-B6F3D8E84FB3}" srcOrd="4" destOrd="0" presId="urn:microsoft.com/office/officeart/2005/8/layout/vList3#1"/>
    <dgm:cxn modelId="{A4F04C90-EE0A-48A7-8E5C-6171611AA18A}" type="presParOf" srcId="{20582230-BAA2-4BA9-ACDD-B6F3D8E84FB3}" destId="{3967184C-BD12-460F-ACCE-29FCA8B808CD}" srcOrd="0" destOrd="0" presId="urn:microsoft.com/office/officeart/2005/8/layout/vList3#1"/>
    <dgm:cxn modelId="{0E8DC38D-D16E-44A1-8A3B-94FAD580AF7B}" type="presParOf" srcId="{20582230-BAA2-4BA9-ACDD-B6F3D8E84FB3}" destId="{3CAE9969-6C43-483A-975C-D84E0F546C79}" srcOrd="1" destOrd="0" presId="urn:microsoft.com/office/officeart/2005/8/layout/vList3#1"/>
    <dgm:cxn modelId="{E32BCB40-FE37-4BAF-8690-44F518318A26}" type="presParOf" srcId="{59E77427-45A9-4A7A-B423-F17C674093BD}" destId="{8A4DCBB7-DEAB-4795-A0AC-E6D41B653DCA}" srcOrd="5" destOrd="0" presId="urn:microsoft.com/office/officeart/2005/8/layout/vList3#1"/>
    <dgm:cxn modelId="{9902B78D-1702-45F5-A4D0-6DA353535C52}" type="presParOf" srcId="{59E77427-45A9-4A7A-B423-F17C674093BD}" destId="{06E8BFDF-D657-41BB-AF11-A9F8A505B46E}" srcOrd="6" destOrd="0" presId="urn:microsoft.com/office/officeart/2005/8/layout/vList3#1"/>
    <dgm:cxn modelId="{B18BE6EE-B424-4ECF-9C27-082EFAEDED38}" type="presParOf" srcId="{06E8BFDF-D657-41BB-AF11-A9F8A505B46E}" destId="{911CDC60-C297-496C-B2AD-D653EEF9CFFD}" srcOrd="0" destOrd="0" presId="urn:microsoft.com/office/officeart/2005/8/layout/vList3#1"/>
    <dgm:cxn modelId="{F291CE36-CFF2-409A-895F-8CE4ACF8961B}" type="presParOf" srcId="{06E8BFDF-D657-41BB-AF11-A9F8A505B46E}" destId="{FF172A36-7707-4A45-B7BF-380226EE3929}" srcOrd="1" destOrd="0" presId="urn:microsoft.com/office/officeart/2005/8/layout/vList3#1"/>
    <dgm:cxn modelId="{21F98F76-01DF-4F98-B5A8-EE0FDE0B3E9F}" type="presParOf" srcId="{59E77427-45A9-4A7A-B423-F17C674093BD}" destId="{D9606EDD-D28B-4892-BBE0-DE7E18609280}" srcOrd="7" destOrd="0" presId="urn:microsoft.com/office/officeart/2005/8/layout/vList3#1"/>
    <dgm:cxn modelId="{B1214B3E-DD7E-46AC-9852-2ECE33EAADDC}" type="presParOf" srcId="{59E77427-45A9-4A7A-B423-F17C674093BD}" destId="{ABAAD69E-FC75-4747-9C06-39BE7D91E139}" srcOrd="8" destOrd="0" presId="urn:microsoft.com/office/officeart/2005/8/layout/vList3#1"/>
    <dgm:cxn modelId="{C487FCF4-A6BD-49A3-B5E2-5AFF8C661E72}" type="presParOf" srcId="{ABAAD69E-FC75-4747-9C06-39BE7D91E139}" destId="{78DF604E-DC1D-4CB1-A2F5-D9ABBC0B41A7}" srcOrd="0" destOrd="0" presId="urn:microsoft.com/office/officeart/2005/8/layout/vList3#1"/>
    <dgm:cxn modelId="{5C631804-CD2E-46F8-AAC1-6C07DBAB2F4E}" type="presParOf" srcId="{ABAAD69E-FC75-4747-9C06-39BE7D91E139}" destId="{2F7FC584-9CD7-4BB5-B7BF-0851ABD8E6BF}" srcOrd="1" destOrd="0" presId="urn:microsoft.com/office/officeart/2005/8/layout/vList3#1"/>
    <dgm:cxn modelId="{6CDDF268-C227-4EC3-A0F7-FD389ABD07AC}" type="presParOf" srcId="{59E77427-45A9-4A7A-B423-F17C674093BD}" destId="{739751B4-F29F-4524-A5DD-9EBB229BF0B4}" srcOrd="9" destOrd="0" presId="urn:microsoft.com/office/officeart/2005/8/layout/vList3#1"/>
    <dgm:cxn modelId="{29490755-61CC-46D0-BD25-A82170D2F7F0}" type="presParOf" srcId="{59E77427-45A9-4A7A-B423-F17C674093BD}" destId="{F31A569D-38E9-49F3-A7D1-70746FAF454C}" srcOrd="10" destOrd="0" presId="urn:microsoft.com/office/officeart/2005/8/layout/vList3#1"/>
    <dgm:cxn modelId="{AD02239E-D087-4079-A267-BF5063CC4943}" type="presParOf" srcId="{F31A569D-38E9-49F3-A7D1-70746FAF454C}" destId="{0D426F37-7948-426E-ACF2-2B41732E69AF}" srcOrd="0" destOrd="0" presId="urn:microsoft.com/office/officeart/2005/8/layout/vList3#1"/>
    <dgm:cxn modelId="{56A8D5C8-BC1A-4975-B293-9CD3D801F175}" type="presParOf" srcId="{F31A569D-38E9-49F3-A7D1-70746FAF454C}" destId="{DE464A9D-791D-4635-A568-1645F114E312}" srcOrd="1" destOrd="0" presId="urn:microsoft.com/office/officeart/2005/8/layout/vList3#1"/>
    <dgm:cxn modelId="{8748E3A9-FC87-4744-B022-D63FC7F22ADF}" type="presParOf" srcId="{59E77427-45A9-4A7A-B423-F17C674093BD}" destId="{117E7FF0-6DB5-45F0-A739-CBD31C08A784}" srcOrd="11" destOrd="0" presId="urn:microsoft.com/office/officeart/2005/8/layout/vList3#1"/>
    <dgm:cxn modelId="{F9801F1E-84C7-4037-96E3-E5BA95DCC969}" type="presParOf" srcId="{59E77427-45A9-4A7A-B423-F17C674093BD}" destId="{C0BBBF9A-88D5-4CD0-942A-9F9786E93DD9}" srcOrd="12" destOrd="0" presId="urn:microsoft.com/office/officeart/2005/8/layout/vList3#1"/>
    <dgm:cxn modelId="{58938AB5-C2DA-442D-B99F-97665E7BE417}" type="presParOf" srcId="{C0BBBF9A-88D5-4CD0-942A-9F9786E93DD9}" destId="{07C84DFE-C5DE-4DF9-9DC8-0D2E322BB121}" srcOrd="0" destOrd="0" presId="urn:microsoft.com/office/officeart/2005/8/layout/vList3#1"/>
    <dgm:cxn modelId="{0276ED40-BD13-45B3-9BE0-F3AD4E6A9B4B}" type="presParOf" srcId="{C0BBBF9A-88D5-4CD0-942A-9F9786E93DD9}" destId="{9F59EA5A-E2C3-4545-9423-82CB3DCF2DF9}" srcOrd="1" destOrd="0" presId="urn:microsoft.com/office/officeart/2005/8/layout/vList3#1"/>
    <dgm:cxn modelId="{A547C615-824E-4DDE-94EA-EFC094FE4CAD}" type="presParOf" srcId="{59E77427-45A9-4A7A-B423-F17C674093BD}" destId="{C061E84C-C5CD-4403-8625-F8C5852C286E}" srcOrd="13" destOrd="0" presId="urn:microsoft.com/office/officeart/2005/8/layout/vList3#1"/>
    <dgm:cxn modelId="{4BC7769B-91DF-47EF-9A2E-4DA91E63DC2F}" type="presParOf" srcId="{59E77427-45A9-4A7A-B423-F17C674093BD}" destId="{2E2239D5-BDE2-4E60-860B-5806E010159F}" srcOrd="14" destOrd="0" presId="urn:microsoft.com/office/officeart/2005/8/layout/vList3#1"/>
    <dgm:cxn modelId="{EF981EEF-56F1-4076-9D47-3C9DC2D81BB0}" type="presParOf" srcId="{2E2239D5-BDE2-4E60-860B-5806E010159F}" destId="{AE9C092F-0525-4363-831C-0811DCEF6DFA}" srcOrd="0" destOrd="0" presId="urn:microsoft.com/office/officeart/2005/8/layout/vList3#1"/>
    <dgm:cxn modelId="{29C1B8FF-5F13-41FF-BDE7-A41C4009FE7D}" type="presParOf" srcId="{2E2239D5-BDE2-4E60-860B-5806E010159F}" destId="{E99CBE21-04FE-4BEA-B425-BF6AE03B258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75679-E367-4A04-BAB0-ACFF26CF1650}">
      <dsp:nvSpPr>
        <dsp:cNvPr id="0" name=""/>
        <dsp:cNvSpPr/>
      </dsp:nvSpPr>
      <dsp:spPr>
        <a:xfrm>
          <a:off x="0" y="4187263"/>
          <a:ext cx="8610600" cy="1374353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Центральный отдел</a:t>
          </a:r>
          <a:endParaRPr lang="en-US" sz="2600" b="1" kern="1200" dirty="0"/>
        </a:p>
      </dsp:txBody>
      <dsp:txXfrm>
        <a:off x="0" y="4187263"/>
        <a:ext cx="8610600" cy="742150"/>
      </dsp:txXfrm>
    </dsp:sp>
    <dsp:sp modelId="{07941FA0-2E3E-43B3-8F9F-6C4E53C11470}">
      <dsp:nvSpPr>
        <dsp:cNvPr id="0" name=""/>
        <dsp:cNvSpPr/>
      </dsp:nvSpPr>
      <dsp:spPr>
        <a:xfrm>
          <a:off x="0" y="4901927"/>
          <a:ext cx="8610600" cy="63220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Специальные зоны коры больших полушарий</a:t>
          </a:r>
          <a:endParaRPr lang="en-US" sz="2400" b="1" kern="1200" dirty="0"/>
        </a:p>
      </dsp:txBody>
      <dsp:txXfrm>
        <a:off x="0" y="4901927"/>
        <a:ext cx="8610600" cy="632202"/>
      </dsp:txXfrm>
    </dsp:sp>
    <dsp:sp modelId="{B0AFB719-ED9C-43C6-A92F-C3BDA30224E1}">
      <dsp:nvSpPr>
        <dsp:cNvPr id="0" name=""/>
        <dsp:cNvSpPr/>
      </dsp:nvSpPr>
      <dsp:spPr>
        <a:xfrm rot="10800000">
          <a:off x="0" y="2094123"/>
          <a:ext cx="8610600" cy="2113755"/>
        </a:xfrm>
        <a:prstGeom prst="upArrowCallou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Проводниковый отдел</a:t>
          </a:r>
          <a:endParaRPr lang="en-US" sz="2600" b="1" kern="1200" dirty="0"/>
        </a:p>
      </dsp:txBody>
      <dsp:txXfrm rot="-10800000">
        <a:off x="0" y="2094123"/>
        <a:ext cx="8610600" cy="741928"/>
      </dsp:txXfrm>
    </dsp:sp>
    <dsp:sp modelId="{EF60BE98-2853-4476-88BF-D3D52F8A4998}">
      <dsp:nvSpPr>
        <dsp:cNvPr id="0" name=""/>
        <dsp:cNvSpPr/>
      </dsp:nvSpPr>
      <dsp:spPr>
        <a:xfrm>
          <a:off x="0" y="2836051"/>
          <a:ext cx="8610600" cy="6320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Нерв</a:t>
          </a:r>
          <a:endParaRPr lang="en-US" sz="2400" b="1" kern="1200" dirty="0"/>
        </a:p>
      </dsp:txBody>
      <dsp:txXfrm>
        <a:off x="0" y="2836051"/>
        <a:ext cx="8610600" cy="632012"/>
      </dsp:txXfrm>
    </dsp:sp>
    <dsp:sp modelId="{DEB59B91-6F69-47F6-A1F1-9F3595C1A6CB}">
      <dsp:nvSpPr>
        <dsp:cNvPr id="0" name=""/>
        <dsp:cNvSpPr/>
      </dsp:nvSpPr>
      <dsp:spPr>
        <a:xfrm rot="10800000">
          <a:off x="0" y="983"/>
          <a:ext cx="8610600" cy="2113755"/>
        </a:xfrm>
        <a:prstGeom prst="upArrowCallou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Переферический отдел</a:t>
          </a:r>
          <a:endParaRPr lang="en-US" sz="2600" b="1" kern="1200" dirty="0"/>
        </a:p>
      </dsp:txBody>
      <dsp:txXfrm rot="-10800000">
        <a:off x="0" y="983"/>
        <a:ext cx="8610600" cy="741928"/>
      </dsp:txXfrm>
    </dsp:sp>
    <dsp:sp modelId="{96DE5CBF-65FC-4C7B-9CA3-BE7BB442D39B}">
      <dsp:nvSpPr>
        <dsp:cNvPr id="0" name=""/>
        <dsp:cNvSpPr/>
      </dsp:nvSpPr>
      <dsp:spPr>
        <a:xfrm>
          <a:off x="0" y="742911"/>
          <a:ext cx="8610600" cy="6320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Рецептор</a:t>
          </a:r>
          <a:endParaRPr lang="en-US" sz="2400" b="1" kern="1200" dirty="0"/>
        </a:p>
      </dsp:txBody>
      <dsp:txXfrm>
        <a:off x="0" y="742911"/>
        <a:ext cx="8610600" cy="6320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3ACD4-EC5E-48A2-A430-8093B22FB326}">
      <dsp:nvSpPr>
        <dsp:cNvPr id="0" name=""/>
        <dsp:cNvSpPr/>
      </dsp:nvSpPr>
      <dsp:spPr>
        <a:xfrm>
          <a:off x="575309" y="0"/>
          <a:ext cx="6553200" cy="6553200"/>
        </a:xfrm>
        <a:prstGeom prst="triangle">
          <a:avLst/>
        </a:prstGeom>
        <a:gradFill flip="none" rotWithShape="0">
          <a:gsLst>
            <a:gs pos="0">
              <a:schemeClr val="accent1">
                <a:lumMod val="50000"/>
                <a:shade val="30000"/>
                <a:satMod val="115000"/>
              </a:schemeClr>
            </a:gs>
            <a:gs pos="50000">
              <a:schemeClr val="accent1">
                <a:lumMod val="50000"/>
                <a:shade val="67500"/>
                <a:satMod val="115000"/>
              </a:schemeClr>
            </a:gs>
            <a:gs pos="100000">
              <a:schemeClr val="accent1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13C362-31CD-45CA-9AA8-F9AD6B8B6A75}">
      <dsp:nvSpPr>
        <dsp:cNvPr id="0" name=""/>
        <dsp:cNvSpPr/>
      </dsp:nvSpPr>
      <dsp:spPr>
        <a:xfrm>
          <a:off x="3851909" y="655959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+mn-lt"/>
            </a:rPr>
            <a:t>Врожденные изменения глазного яблока</a:t>
          </a:r>
          <a:endParaRPr lang="ru-RU" sz="2400" b="1" kern="1200" dirty="0">
            <a:latin typeface="+mn-lt"/>
          </a:endParaRPr>
        </a:p>
      </dsp:txBody>
      <dsp:txXfrm>
        <a:off x="3884399" y="688449"/>
        <a:ext cx="4194600" cy="600579"/>
      </dsp:txXfrm>
    </dsp:sp>
    <dsp:sp modelId="{6169DF9F-43D9-477F-9C6C-92514A3D33AF}">
      <dsp:nvSpPr>
        <dsp:cNvPr id="0" name=""/>
        <dsp:cNvSpPr/>
      </dsp:nvSpPr>
      <dsp:spPr>
        <a:xfrm>
          <a:off x="3886199" y="1524002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Травмы глаз</a:t>
          </a:r>
          <a:endParaRPr lang="ru-RU" sz="2800" b="1" kern="1200" dirty="0"/>
        </a:p>
      </dsp:txBody>
      <dsp:txXfrm>
        <a:off x="3918689" y="1556492"/>
        <a:ext cx="4194600" cy="600579"/>
      </dsp:txXfrm>
    </dsp:sp>
    <dsp:sp modelId="{4B84FC91-4DF3-4140-B2DC-5139D5651355}">
      <dsp:nvSpPr>
        <dsp:cNvPr id="0" name=""/>
        <dsp:cNvSpPr/>
      </dsp:nvSpPr>
      <dsp:spPr>
        <a:xfrm>
          <a:off x="3886199" y="2286001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Инфекционные заболевания</a:t>
          </a:r>
          <a:endParaRPr lang="ru-RU" sz="2400" b="1" kern="1200" dirty="0"/>
        </a:p>
      </dsp:txBody>
      <dsp:txXfrm>
        <a:off x="3918689" y="2318491"/>
        <a:ext cx="4194600" cy="600579"/>
      </dsp:txXfrm>
    </dsp:sp>
    <dsp:sp modelId="{F972E2D3-7B4D-417F-9B53-EC8D92EA3105}">
      <dsp:nvSpPr>
        <dsp:cNvPr id="0" name=""/>
        <dsp:cNvSpPr/>
      </dsp:nvSpPr>
      <dsp:spPr>
        <a:xfrm>
          <a:off x="3861110" y="3124200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Длительная работа на компьютере</a:t>
          </a:r>
          <a:endParaRPr lang="ru-RU" sz="2400" b="1" kern="1200" dirty="0"/>
        </a:p>
      </dsp:txBody>
      <dsp:txXfrm>
        <a:off x="3893600" y="3156690"/>
        <a:ext cx="4194600" cy="600579"/>
      </dsp:txXfrm>
    </dsp:sp>
    <dsp:sp modelId="{56D2D5B5-AC03-43AD-8F77-2F4E06708EF3}">
      <dsp:nvSpPr>
        <dsp:cNvPr id="0" name=""/>
        <dsp:cNvSpPr/>
      </dsp:nvSpPr>
      <dsp:spPr>
        <a:xfrm>
          <a:off x="3853912" y="3962399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29334"/>
              <a:satOff val="-3659"/>
              <a:lumOff val="35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Плохое освещение</a:t>
          </a:r>
          <a:endParaRPr lang="ru-RU" sz="2700" b="1" kern="1200" dirty="0"/>
        </a:p>
      </dsp:txBody>
      <dsp:txXfrm>
        <a:off x="3886402" y="3994889"/>
        <a:ext cx="4194600" cy="600579"/>
      </dsp:txXfrm>
    </dsp:sp>
    <dsp:sp modelId="{B1A87862-C5B0-49C0-B70B-8D50C85C6C34}">
      <dsp:nvSpPr>
        <dsp:cNvPr id="0" name=""/>
        <dsp:cNvSpPr/>
      </dsp:nvSpPr>
      <dsp:spPr>
        <a:xfrm>
          <a:off x="3886199" y="4772810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52889"/>
              <a:satOff val="-2439"/>
              <a:lumOff val="234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Несоблюдения гигиены</a:t>
          </a:r>
          <a:endParaRPr lang="ru-RU" sz="2400" b="1" kern="1200" dirty="0"/>
        </a:p>
      </dsp:txBody>
      <dsp:txXfrm>
        <a:off x="3918689" y="4805300"/>
        <a:ext cx="4194600" cy="600579"/>
      </dsp:txXfrm>
    </dsp:sp>
    <dsp:sp modelId="{935575F5-F1D1-48D8-9CDF-937FDD461B26}">
      <dsp:nvSpPr>
        <dsp:cNvPr id="0" name=""/>
        <dsp:cNvSpPr/>
      </dsp:nvSpPr>
      <dsp:spPr>
        <a:xfrm>
          <a:off x="3886199" y="5600700"/>
          <a:ext cx="4259580" cy="6655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76445"/>
              <a:satOff val="-1220"/>
              <a:lumOff val="11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Чтение лежа</a:t>
          </a:r>
          <a:endParaRPr lang="ru-RU" sz="2700" b="1" kern="1200" dirty="0"/>
        </a:p>
      </dsp:txBody>
      <dsp:txXfrm>
        <a:off x="3918689" y="5633190"/>
        <a:ext cx="4194600" cy="600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FE295-2F21-43C0-9CBB-4E8DC7E8599E}">
      <dsp:nvSpPr>
        <dsp:cNvPr id="0" name=""/>
        <dsp:cNvSpPr/>
      </dsp:nvSpPr>
      <dsp:spPr>
        <a:xfrm>
          <a:off x="3322320" y="1637"/>
          <a:ext cx="4983480" cy="12987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Рецепторы получают информацию об </a:t>
          </a:r>
          <a:r>
            <a:rPr lang="ru-RU" sz="2200" b="1" kern="1200" smtClean="0"/>
            <a:t>окружающей среде</a:t>
          </a:r>
          <a:endParaRPr lang="en-US" sz="2200" b="1" kern="1200" dirty="0"/>
        </a:p>
      </dsp:txBody>
      <dsp:txXfrm>
        <a:off x="3322320" y="163984"/>
        <a:ext cx="4496440" cy="974079"/>
      </dsp:txXfrm>
    </dsp:sp>
    <dsp:sp modelId="{F67F0C4B-B95D-4415-AA62-F06DA6573340}">
      <dsp:nvSpPr>
        <dsp:cNvPr id="0" name=""/>
        <dsp:cNvSpPr/>
      </dsp:nvSpPr>
      <dsp:spPr>
        <a:xfrm>
          <a:off x="0" y="1637"/>
          <a:ext cx="3322320" cy="1298773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Обнаружение и различение сигналов</a:t>
          </a:r>
          <a:endParaRPr lang="en-US" sz="2400" b="1" kern="1200" dirty="0"/>
        </a:p>
      </dsp:txBody>
      <dsp:txXfrm>
        <a:off x="63401" y="65038"/>
        <a:ext cx="3195518" cy="1171971"/>
      </dsp:txXfrm>
    </dsp:sp>
    <dsp:sp modelId="{027EB8A9-C0B9-429B-AAFF-41CB834C3E6B}">
      <dsp:nvSpPr>
        <dsp:cNvPr id="0" name=""/>
        <dsp:cNvSpPr/>
      </dsp:nvSpPr>
      <dsp:spPr>
        <a:xfrm>
          <a:off x="3322320" y="1430287"/>
          <a:ext cx="4983480" cy="12987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smtClean="0"/>
            <a:t>Рецепторы</a:t>
          </a:r>
          <a:r>
            <a:rPr lang="ru-RU" sz="2200" b="1" kern="1200" baseline="0" smtClean="0"/>
            <a:t> преобразуют сигнал в нервные импульсы</a:t>
          </a:r>
          <a:endParaRPr lang="en-US" sz="2200" b="1" kern="1200" dirty="0"/>
        </a:p>
      </dsp:txBody>
      <dsp:txXfrm>
        <a:off x="3322320" y="1592634"/>
        <a:ext cx="4496440" cy="974079"/>
      </dsp:txXfrm>
    </dsp:sp>
    <dsp:sp modelId="{16416D7C-BE35-4707-9C53-C13AC6A0B59D}">
      <dsp:nvSpPr>
        <dsp:cNvPr id="0" name=""/>
        <dsp:cNvSpPr/>
      </dsp:nvSpPr>
      <dsp:spPr>
        <a:xfrm>
          <a:off x="0" y="1430287"/>
          <a:ext cx="3322320" cy="1298773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Преобразование и кодирование сигналов</a:t>
          </a:r>
          <a:endParaRPr lang="en-US" sz="2500" kern="1200" dirty="0"/>
        </a:p>
      </dsp:txBody>
      <dsp:txXfrm>
        <a:off x="63401" y="1493688"/>
        <a:ext cx="3195518" cy="1171971"/>
      </dsp:txXfrm>
    </dsp:sp>
    <dsp:sp modelId="{BE152F51-FC57-4F28-8D64-DC4F0754251B}">
      <dsp:nvSpPr>
        <dsp:cNvPr id="0" name=""/>
        <dsp:cNvSpPr/>
      </dsp:nvSpPr>
      <dsp:spPr>
        <a:xfrm>
          <a:off x="3322320" y="2858938"/>
          <a:ext cx="4983480" cy="12987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Проводящие пути осуществляют передачу нервных импульсов</a:t>
          </a:r>
          <a:endParaRPr lang="en-US" sz="2200" b="1" kern="1200" dirty="0"/>
        </a:p>
      </dsp:txBody>
      <dsp:txXfrm>
        <a:off x="3322320" y="3021285"/>
        <a:ext cx="4496440" cy="974079"/>
      </dsp:txXfrm>
    </dsp:sp>
    <dsp:sp modelId="{C307A24E-B3CD-4A95-9BCE-9BE3A05A8A61}">
      <dsp:nvSpPr>
        <dsp:cNvPr id="0" name=""/>
        <dsp:cNvSpPr/>
      </dsp:nvSpPr>
      <dsp:spPr>
        <a:xfrm>
          <a:off x="0" y="2858938"/>
          <a:ext cx="3322320" cy="1298773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Передача сигналов</a:t>
          </a:r>
          <a:endParaRPr lang="en-US" sz="2500" kern="1200" dirty="0"/>
        </a:p>
      </dsp:txBody>
      <dsp:txXfrm>
        <a:off x="63401" y="2922339"/>
        <a:ext cx="3195518" cy="1171971"/>
      </dsp:txXfrm>
    </dsp:sp>
    <dsp:sp modelId="{31FFEC89-52F5-497C-9B52-A2ADDFD69450}">
      <dsp:nvSpPr>
        <dsp:cNvPr id="0" name=""/>
        <dsp:cNvSpPr/>
      </dsp:nvSpPr>
      <dsp:spPr>
        <a:xfrm>
          <a:off x="3322320" y="4287589"/>
          <a:ext cx="4983480" cy="12987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60000"/>
            <a:lumOff val="4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smtClean="0"/>
            <a:t>В корковых отделах анализатора происходит возникновение сенсорного образа </a:t>
          </a:r>
          <a:endParaRPr lang="en-US" sz="2200" b="1" kern="1200" dirty="0"/>
        </a:p>
      </dsp:txBody>
      <dsp:txXfrm>
        <a:off x="3322320" y="4449936"/>
        <a:ext cx="4496440" cy="974079"/>
      </dsp:txXfrm>
    </dsp:sp>
    <dsp:sp modelId="{45B24868-AD4C-48C3-A862-9399335417E7}">
      <dsp:nvSpPr>
        <dsp:cNvPr id="0" name=""/>
        <dsp:cNvSpPr/>
      </dsp:nvSpPr>
      <dsp:spPr>
        <a:xfrm>
          <a:off x="0" y="4287589"/>
          <a:ext cx="3322320" cy="1298773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Анализ, классификация и опознание сигнала</a:t>
          </a:r>
          <a:endParaRPr lang="en-US" sz="2500" kern="1200" dirty="0"/>
        </a:p>
      </dsp:txBody>
      <dsp:txXfrm>
        <a:off x="63401" y="4350990"/>
        <a:ext cx="3195518" cy="11719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4507-2541-44E3-80EF-6C70A33B93E1}">
      <dsp:nvSpPr>
        <dsp:cNvPr id="0" name=""/>
        <dsp:cNvSpPr/>
      </dsp:nvSpPr>
      <dsp:spPr>
        <a:xfrm>
          <a:off x="762275" y="1109392"/>
          <a:ext cx="3589719" cy="3589719"/>
        </a:xfrm>
        <a:prstGeom prst="ellipse">
          <a:avLst/>
        </a:prstGeom>
        <a:solidFill>
          <a:schemeClr val="accent3">
            <a:lumMod val="5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B03FC7-7051-4296-98CA-449252CC4D87}">
      <dsp:nvSpPr>
        <dsp:cNvPr id="0" name=""/>
        <dsp:cNvSpPr/>
      </dsp:nvSpPr>
      <dsp:spPr>
        <a:xfrm>
          <a:off x="1480218" y="1827335"/>
          <a:ext cx="2153831" cy="2153831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109454"/>
                <a:satOff val="-716"/>
                <a:lumOff val="1227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09454"/>
                <a:satOff val="-716"/>
                <a:lumOff val="1227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09454"/>
                <a:satOff val="-716"/>
                <a:lumOff val="1227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00241C-FA7D-4657-BA3D-FC579DCB4FED}">
      <dsp:nvSpPr>
        <dsp:cNvPr id="0" name=""/>
        <dsp:cNvSpPr/>
      </dsp:nvSpPr>
      <dsp:spPr>
        <a:xfrm>
          <a:off x="2198162" y="2545279"/>
          <a:ext cx="717943" cy="717943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8EFDA1-A13A-4671-B244-22B3512B7CD3}">
      <dsp:nvSpPr>
        <dsp:cNvPr id="0" name=""/>
        <dsp:cNvSpPr/>
      </dsp:nvSpPr>
      <dsp:spPr>
        <a:xfrm>
          <a:off x="4609372" y="237991"/>
          <a:ext cx="4001227" cy="698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FF00"/>
              </a:solidFill>
            </a:rPr>
            <a:t>Внутренняя оболочка-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FF00"/>
              </a:solidFill>
            </a:rPr>
            <a:t>           </a:t>
          </a:r>
          <a:r>
            <a:rPr lang="ru-RU" sz="2400" b="1" i="1" u="sng" kern="1200" dirty="0" smtClean="0">
              <a:solidFill>
                <a:srgbClr val="FFFF00"/>
              </a:solidFill>
            </a:rPr>
            <a:t>сетчатка</a:t>
          </a:r>
          <a:endParaRPr lang="en-US" sz="2400" b="1" i="1" u="sng" kern="1200" dirty="0">
            <a:solidFill>
              <a:srgbClr val="FFFF00"/>
            </a:solidFill>
          </a:endParaRPr>
        </a:p>
      </dsp:txBody>
      <dsp:txXfrm>
        <a:off x="4609372" y="237991"/>
        <a:ext cx="4001227" cy="698276"/>
      </dsp:txXfrm>
    </dsp:sp>
    <dsp:sp modelId="{D1CEE9F1-2B4D-4C38-838D-1E20CABBDA26}">
      <dsp:nvSpPr>
        <dsp:cNvPr id="0" name=""/>
        <dsp:cNvSpPr/>
      </dsp:nvSpPr>
      <dsp:spPr>
        <a:xfrm>
          <a:off x="4501566" y="436319"/>
          <a:ext cx="44871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6DE4F-EC25-4B50-B8E5-5A03DACA6EBE}">
      <dsp:nvSpPr>
        <dsp:cNvPr id="0" name=""/>
        <dsp:cNvSpPr/>
      </dsp:nvSpPr>
      <dsp:spPr>
        <a:xfrm rot="5400000">
          <a:off x="2294786" y="699266"/>
          <a:ext cx="2467334" cy="1942636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1662A-2E2D-4B26-9537-AC1B48E4DB6A}">
      <dsp:nvSpPr>
        <dsp:cNvPr id="0" name=""/>
        <dsp:cNvSpPr/>
      </dsp:nvSpPr>
      <dsp:spPr>
        <a:xfrm>
          <a:off x="4820952" y="1110630"/>
          <a:ext cx="3388318" cy="1047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FF00"/>
              </a:solidFill>
            </a:rPr>
            <a:t>Средняя оболочка-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FF00"/>
              </a:solidFill>
            </a:rPr>
            <a:t>       </a:t>
          </a:r>
          <a:r>
            <a:rPr lang="ru-RU" sz="2400" b="1" i="1" u="sng" kern="1200" dirty="0" smtClean="0">
              <a:solidFill>
                <a:srgbClr val="FFFF00"/>
              </a:solidFill>
            </a:rPr>
            <a:t>сосудистая</a:t>
          </a:r>
          <a:endParaRPr lang="en-US" sz="2400" b="1" i="1" u="sng" kern="1200" dirty="0">
            <a:solidFill>
              <a:srgbClr val="FFFF00"/>
            </a:solidFill>
          </a:endParaRPr>
        </a:p>
      </dsp:txBody>
      <dsp:txXfrm>
        <a:off x="4820952" y="1110630"/>
        <a:ext cx="3388318" cy="1047001"/>
      </dsp:txXfrm>
    </dsp:sp>
    <dsp:sp modelId="{B9A01DC9-2CEB-4060-B9E0-9AC8ED0748F3}">
      <dsp:nvSpPr>
        <dsp:cNvPr id="0" name=""/>
        <dsp:cNvSpPr/>
      </dsp:nvSpPr>
      <dsp:spPr>
        <a:xfrm>
          <a:off x="4501566" y="1483321"/>
          <a:ext cx="44871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A383D-11F6-412B-88FE-23C5DBC1F340}">
      <dsp:nvSpPr>
        <dsp:cNvPr id="0" name=""/>
        <dsp:cNvSpPr/>
      </dsp:nvSpPr>
      <dsp:spPr>
        <a:xfrm rot="5400000">
          <a:off x="2824389" y="1729934"/>
          <a:ext cx="1922653" cy="142811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9D94C-18B3-4730-BB76-C419280AC7C5}">
      <dsp:nvSpPr>
        <dsp:cNvPr id="0" name=""/>
        <dsp:cNvSpPr/>
      </dsp:nvSpPr>
      <dsp:spPr>
        <a:xfrm>
          <a:off x="4919338" y="2221258"/>
          <a:ext cx="3392177" cy="1047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FFFF00"/>
              </a:solidFill>
            </a:rPr>
            <a:t>Наружная оболочка- 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none" kern="1200" dirty="0" smtClean="0">
              <a:solidFill>
                <a:srgbClr val="FFFF00"/>
              </a:solidFill>
            </a:rPr>
            <a:t>         </a:t>
          </a:r>
          <a:r>
            <a:rPr lang="ru-RU" sz="2400" b="1" i="1" u="sng" kern="1200" dirty="0" smtClean="0">
              <a:solidFill>
                <a:srgbClr val="FFFF00"/>
              </a:solidFill>
            </a:rPr>
            <a:t>белочная</a:t>
          </a:r>
          <a:endParaRPr lang="en-US" sz="2400" b="1" i="1" u="sng" kern="1200" dirty="0">
            <a:solidFill>
              <a:srgbClr val="FFFF00"/>
            </a:solidFill>
          </a:endParaRPr>
        </a:p>
      </dsp:txBody>
      <dsp:txXfrm>
        <a:off x="4919338" y="2221258"/>
        <a:ext cx="3392177" cy="1047001"/>
      </dsp:txXfrm>
    </dsp:sp>
    <dsp:sp modelId="{171BBE5E-DF8C-47A6-8614-1646EF3931D0}">
      <dsp:nvSpPr>
        <dsp:cNvPr id="0" name=""/>
        <dsp:cNvSpPr/>
      </dsp:nvSpPr>
      <dsp:spPr>
        <a:xfrm>
          <a:off x="4501566" y="2530322"/>
          <a:ext cx="44871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0A73-B5D3-4F4D-85BA-1D5FA8A7C723}">
      <dsp:nvSpPr>
        <dsp:cNvPr id="0" name=""/>
        <dsp:cNvSpPr/>
      </dsp:nvSpPr>
      <dsp:spPr>
        <a:xfrm rot="5400000">
          <a:off x="3354650" y="2759765"/>
          <a:ext cx="1373666" cy="913583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9FCDF-63BC-4172-9A3A-005DB8E9811F}">
      <dsp:nvSpPr>
        <dsp:cNvPr id="0" name=""/>
        <dsp:cNvSpPr/>
      </dsp:nvSpPr>
      <dsp:spPr>
        <a:xfrm>
          <a:off x="1492210" y="3640"/>
          <a:ext cx="4774978" cy="356442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Радужная оболочка глаза (</a:t>
          </a:r>
          <a:r>
            <a:rPr lang="ru-RU" sz="2100" b="1" kern="1200" dirty="0" err="1" smtClean="0"/>
            <a:t>Iris</a:t>
          </a:r>
          <a:r>
            <a:rPr lang="ru-RU" sz="2100" b="1" kern="1200" dirty="0" smtClean="0"/>
            <a:t>) является уникальной для каждого человека биометрической характеристикой. Она формируется в первые полтора года жизни и остаётся практически без изменений до самой смерти. В биометрии используется полутоновое изображение радужки, и  некоторые пигментные изменения не заметны. </a:t>
          </a:r>
          <a:endParaRPr lang="ru-RU" sz="2100" kern="1200" dirty="0"/>
        </a:p>
      </dsp:txBody>
      <dsp:txXfrm>
        <a:off x="1575729" y="87159"/>
        <a:ext cx="4607940" cy="3480901"/>
      </dsp:txXfrm>
    </dsp:sp>
    <dsp:sp modelId="{6FCA9C89-6E9B-4E25-9255-FBBDBF8C88B8}">
      <dsp:nvSpPr>
        <dsp:cNvPr id="0" name=""/>
        <dsp:cNvSpPr/>
      </dsp:nvSpPr>
      <dsp:spPr>
        <a:xfrm>
          <a:off x="1492210" y="3568061"/>
          <a:ext cx="4774978" cy="1532700"/>
        </a:xfrm>
        <a:prstGeom prst="rect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u="sng" kern="1200" dirty="0" smtClean="0"/>
            <a:t>Биометрия </a:t>
          </a:r>
          <a:r>
            <a:rPr lang="ru-RU" sz="2100" b="1" kern="1200" dirty="0" smtClean="0"/>
            <a:t>предполагает систему распознавания людей по одной или более физических или поведенческих черт.</a:t>
          </a:r>
          <a:endParaRPr lang="ru-RU" sz="2100" kern="1200" dirty="0"/>
        </a:p>
      </dsp:txBody>
      <dsp:txXfrm>
        <a:off x="1492210" y="3568061"/>
        <a:ext cx="3362660" cy="1532700"/>
      </dsp:txXfrm>
    </dsp:sp>
    <dsp:sp modelId="{86B704F0-029B-4763-A89E-C2E96724ADD8}">
      <dsp:nvSpPr>
        <dsp:cNvPr id="0" name=""/>
        <dsp:cNvSpPr/>
      </dsp:nvSpPr>
      <dsp:spPr>
        <a:xfrm>
          <a:off x="4989947" y="3811516"/>
          <a:ext cx="1671242" cy="167124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16ACB-89F0-420D-BB9C-64D430F8AB60}">
      <dsp:nvSpPr>
        <dsp:cNvPr id="0" name=""/>
        <dsp:cNvSpPr/>
      </dsp:nvSpPr>
      <dsp:spPr>
        <a:xfrm>
          <a:off x="1164864" y="241324"/>
          <a:ext cx="5530255" cy="412821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Технология идентификации радужной оболочки  довольно проста: фотография радужки превращается в компьютерный код  сравнивается  с данными в базе. </a:t>
          </a:r>
          <a:endParaRPr lang="ru-RU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Первым ее предложил в 1936 году                 Фрэнк </a:t>
          </a:r>
          <a:r>
            <a:rPr lang="ru-RU" sz="2100" b="1" kern="1200" dirty="0" err="1" smtClean="0"/>
            <a:t>Берч</a:t>
          </a:r>
          <a:r>
            <a:rPr lang="ru-RU" sz="2100" b="1" kern="1200" dirty="0" smtClean="0"/>
            <a:t>, офтальмолог из Миннесота, США. Он указал при этом на то, что бороздки, рубчики, колечки и точечки радужной оболочки у каждого человека формируют уникальный рисунок. </a:t>
          </a:r>
          <a:endParaRPr lang="ru-RU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Лишь в 1987 году Леонард  </a:t>
          </a:r>
          <a:r>
            <a:rPr lang="ru-RU" sz="2100" b="1" kern="1200" dirty="0" err="1" smtClean="0"/>
            <a:t>Флом</a:t>
          </a:r>
          <a:r>
            <a:rPr lang="ru-RU" sz="2100" b="1" kern="1200" dirty="0" smtClean="0"/>
            <a:t> и                   Аран  Сафир, получили патент на новую концепцию технологии идентификации.</a:t>
          </a:r>
          <a:endParaRPr lang="ru-RU" sz="2100" kern="1200" dirty="0"/>
        </a:p>
      </dsp:txBody>
      <dsp:txXfrm>
        <a:off x="1261593" y="338053"/>
        <a:ext cx="5336797" cy="4031490"/>
      </dsp:txXfrm>
    </dsp:sp>
    <dsp:sp modelId="{A23E1E15-A058-4B1B-90CE-DA46D4C04EE5}">
      <dsp:nvSpPr>
        <dsp:cNvPr id="0" name=""/>
        <dsp:cNvSpPr/>
      </dsp:nvSpPr>
      <dsp:spPr>
        <a:xfrm>
          <a:off x="1164864" y="4321517"/>
          <a:ext cx="5530255" cy="1926712"/>
        </a:xfrm>
        <a:prstGeom prst="rect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164864" y="4321517"/>
        <a:ext cx="3894546" cy="1926712"/>
      </dsp:txXfrm>
    </dsp:sp>
    <dsp:sp modelId="{285FCEE3-8A53-4E1B-B913-EF88348588F3}">
      <dsp:nvSpPr>
        <dsp:cNvPr id="0" name=""/>
        <dsp:cNvSpPr/>
      </dsp:nvSpPr>
      <dsp:spPr>
        <a:xfrm>
          <a:off x="5210599" y="4415166"/>
          <a:ext cx="1935589" cy="19355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FF61C-9811-4EAD-B37A-FBFADEA8060D}">
      <dsp:nvSpPr>
        <dsp:cNvPr id="0" name=""/>
        <dsp:cNvSpPr/>
      </dsp:nvSpPr>
      <dsp:spPr>
        <a:xfrm>
          <a:off x="165084" y="0"/>
          <a:ext cx="8356630" cy="6324600"/>
        </a:xfrm>
        <a:prstGeom prst="diamond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3DF6F18-F249-4DE0-A114-257B1593E96A}">
      <dsp:nvSpPr>
        <dsp:cNvPr id="0" name=""/>
        <dsp:cNvSpPr/>
      </dsp:nvSpPr>
      <dsp:spPr>
        <a:xfrm>
          <a:off x="152406" y="76192"/>
          <a:ext cx="2466594" cy="2466594"/>
        </a:xfrm>
        <a:prstGeom prst="roundRect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За регулирование размеров зрачков отвечает автономная нервная система. </a:t>
          </a:r>
          <a:endParaRPr lang="ru-RU" sz="1600" kern="1200" dirty="0"/>
        </a:p>
      </dsp:txBody>
      <dsp:txXfrm>
        <a:off x="272815" y="196601"/>
        <a:ext cx="2225776" cy="2225776"/>
      </dsp:txXfrm>
    </dsp:sp>
    <dsp:sp modelId="{CF5A764F-1BB5-4D62-A17C-1B022036C4F0}">
      <dsp:nvSpPr>
        <dsp:cNvPr id="0" name=""/>
        <dsp:cNvSpPr/>
      </dsp:nvSpPr>
      <dsp:spPr>
        <a:xfrm>
          <a:off x="6019799" y="76192"/>
          <a:ext cx="2466594" cy="2466594"/>
        </a:xfrm>
        <a:prstGeom prst="roundRect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Две мышцы </a:t>
          </a:r>
          <a:r>
            <a:rPr lang="ru-RU" sz="1500" b="1" i="1" u="sng" kern="1200" dirty="0" smtClean="0"/>
            <a:t>(дилататор и сфинктер) </a:t>
          </a:r>
          <a:r>
            <a:rPr lang="ru-RU" sz="1500" b="1" kern="1200" dirty="0" smtClean="0"/>
            <a:t>разнонаправленного действия осуществляют сужение и расширение зрачка, обеспечивая дозированное поступление света в полость глаза.</a:t>
          </a:r>
          <a:endParaRPr lang="ru-RU" sz="1500" kern="1200" dirty="0"/>
        </a:p>
      </dsp:txBody>
      <dsp:txXfrm>
        <a:off x="6140208" y="196601"/>
        <a:ext cx="2225776" cy="2225776"/>
      </dsp:txXfrm>
    </dsp:sp>
    <dsp:sp modelId="{638816EE-7F31-4B36-8F2C-11B267BDDDF2}">
      <dsp:nvSpPr>
        <dsp:cNvPr id="0" name=""/>
        <dsp:cNvSpPr/>
      </dsp:nvSpPr>
      <dsp:spPr>
        <a:xfrm>
          <a:off x="381010" y="3810006"/>
          <a:ext cx="2466594" cy="2466594"/>
        </a:xfrm>
        <a:prstGeom prst="roundRect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Зрачки расширяются </a:t>
          </a:r>
          <a:r>
            <a:rPr lang="ru-RU" sz="1500" b="1" i="1" u="sng" kern="1200" dirty="0" smtClean="0"/>
            <a:t>дилататором</a:t>
          </a:r>
          <a:r>
            <a:rPr lang="ru-RU" sz="1500" b="1" kern="1200" dirty="0" smtClean="0"/>
            <a:t>, управляемым </a:t>
          </a:r>
          <a:r>
            <a:rPr lang="ru-RU" sz="1500" b="1" i="1" u="sng" kern="1200" dirty="0" smtClean="0"/>
            <a:t>симпатическими волокнами</a:t>
          </a:r>
          <a:r>
            <a:rPr lang="ru-RU" sz="1500" b="1" kern="1200" dirty="0" smtClean="0"/>
            <a:t>, сужаются </a:t>
          </a:r>
          <a:r>
            <a:rPr lang="ru-RU" sz="1500" b="1" i="1" u="sng" kern="1200" dirty="0" smtClean="0"/>
            <a:t>сфинктером</a:t>
          </a:r>
          <a:r>
            <a:rPr lang="ru-RU" sz="1500" b="1" kern="1200" dirty="0" smtClean="0"/>
            <a:t>, управляемым </a:t>
          </a:r>
          <a:r>
            <a:rPr lang="ru-RU" sz="1500" b="1" i="1" u="sng" kern="1200" dirty="0" smtClean="0"/>
            <a:t>парасимпатическими волокнами</a:t>
          </a:r>
          <a:r>
            <a:rPr lang="ru-RU" sz="1500" b="1" kern="1200" dirty="0" smtClean="0"/>
            <a:t>. </a:t>
          </a:r>
          <a:endParaRPr lang="ru-RU" sz="1500" kern="1200" dirty="0"/>
        </a:p>
      </dsp:txBody>
      <dsp:txXfrm>
        <a:off x="501419" y="3930415"/>
        <a:ext cx="2225776" cy="2225776"/>
      </dsp:txXfrm>
    </dsp:sp>
    <dsp:sp modelId="{8A08E2A7-E3D2-43D0-8452-9D4BDF1D4CB4}">
      <dsp:nvSpPr>
        <dsp:cNvPr id="0" name=""/>
        <dsp:cNvSpPr/>
      </dsp:nvSpPr>
      <dsp:spPr>
        <a:xfrm>
          <a:off x="6019799" y="3780185"/>
          <a:ext cx="2466594" cy="2466594"/>
        </a:xfrm>
        <a:prstGeom prst="roundRect">
          <a:avLst/>
        </a:prstGeom>
        <a:gradFill flip="none" rotWithShape="0">
          <a:gsLst>
            <a:gs pos="0">
              <a:schemeClr val="accent3">
                <a:lumMod val="50000"/>
                <a:shade val="30000"/>
                <a:satMod val="115000"/>
              </a:schemeClr>
            </a:gs>
            <a:gs pos="50000">
              <a:schemeClr val="accent3">
                <a:lumMod val="50000"/>
                <a:shade val="67500"/>
                <a:satMod val="115000"/>
              </a:schemeClr>
            </a:gs>
            <a:gs pos="100000">
              <a:schemeClr val="accent3">
                <a:lumMod val="50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У человека изменение размеров зрачков осуществляется рефлекторно (зрачковая реакция), в зависимости от количества света, попадающего на сетчатку. </a:t>
          </a:r>
          <a:endParaRPr lang="ru-RU" sz="1500" kern="1200" dirty="0"/>
        </a:p>
      </dsp:txBody>
      <dsp:txXfrm>
        <a:off x="6140208" y="3900594"/>
        <a:ext cx="2225776" cy="22257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43919-DD4A-4731-83E3-438E1DC6F968}">
      <dsp:nvSpPr>
        <dsp:cNvPr id="0" name=""/>
        <dsp:cNvSpPr/>
      </dsp:nvSpPr>
      <dsp:spPr>
        <a:xfrm>
          <a:off x="4343400" y="2026100"/>
          <a:ext cx="2892278" cy="680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5563"/>
              </a:lnTo>
              <a:lnTo>
                <a:pt x="2892278" y="405563"/>
              </a:lnTo>
              <a:lnTo>
                <a:pt x="2892278" y="68029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5D7B5-5C88-482C-9B19-1C5933DCCB6D}">
      <dsp:nvSpPr>
        <dsp:cNvPr id="0" name=""/>
        <dsp:cNvSpPr/>
      </dsp:nvSpPr>
      <dsp:spPr>
        <a:xfrm>
          <a:off x="4184665" y="2026100"/>
          <a:ext cx="158734" cy="680299"/>
        </a:xfrm>
        <a:custGeom>
          <a:avLst/>
          <a:gdLst/>
          <a:ahLst/>
          <a:cxnLst/>
          <a:rect l="0" t="0" r="0" b="0"/>
          <a:pathLst>
            <a:path>
              <a:moveTo>
                <a:pt x="158734" y="0"/>
              </a:moveTo>
              <a:lnTo>
                <a:pt x="158734" y="405563"/>
              </a:lnTo>
              <a:lnTo>
                <a:pt x="0" y="405563"/>
              </a:lnTo>
              <a:lnTo>
                <a:pt x="0" y="68029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90526-00A1-49E1-8F3B-C77709FBE50E}">
      <dsp:nvSpPr>
        <dsp:cNvPr id="0" name=""/>
        <dsp:cNvSpPr/>
      </dsp:nvSpPr>
      <dsp:spPr>
        <a:xfrm>
          <a:off x="1223708" y="2026100"/>
          <a:ext cx="3119691" cy="680299"/>
        </a:xfrm>
        <a:custGeom>
          <a:avLst/>
          <a:gdLst/>
          <a:ahLst/>
          <a:cxnLst/>
          <a:rect l="0" t="0" r="0" b="0"/>
          <a:pathLst>
            <a:path>
              <a:moveTo>
                <a:pt x="3119691" y="0"/>
              </a:moveTo>
              <a:lnTo>
                <a:pt x="3119691" y="405563"/>
              </a:lnTo>
              <a:lnTo>
                <a:pt x="0" y="405563"/>
              </a:lnTo>
              <a:lnTo>
                <a:pt x="0" y="68029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F06F6-7D88-4C35-9775-3413D4061BF3}">
      <dsp:nvSpPr>
        <dsp:cNvPr id="0" name=""/>
        <dsp:cNvSpPr/>
      </dsp:nvSpPr>
      <dsp:spPr>
        <a:xfrm>
          <a:off x="2842385" y="848658"/>
          <a:ext cx="3002029" cy="1177442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16615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Колбочки</a:t>
          </a:r>
          <a:endParaRPr lang="ru-RU" sz="3700" kern="1200" dirty="0"/>
        </a:p>
      </dsp:txBody>
      <dsp:txXfrm>
        <a:off x="2842385" y="848658"/>
        <a:ext cx="3002029" cy="1177442"/>
      </dsp:txXfrm>
    </dsp:sp>
    <dsp:sp modelId="{B1703238-C9C8-4EEE-A1B5-7CD7257AC16A}">
      <dsp:nvSpPr>
        <dsp:cNvPr id="0" name=""/>
        <dsp:cNvSpPr/>
      </dsp:nvSpPr>
      <dsp:spPr>
        <a:xfrm>
          <a:off x="3577840" y="1764447"/>
          <a:ext cx="2213357" cy="3924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500" tIns="15875" rIns="63500" bIns="15875" numCol="1" spcCol="1270" anchor="ctr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3577840" y="1764447"/>
        <a:ext cx="2213357" cy="392480"/>
      </dsp:txXfrm>
    </dsp:sp>
    <dsp:sp modelId="{CAD84735-D361-4049-BE17-EF1D85370447}">
      <dsp:nvSpPr>
        <dsp:cNvPr id="0" name=""/>
        <dsp:cNvSpPr/>
      </dsp:nvSpPr>
      <dsp:spPr>
        <a:xfrm>
          <a:off x="86645" y="2706400"/>
          <a:ext cx="2274126" cy="11774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16615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«Красные»</a:t>
          </a:r>
          <a:endParaRPr lang="ru-RU" sz="3700" kern="1200" dirty="0"/>
        </a:p>
      </dsp:txBody>
      <dsp:txXfrm>
        <a:off x="86645" y="2706400"/>
        <a:ext cx="2274126" cy="1177442"/>
      </dsp:txXfrm>
    </dsp:sp>
    <dsp:sp modelId="{A784E7F7-AA62-47D1-A2BD-017A5BFE63F4}">
      <dsp:nvSpPr>
        <dsp:cNvPr id="0" name=""/>
        <dsp:cNvSpPr/>
      </dsp:nvSpPr>
      <dsp:spPr>
        <a:xfrm>
          <a:off x="586478" y="3652121"/>
          <a:ext cx="1866603" cy="1144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C00000"/>
              </a:solidFill>
            </a:rPr>
            <a:t>Реагируют сильнее на длинные волны</a:t>
          </a:r>
          <a:endParaRPr lang="ru-RU" sz="2000" b="1" i="1" kern="1200" dirty="0">
            <a:solidFill>
              <a:srgbClr val="C00000"/>
            </a:solidFill>
          </a:endParaRPr>
        </a:p>
      </dsp:txBody>
      <dsp:txXfrm>
        <a:off x="586478" y="3652121"/>
        <a:ext cx="1866603" cy="1144202"/>
      </dsp:txXfrm>
    </dsp:sp>
    <dsp:sp modelId="{C91D920C-79E3-4791-9EAB-56641DB97017}">
      <dsp:nvSpPr>
        <dsp:cNvPr id="0" name=""/>
        <dsp:cNvSpPr/>
      </dsp:nvSpPr>
      <dsp:spPr>
        <a:xfrm>
          <a:off x="3047602" y="2706400"/>
          <a:ext cx="2274126" cy="117744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16615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«Зеленые»</a:t>
          </a:r>
          <a:endParaRPr lang="ru-RU" sz="3700" kern="1200" dirty="0"/>
        </a:p>
      </dsp:txBody>
      <dsp:txXfrm>
        <a:off x="3047602" y="2706400"/>
        <a:ext cx="2274126" cy="1177442"/>
      </dsp:txXfrm>
    </dsp:sp>
    <dsp:sp modelId="{052E1E23-0C07-421F-9BF9-5D97FAC53622}">
      <dsp:nvSpPr>
        <dsp:cNvPr id="0" name=""/>
        <dsp:cNvSpPr/>
      </dsp:nvSpPr>
      <dsp:spPr>
        <a:xfrm>
          <a:off x="3800470" y="3656996"/>
          <a:ext cx="2046714" cy="12606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Реагируют сильнее на волны средней длины</a:t>
          </a:r>
          <a:endParaRPr lang="ru-RU" sz="2000" b="1" i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800470" y="3656996"/>
        <a:ext cx="2046714" cy="1260651"/>
      </dsp:txXfrm>
    </dsp:sp>
    <dsp:sp modelId="{4AB68D13-D8BC-4C3B-8C11-FC124E79FDCD}">
      <dsp:nvSpPr>
        <dsp:cNvPr id="0" name=""/>
        <dsp:cNvSpPr/>
      </dsp:nvSpPr>
      <dsp:spPr>
        <a:xfrm>
          <a:off x="6098615" y="2706400"/>
          <a:ext cx="2274126" cy="117744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16615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«Синие»</a:t>
          </a:r>
          <a:endParaRPr lang="ru-RU" sz="3700" kern="1200" dirty="0"/>
        </a:p>
      </dsp:txBody>
      <dsp:txXfrm>
        <a:off x="6098615" y="2706400"/>
        <a:ext cx="2274126" cy="1177442"/>
      </dsp:txXfrm>
    </dsp:sp>
    <dsp:sp modelId="{E03ABA56-0D4A-4859-BA17-A889809AF263}">
      <dsp:nvSpPr>
        <dsp:cNvPr id="0" name=""/>
        <dsp:cNvSpPr/>
      </dsp:nvSpPr>
      <dsp:spPr>
        <a:xfrm>
          <a:off x="6437534" y="3616296"/>
          <a:ext cx="2046714" cy="12816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1">
                  <a:lumMod val="50000"/>
                </a:schemeClr>
              </a:solidFill>
            </a:rPr>
            <a:t>Реагируют сильнее на короткие волны</a:t>
          </a:r>
          <a:endParaRPr lang="ru-RU" sz="20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6437534" y="3616296"/>
        <a:ext cx="2046714" cy="12816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D9568-DA36-4EAF-91DD-D203F77A47D4}">
      <dsp:nvSpPr>
        <dsp:cNvPr id="0" name=""/>
        <dsp:cNvSpPr/>
      </dsp:nvSpPr>
      <dsp:spPr>
        <a:xfrm>
          <a:off x="0" y="466724"/>
          <a:ext cx="8229599" cy="133350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Линзы</a:t>
          </a:r>
          <a:endParaRPr lang="en-US" sz="6500" kern="1200" dirty="0"/>
        </a:p>
      </dsp:txBody>
      <dsp:txXfrm>
        <a:off x="39057" y="505781"/>
        <a:ext cx="8151485" cy="1255386"/>
      </dsp:txXfrm>
    </dsp:sp>
    <dsp:sp modelId="{BD49F0C7-6479-4A47-B210-34D754C32CEC}">
      <dsp:nvSpPr>
        <dsp:cNvPr id="0" name=""/>
        <dsp:cNvSpPr/>
      </dsp:nvSpPr>
      <dsp:spPr>
        <a:xfrm>
          <a:off x="0" y="2040254"/>
          <a:ext cx="1333500" cy="1333500"/>
        </a:xfrm>
        <a:prstGeom prst="roundRect">
          <a:avLst>
            <a:gd name="adj" fmla="val 166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CC5729-957B-4054-9A42-DFC28BF2D440}">
      <dsp:nvSpPr>
        <dsp:cNvPr id="0" name=""/>
        <dsp:cNvSpPr/>
      </dsp:nvSpPr>
      <dsp:spPr>
        <a:xfrm>
          <a:off x="1413510" y="2040254"/>
          <a:ext cx="6816089" cy="1333500"/>
        </a:xfrm>
        <a:prstGeom prst="roundRect">
          <a:avLst>
            <a:gd name="adj" fmla="val 16670"/>
          </a:avLst>
        </a:prstGeom>
        <a:solidFill>
          <a:schemeClr val="accent3">
            <a:lumMod val="5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smtClean="0">
              <a:latin typeface="Arial" pitchFamily="34" charset="0"/>
              <a:cs typeface="Arial" pitchFamily="34" charset="0"/>
            </a:rPr>
            <a:t>Собирающие – выпуклые линзы</a:t>
          </a:r>
          <a:endParaRPr lang="en-US" sz="2900" kern="1200" dirty="0"/>
        </a:p>
      </dsp:txBody>
      <dsp:txXfrm>
        <a:off x="1478618" y="2105362"/>
        <a:ext cx="6685873" cy="1203284"/>
      </dsp:txXfrm>
    </dsp:sp>
    <dsp:sp modelId="{745FB5D2-A09E-43D9-A0AC-8267A4EE2207}">
      <dsp:nvSpPr>
        <dsp:cNvPr id="0" name=""/>
        <dsp:cNvSpPr/>
      </dsp:nvSpPr>
      <dsp:spPr>
        <a:xfrm>
          <a:off x="0" y="3533774"/>
          <a:ext cx="1333500" cy="1333500"/>
        </a:xfrm>
        <a:prstGeom prst="roundRect">
          <a:avLst>
            <a:gd name="adj" fmla="val 1667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D266BF-6507-4A01-900B-3DAE6C85AAD0}">
      <dsp:nvSpPr>
        <dsp:cNvPr id="0" name=""/>
        <dsp:cNvSpPr/>
      </dsp:nvSpPr>
      <dsp:spPr>
        <a:xfrm>
          <a:off x="1413510" y="3533774"/>
          <a:ext cx="6816089" cy="1333500"/>
        </a:xfrm>
        <a:prstGeom prst="roundRect">
          <a:avLst>
            <a:gd name="adj" fmla="val 16670"/>
          </a:avLst>
        </a:prstGeom>
        <a:solidFill>
          <a:schemeClr val="accent3">
            <a:lumMod val="5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smtClean="0">
              <a:latin typeface="Arial" pitchFamily="34" charset="0"/>
              <a:cs typeface="Arial" pitchFamily="34" charset="0"/>
            </a:rPr>
            <a:t>Рассеивающие – вогнутые линзы</a:t>
          </a:r>
          <a:endParaRPr lang="en-US" sz="2900" kern="1200" dirty="0"/>
        </a:p>
      </dsp:txBody>
      <dsp:txXfrm>
        <a:off x="1478618" y="3598882"/>
        <a:ext cx="6685873" cy="12032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19174-16A5-4316-8427-A1D54CB1E039}">
      <dsp:nvSpPr>
        <dsp:cNvPr id="0" name=""/>
        <dsp:cNvSpPr/>
      </dsp:nvSpPr>
      <dsp:spPr>
        <a:xfrm rot="10800000">
          <a:off x="685807" y="1231"/>
          <a:ext cx="7238985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Весь глаз весит 7 граммов, а стекловидное тело его - 4 грамма. 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829471" y="1231"/>
        <a:ext cx="7095321" cy="574656"/>
      </dsp:txXfrm>
    </dsp:sp>
    <dsp:sp modelId="{A5C61BAF-068C-4EAD-B4C7-F15BB6C670C3}">
      <dsp:nvSpPr>
        <dsp:cNvPr id="0" name=""/>
        <dsp:cNvSpPr/>
      </dsp:nvSpPr>
      <dsp:spPr>
        <a:xfrm>
          <a:off x="533398" y="1"/>
          <a:ext cx="574656" cy="57465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2109C-A40E-4908-9976-2DAAC55D7A05}">
      <dsp:nvSpPr>
        <dsp:cNvPr id="0" name=""/>
        <dsp:cNvSpPr/>
      </dsp:nvSpPr>
      <dsp:spPr>
        <a:xfrm rot="10800000">
          <a:off x="609593" y="747427"/>
          <a:ext cx="739141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Диаметр хрусталика - 10 миллиметров, а толщина его в центре - около 4 миллиметров. 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753257" y="747427"/>
        <a:ext cx="7247749" cy="574656"/>
      </dsp:txXfrm>
    </dsp:sp>
    <dsp:sp modelId="{C556A8BA-DD00-46E9-9C24-A22170EC975F}">
      <dsp:nvSpPr>
        <dsp:cNvPr id="0" name=""/>
        <dsp:cNvSpPr/>
      </dsp:nvSpPr>
      <dsp:spPr>
        <a:xfrm>
          <a:off x="533398" y="685800"/>
          <a:ext cx="574656" cy="57465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E9969-6C43-483A-975C-D84E0F546C79}">
      <dsp:nvSpPr>
        <dsp:cNvPr id="0" name=""/>
        <dsp:cNvSpPr/>
      </dsp:nvSpPr>
      <dsp:spPr>
        <a:xfrm rot="10800000">
          <a:off x="533408" y="1493623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Хрусталик глаза новорожденного напоминает шар, а взрослого человека - двояковыпуклую линзу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677072" y="1493623"/>
        <a:ext cx="7400119" cy="574656"/>
      </dsp:txXfrm>
    </dsp:sp>
    <dsp:sp modelId="{3967184C-BD12-460F-ACCE-29FCA8B808CD}">
      <dsp:nvSpPr>
        <dsp:cNvPr id="0" name=""/>
        <dsp:cNvSpPr/>
      </dsp:nvSpPr>
      <dsp:spPr>
        <a:xfrm>
          <a:off x="533398" y="1523999"/>
          <a:ext cx="574656" cy="57465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72A36-7707-4A45-B7BF-380226EE3929}">
      <dsp:nvSpPr>
        <dsp:cNvPr id="0" name=""/>
        <dsp:cNvSpPr/>
      </dsp:nvSpPr>
      <dsp:spPr>
        <a:xfrm rot="10800000">
          <a:off x="533408" y="2239819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Толщина сетчатки глаза - около 0,08 миллиметра, а толщина роговицы - около миллиметра. 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677072" y="2239819"/>
        <a:ext cx="7400119" cy="574656"/>
      </dsp:txXfrm>
    </dsp:sp>
    <dsp:sp modelId="{911CDC60-C297-496C-B2AD-D653EEF9CFFD}">
      <dsp:nvSpPr>
        <dsp:cNvPr id="0" name=""/>
        <dsp:cNvSpPr/>
      </dsp:nvSpPr>
      <dsp:spPr>
        <a:xfrm>
          <a:off x="533398" y="2209798"/>
          <a:ext cx="574656" cy="57465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FC584-9CD7-4BB5-B7BF-0851ABD8E6BF}">
      <dsp:nvSpPr>
        <dsp:cNvPr id="0" name=""/>
        <dsp:cNvSpPr/>
      </dsp:nvSpPr>
      <dsp:spPr>
        <a:xfrm rot="10800000">
          <a:off x="533408" y="2986014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 сутки у человека выделяется обычно около одного кубического сантиметра слез. 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677072" y="2986014"/>
        <a:ext cx="7400119" cy="574656"/>
      </dsp:txXfrm>
    </dsp:sp>
    <dsp:sp modelId="{78DF604E-DC1D-4CB1-A2F5-D9ABBC0B41A7}">
      <dsp:nvSpPr>
        <dsp:cNvPr id="0" name=""/>
        <dsp:cNvSpPr/>
      </dsp:nvSpPr>
      <dsp:spPr>
        <a:xfrm>
          <a:off x="533398" y="2971797"/>
          <a:ext cx="574656" cy="57465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64A9D-791D-4635-A568-1645F114E312}">
      <dsp:nvSpPr>
        <dsp:cNvPr id="0" name=""/>
        <dsp:cNvSpPr/>
      </dsp:nvSpPr>
      <dsp:spPr>
        <a:xfrm rot="10800000">
          <a:off x="533408" y="3732210"/>
          <a:ext cx="7543783" cy="837579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Диаметр глазного яблока примерно одинаков у всех людей - около 24 мм - и почти не изменяется с возрастом. Поэтому глаза у детей кажутся такими большими. 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742803" y="3732210"/>
        <a:ext cx="7334388" cy="837579"/>
      </dsp:txXfrm>
    </dsp:sp>
    <dsp:sp modelId="{0D426F37-7948-426E-ACF2-2B41732E69AF}">
      <dsp:nvSpPr>
        <dsp:cNvPr id="0" name=""/>
        <dsp:cNvSpPr/>
      </dsp:nvSpPr>
      <dsp:spPr>
        <a:xfrm>
          <a:off x="533398" y="3809999"/>
          <a:ext cx="574656" cy="57465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EA5A-E2C3-4545-9423-82CB3DCF2DF9}">
      <dsp:nvSpPr>
        <dsp:cNvPr id="0" name=""/>
        <dsp:cNvSpPr/>
      </dsp:nvSpPr>
      <dsp:spPr>
        <a:xfrm rot="10800000">
          <a:off x="533408" y="4741329"/>
          <a:ext cx="7543783" cy="574656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Чувствительность сетчатки глаза при переходе от яркого света к темноте в течение 20 минут возрастает почти в 130 тысяч раз. 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677072" y="4741329"/>
        <a:ext cx="7400119" cy="574656"/>
      </dsp:txXfrm>
    </dsp:sp>
    <dsp:sp modelId="{07C84DFE-C5DE-4DF9-9DC8-0D2E322BB121}">
      <dsp:nvSpPr>
        <dsp:cNvPr id="0" name=""/>
        <dsp:cNvSpPr/>
      </dsp:nvSpPr>
      <dsp:spPr>
        <a:xfrm>
          <a:off x="533398" y="4724400"/>
          <a:ext cx="574656" cy="574656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CBE21-04FE-4BEA-B425-BF6AE03B2588}">
      <dsp:nvSpPr>
        <dsp:cNvPr id="0" name=""/>
        <dsp:cNvSpPr/>
      </dsp:nvSpPr>
      <dsp:spPr>
        <a:xfrm rot="10800000">
          <a:off x="533408" y="5487525"/>
          <a:ext cx="7543783" cy="912043"/>
        </a:xfrm>
        <a:prstGeom prst="homePlate">
          <a:avLst/>
        </a:prstGeom>
        <a:solidFill>
          <a:schemeClr val="accent3">
            <a:lumMod val="40000"/>
            <a:lumOff val="60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40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Обычно человек моргает в среднем 25 раз в минуту, и каждый раз глаза остаются закрытыми две десятые доли секунды</a:t>
          </a:r>
          <a:endParaRPr lang="en-US" sz="1800" b="1" kern="1200" dirty="0">
            <a:solidFill>
              <a:schemeClr val="tx1"/>
            </a:solidFill>
          </a:endParaRPr>
        </a:p>
      </dsp:txBody>
      <dsp:txXfrm rot="10800000">
        <a:off x="761419" y="5487525"/>
        <a:ext cx="7315772" cy="912043"/>
      </dsp:txXfrm>
    </dsp:sp>
    <dsp:sp modelId="{AE9C092F-0525-4363-831C-0811DCEF6DFA}">
      <dsp:nvSpPr>
        <dsp:cNvPr id="0" name=""/>
        <dsp:cNvSpPr/>
      </dsp:nvSpPr>
      <dsp:spPr>
        <a:xfrm>
          <a:off x="533398" y="5638800"/>
          <a:ext cx="574656" cy="574656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CCE5A-8D5B-4262-9A40-56EF9829669F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30858-5A45-4A93-A2B0-0668A0064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31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368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59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063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4421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03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692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9471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30858-5A45-4A93-A2B0-0668A0064BD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947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872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890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99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CEC97-17DE-4408-99D0-C93C9F8227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676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968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14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191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907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06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35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277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705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0002-FC48-44DA-99A1-77819483FCCC}" type="datetimeFigureOut">
              <a:rPr lang="en-US" smtClean="0"/>
              <a:pPr/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C423A-C46C-4195-BB0C-B4321B596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76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2.wdp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11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slide" Target="slide23.xml"/><Relationship Id="rId4" Type="http://schemas.openxmlformats.org/officeDocument/2006/relationships/diagramQuickStyle" Target="../diagrams/quickStyle4.xml"/><Relationship Id="rId9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microsoft.com/office/2007/relationships/diagramDrawing" Target="../diagrams/drawing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gi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30.wdp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44.wdp"/><Relationship Id="rId3" Type="http://schemas.microsoft.com/office/2007/relationships/hdphoto" Target="../media/hdphoto39.wdp"/><Relationship Id="rId7" Type="http://schemas.microsoft.com/office/2007/relationships/hdphoto" Target="../media/hdphoto41.wdp"/><Relationship Id="rId12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43.wdp"/><Relationship Id="rId5" Type="http://schemas.microsoft.com/office/2007/relationships/hdphoto" Target="../media/hdphoto40.wdp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microsoft.com/office/2007/relationships/hdphoto" Target="../media/hdphoto42.wdp"/></Relationships>
</file>

<file path=ppt/slides/_rels/slide39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8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76.png"/><Relationship Id="rId12" Type="http://schemas.microsoft.com/office/2007/relationships/hdphoto" Target="../media/hdphoto46.wdp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&#1051;&#1080;&#1085;&#1079;&#1072;1.JPG" TargetMode="External"/><Relationship Id="rId11" Type="http://schemas.openxmlformats.org/officeDocument/2006/relationships/image" Target="../media/image77.png"/><Relationship Id="rId5" Type="http://schemas.openxmlformats.org/officeDocument/2006/relationships/diagramColors" Target="../diagrams/colors8.xml"/><Relationship Id="rId10" Type="http://schemas.openxmlformats.org/officeDocument/2006/relationships/hyperlink" Target="&#1051;&#1080;&#1085;&#1079;&#1072;2.JPG" TargetMode="External"/><Relationship Id="rId4" Type="http://schemas.openxmlformats.org/officeDocument/2006/relationships/diagramQuickStyle" Target="../diagrams/quickStyle8.xml"/><Relationship Id="rId9" Type="http://schemas.microsoft.com/office/2007/relationships/hdphoto" Target="../media/hdphoto4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52.wdp"/><Relationship Id="rId3" Type="http://schemas.microsoft.com/office/2007/relationships/hdphoto" Target="../media/hdphoto47.wdp"/><Relationship Id="rId7" Type="http://schemas.microsoft.com/office/2007/relationships/hdphoto" Target="../media/hdphoto49.wdp"/><Relationship Id="rId12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51.wdp"/><Relationship Id="rId5" Type="http://schemas.microsoft.com/office/2007/relationships/hdphoto" Target="../media/hdphoto48.wdp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50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4.wdp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13" Type="http://schemas.openxmlformats.org/officeDocument/2006/relationships/image" Target="../media/image93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microsoft.com/office/2007/relationships/hdphoto" Target="../media/hdphoto5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jpeg"/><Relationship Id="rId5" Type="http://schemas.openxmlformats.org/officeDocument/2006/relationships/image" Target="../media/image88.png"/><Relationship Id="rId10" Type="http://schemas.microsoft.com/office/2007/relationships/hdphoto" Target="../media/hdphoto56.wdp"/><Relationship Id="rId4" Type="http://schemas.openxmlformats.org/officeDocument/2006/relationships/image" Target="../media/image87.png"/><Relationship Id="rId9" Type="http://schemas.openxmlformats.org/officeDocument/2006/relationships/image" Target="../media/image91.jpeg"/><Relationship Id="rId1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5" Type="http://schemas.openxmlformats.org/officeDocument/2006/relationships/image" Target="../media/image96.gif"/><Relationship Id="rId4" Type="http://schemas.microsoft.com/office/2007/relationships/hdphoto" Target="../media/hdphoto58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wmf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microsoft.com/office/2007/relationships/hdphoto" Target="../media/hdphoto59.wdp"/><Relationship Id="rId7" Type="http://schemas.microsoft.com/office/2007/relationships/hdphoto" Target="../media/hdphoto61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microsoft.com/office/2007/relationships/hdphoto" Target="../media/hdphoto60.wdp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8457" y="2373923"/>
            <a:ext cx="7467600" cy="207894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</a:t>
            </a:r>
            <a:r>
              <a:rPr lang="uk-UA" sz="8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8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затори</a:t>
            </a:r>
            <a:endParaRPr lang="en-US" sz="8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48" y="2357430"/>
            <a:ext cx="7467600" cy="207894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Аналізатори</a:t>
            </a:r>
            <a:endParaRPr lang="en-US" sz="8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Users\Qosmio\Desktop\ostavit\Анатомия illyustracii\Anatomy_&amp;_Medicine\anatomy (46)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2420"/>
            <a:ext cx="1752600" cy="1751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extLst/>
        </p:spPr>
      </p:pic>
      <p:sp>
        <p:nvSpPr>
          <p:cNvPr id="3" name="Rectangle 2"/>
          <p:cNvSpPr/>
          <p:nvPr/>
        </p:nvSpPr>
        <p:spPr>
          <a:xfrm>
            <a:off x="2714612" y="4857760"/>
            <a:ext cx="3821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>
                  <a:solidFill>
                    <a:srgbClr val="FFFF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ru-RU" sz="7200" b="1" spc="50" dirty="0" err="1" smtClean="0">
                <a:ln w="11430">
                  <a:solidFill>
                    <a:srgbClr val="FFFF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частина</a:t>
            </a:r>
            <a:endParaRPr lang="en-US" sz="7200" b="1" cap="none" spc="50" dirty="0">
              <a:ln w="11430">
                <a:solidFill>
                  <a:srgbClr val="FFFF00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35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82" y="1435780"/>
            <a:ext cx="418147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-Point Star 3"/>
          <p:cNvSpPr/>
          <p:nvPr/>
        </p:nvSpPr>
        <p:spPr>
          <a:xfrm>
            <a:off x="684282" y="2349787"/>
            <a:ext cx="219076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4300014" y="2057400"/>
            <a:ext cx="219076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4389455" y="2625034"/>
            <a:ext cx="219076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4389455" y="3071444"/>
            <a:ext cx="219076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4358316" y="3349032"/>
            <a:ext cx="219076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4339213" y="3771900"/>
            <a:ext cx="219076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3891" y="147262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b="1" dirty="0" err="1" smtClean="0">
                <a:solidFill>
                  <a:schemeClr val="bg1"/>
                </a:solidFill>
              </a:rPr>
              <a:t>Сльозна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залоза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6490" y="2154559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b="1" dirty="0" err="1" smtClean="0">
                <a:solidFill>
                  <a:schemeClr val="bg1"/>
                </a:solidFill>
              </a:rPr>
              <a:t>верхня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повіка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8142" y="2923282"/>
            <a:ext cx="371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3200" b="1" dirty="0" err="1" smtClean="0">
                <a:solidFill>
                  <a:schemeClr val="bg1"/>
                </a:solidFill>
              </a:rPr>
              <a:t>верхній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слізний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каналець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70954" y="4025727"/>
            <a:ext cx="3630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слізне</a:t>
            </a:r>
            <a:r>
              <a:rPr lang="ru-RU" sz="3200" b="1" dirty="0" smtClean="0">
                <a:solidFill>
                  <a:schemeClr val="bg1"/>
                </a:solidFill>
              </a:rPr>
              <a:t> «озеро»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0954" y="4724400"/>
            <a:ext cx="3599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слізний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мішок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6490" y="5403389"/>
            <a:ext cx="320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b="1" dirty="0" err="1" smtClean="0">
                <a:solidFill>
                  <a:schemeClr val="bg1"/>
                </a:solidFill>
              </a:rPr>
              <a:t>носо-слізний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marL="457200" indent="-457200"/>
            <a:r>
              <a:rPr lang="ru-RU" sz="3200" b="1" dirty="0" smtClean="0">
                <a:solidFill>
                  <a:schemeClr val="bg1"/>
                </a:solidFill>
              </a:rPr>
              <a:t>       </a:t>
            </a:r>
            <a:r>
              <a:rPr lang="ru-RU" sz="3200" b="1" dirty="0" smtClean="0">
                <a:solidFill>
                  <a:schemeClr val="bg1"/>
                </a:solidFill>
              </a:rPr>
              <a:t>проток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28600"/>
            <a:ext cx="5839778" cy="10757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Слізний</a:t>
            </a:r>
            <a:r>
              <a:rPr lang="ru-RU" sz="5400" b="1" dirty="0" smtClean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апарат</a:t>
            </a:r>
            <a:endParaRPr lang="en-US" sz="5400" b="1" cap="none" spc="0" dirty="0">
              <a:ln w="11430">
                <a:noFill/>
              </a:ln>
              <a:blipFill>
                <a:blip r:embed="rId4"/>
                <a:tile tx="0" ty="0" sx="100000" sy="100000" flip="none" algn="tl"/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1000" y="228600"/>
            <a:ext cx="8593356" cy="6477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Розглянь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будову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слізного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апарату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натискаючи</a:t>
            </a:r>
            <a:r>
              <a:rPr lang="ru-RU" sz="4000" b="1" dirty="0" smtClean="0"/>
              <a:t> </a:t>
            </a:r>
            <a:r>
              <a:rPr lang="ru-RU" sz="4000" b="1" dirty="0" smtClean="0"/>
              <a:t>на </a:t>
            </a:r>
            <a:r>
              <a:rPr lang="ru-RU" sz="4000" b="1" dirty="0" err="1" smtClean="0"/>
              <a:t>зірочки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347564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5" grpId="0"/>
      <p:bldP spid="11" grpId="0"/>
      <p:bldP spid="12" grpId="0"/>
      <p:bldP spid="13" grpId="0"/>
      <p:bldP spid="14" grpId="0"/>
      <p:bldP spid="15" grpId="0"/>
      <p:bldP spid="17" grpId="0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00200" y="533399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Око </a:t>
            </a:r>
            <a:r>
              <a:rPr lang="ru-RU" sz="2800" b="1" dirty="0" smtClean="0">
                <a:solidFill>
                  <a:schemeClr val="bg1"/>
                </a:solidFill>
              </a:rPr>
              <a:t>(</a:t>
            </a:r>
            <a:r>
              <a:rPr lang="ru-RU" sz="2800" b="1" dirty="0" err="1" smtClean="0">
                <a:solidFill>
                  <a:schemeClr val="bg1"/>
                </a:solidFill>
              </a:rPr>
              <a:t>очне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яблуко</a:t>
            </a:r>
            <a:r>
              <a:rPr lang="ru-RU" sz="2800" b="1" dirty="0" smtClean="0">
                <a:solidFill>
                  <a:schemeClr val="bg1"/>
                </a:solidFill>
              </a:rPr>
              <a:t>) </a:t>
            </a:r>
            <a:r>
              <a:rPr lang="ru-RU" sz="2800" b="1" dirty="0" err="1" smtClean="0">
                <a:solidFill>
                  <a:schemeClr val="bg1"/>
                </a:solidFill>
              </a:rPr>
              <a:t>розташовується</a:t>
            </a:r>
            <a:r>
              <a:rPr lang="ru-RU" sz="2800" b="1" dirty="0" smtClean="0">
                <a:solidFill>
                  <a:schemeClr val="bg1"/>
                </a:solidFill>
              </a:rPr>
              <a:t> в </a:t>
            </a:r>
            <a:r>
              <a:rPr lang="ru-RU" sz="2800" b="1" dirty="0" err="1" smtClean="0">
                <a:solidFill>
                  <a:schemeClr val="bg1"/>
                </a:solidFill>
              </a:rPr>
              <a:t>очній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ямці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черепа.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874" b="100000" l="1875" r="94125"/>
                    </a14:imgEffect>
                  </a14:imgLayer>
                </a14:imgProps>
              </a:ext>
            </a:extLst>
          </a:blip>
          <a:srcRect l="2500" t="4310" r="6562" b="3735"/>
          <a:stretch>
            <a:fillRect/>
          </a:stretch>
        </p:blipFill>
        <p:spPr bwMode="auto">
          <a:xfrm flipH="1">
            <a:off x="914400" y="1487506"/>
            <a:ext cx="7234286" cy="52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7097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288" y="810521"/>
            <a:ext cx="982784" cy="737088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367" y="5129951"/>
            <a:ext cx="2553956" cy="141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756" y="322771"/>
            <a:ext cx="8198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стінок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очниці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зовнішньої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поверхні</a:t>
            </a:r>
            <a:r>
              <a:rPr lang="ru-RU" sz="2400" b="1" dirty="0" smtClean="0">
                <a:solidFill>
                  <a:schemeClr val="bg1"/>
                </a:solidFill>
              </a:rPr>
              <a:t> очного </a:t>
            </a:r>
            <a:r>
              <a:rPr lang="ru-RU" sz="2400" b="1" dirty="0" err="1" smtClean="0">
                <a:solidFill>
                  <a:schemeClr val="bg1"/>
                </a:solidFill>
              </a:rPr>
              <a:t>яблука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підходять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u="sng" dirty="0" err="1" smtClean="0">
                <a:solidFill>
                  <a:srgbClr val="FFFF00"/>
                </a:solidFill>
              </a:rPr>
              <a:t>шість</a:t>
            </a:r>
            <a:r>
              <a:rPr lang="ru-RU" sz="2400" b="1" u="sng" dirty="0" smtClean="0">
                <a:solidFill>
                  <a:srgbClr val="FFFF00"/>
                </a:solidFill>
              </a:rPr>
              <a:t> </a:t>
            </a:r>
            <a:r>
              <a:rPr lang="ru-RU" sz="2400" b="1" u="sng" dirty="0" err="1" smtClean="0">
                <a:solidFill>
                  <a:srgbClr val="FFFF00"/>
                </a:solidFill>
              </a:rPr>
              <a:t>окорухових</a:t>
            </a:r>
            <a:r>
              <a:rPr lang="ru-RU" sz="2400" b="1" u="sng" dirty="0" smtClean="0">
                <a:solidFill>
                  <a:srgbClr val="FFFF00"/>
                </a:solidFill>
              </a:rPr>
              <a:t> </a:t>
            </a:r>
            <a:r>
              <a:rPr lang="ru-RU" sz="2400" b="1" u="sng" dirty="0" err="1" smtClean="0">
                <a:solidFill>
                  <a:srgbClr val="FFFF00"/>
                </a:solidFill>
              </a:rPr>
              <a:t>м'язів</a:t>
            </a:r>
            <a:r>
              <a:rPr lang="ru-RU" sz="2400" b="1" u="sng" dirty="0" smtClean="0">
                <a:solidFill>
                  <a:srgbClr val="FFFF00"/>
                </a:solidFill>
              </a:rPr>
              <a:t>.</a:t>
            </a:r>
            <a:endParaRPr lang="ru-RU" sz="2400" b="1" u="sng" dirty="0" smtClean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795" y="1816349"/>
            <a:ext cx="3887979" cy="3081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154760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sz="3600" b="1" i="1" dirty="0" err="1" smtClean="0">
                <a:solidFill>
                  <a:srgbClr val="FFFF00"/>
                </a:solidFill>
              </a:rPr>
              <a:t>М'язи</a:t>
            </a:r>
            <a:r>
              <a:rPr lang="ru-RU" sz="3600" b="1" i="1" dirty="0" smtClean="0">
                <a:solidFill>
                  <a:srgbClr val="FFFF00"/>
                </a:solidFill>
              </a:rPr>
              <a:t> ока: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1" y="2141625"/>
            <a:ext cx="36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м'яз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піднімає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285750" indent="-285750"/>
            <a:r>
              <a:rPr lang="ru-RU" sz="2400" b="1" dirty="0" smtClean="0">
                <a:solidFill>
                  <a:schemeClr val="bg1"/>
                </a:solidFill>
              </a:rPr>
              <a:t>      </a:t>
            </a:r>
            <a:r>
              <a:rPr lang="ru-RU" sz="2400" b="1" dirty="0" err="1" smtClean="0">
                <a:solidFill>
                  <a:schemeClr val="bg1"/>
                </a:solidFill>
              </a:rPr>
              <a:t>верхню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повіку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1" y="2895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i="1" dirty="0" err="1" smtClean="0">
                <a:solidFill>
                  <a:srgbClr val="FFFF00"/>
                </a:solidFill>
              </a:rPr>
              <a:t>верхня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косий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м'яз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10101" y="342072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i="1" dirty="0" err="1" smtClean="0">
                <a:solidFill>
                  <a:srgbClr val="FFFF00"/>
                </a:solidFill>
              </a:rPr>
              <a:t>верхня</a:t>
            </a:r>
            <a:r>
              <a:rPr lang="ru-RU" sz="2400" b="1" i="1" dirty="0" smtClean="0">
                <a:solidFill>
                  <a:srgbClr val="FFFF00"/>
                </a:solidFill>
              </a:rPr>
              <a:t> пряма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м'яз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80375" y="4036367"/>
            <a:ext cx="419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i="1" dirty="0" err="1" smtClean="0">
                <a:solidFill>
                  <a:srgbClr val="FFFF00"/>
                </a:solidFill>
              </a:rPr>
              <a:t>зовнішній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прямий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м'яз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1" y="4580348"/>
            <a:ext cx="4419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err="1" smtClean="0">
                <a:solidFill>
                  <a:srgbClr val="FFFF00"/>
                </a:solidFill>
              </a:rPr>
              <a:t>внутрішнфій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прямий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м'яз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18055" y="5044255"/>
            <a:ext cx="354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зоровий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нерв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18055" y="5517651"/>
            <a:ext cx="407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нижній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прямий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м’яз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7556" y="6050231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i="1" dirty="0" err="1" smtClean="0">
                <a:solidFill>
                  <a:srgbClr val="FFFF00"/>
                </a:solidFill>
              </a:rPr>
              <a:t>нижній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косий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м’яз</a:t>
            </a:r>
            <a:endParaRPr lang="en-US" sz="2400" dirty="0"/>
          </a:p>
        </p:txBody>
      </p:sp>
      <p:sp>
        <p:nvSpPr>
          <p:cNvPr id="15" name="4-Point Star 14"/>
          <p:cNvSpPr/>
          <p:nvPr/>
        </p:nvSpPr>
        <p:spPr>
          <a:xfrm>
            <a:off x="3779854" y="2287126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1011167" y="2272800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4-Point Star 17"/>
          <p:cNvSpPr/>
          <p:nvPr/>
        </p:nvSpPr>
        <p:spPr>
          <a:xfrm>
            <a:off x="3565123" y="4246076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4-Point Star 18"/>
          <p:cNvSpPr/>
          <p:nvPr/>
        </p:nvSpPr>
        <p:spPr>
          <a:xfrm>
            <a:off x="1558331" y="2100682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4-Point Star 19"/>
          <p:cNvSpPr/>
          <p:nvPr/>
        </p:nvSpPr>
        <p:spPr>
          <a:xfrm>
            <a:off x="2133600" y="2100683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4-Point Star 20"/>
          <p:cNvSpPr/>
          <p:nvPr/>
        </p:nvSpPr>
        <p:spPr>
          <a:xfrm>
            <a:off x="643932" y="4321048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4-Point Star 21"/>
          <p:cNvSpPr/>
          <p:nvPr/>
        </p:nvSpPr>
        <p:spPr>
          <a:xfrm>
            <a:off x="1163200" y="4436856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4-Point Star 23"/>
          <p:cNvSpPr/>
          <p:nvPr/>
        </p:nvSpPr>
        <p:spPr>
          <a:xfrm>
            <a:off x="1558331" y="4533215"/>
            <a:ext cx="152400" cy="18607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8795" y="228600"/>
            <a:ext cx="8320405" cy="6477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Розглянь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будову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натискаючи</a:t>
            </a:r>
            <a:r>
              <a:rPr lang="ru-RU" sz="4000" b="1" dirty="0" smtClean="0"/>
              <a:t> на </a:t>
            </a:r>
            <a:r>
              <a:rPr lang="ru-RU" sz="4000" b="1" dirty="0" err="1" smtClean="0"/>
              <a:t>зірочки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392321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06120" y="685800"/>
            <a:ext cx="8540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Внутреннее строение глаза.</a:t>
            </a:r>
            <a:endParaRPr lang="en-US" sz="5400" b="1" cap="none" spc="0" dirty="0">
              <a:ln w="1143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05"/>
          <a:stretch/>
        </p:blipFill>
        <p:spPr bwMode="auto">
          <a:xfrm>
            <a:off x="2764224" y="1801385"/>
            <a:ext cx="3598985" cy="3370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4136555" y="2009994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Connector 5"/>
          <p:cNvSpPr/>
          <p:nvPr/>
        </p:nvSpPr>
        <p:spPr>
          <a:xfrm>
            <a:off x="5036998" y="2586122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Connector 6"/>
          <p:cNvSpPr/>
          <p:nvPr/>
        </p:nvSpPr>
        <p:spPr>
          <a:xfrm>
            <a:off x="3659559" y="3183588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Connector 7"/>
          <p:cNvSpPr/>
          <p:nvPr/>
        </p:nvSpPr>
        <p:spPr>
          <a:xfrm>
            <a:off x="5549943" y="2660805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Connector 8"/>
          <p:cNvSpPr/>
          <p:nvPr/>
        </p:nvSpPr>
        <p:spPr>
          <a:xfrm>
            <a:off x="3452943" y="3337058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Connector 9"/>
          <p:cNvSpPr/>
          <p:nvPr/>
        </p:nvSpPr>
        <p:spPr>
          <a:xfrm>
            <a:off x="3177456" y="3631687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Connector 10"/>
          <p:cNvSpPr/>
          <p:nvPr/>
        </p:nvSpPr>
        <p:spPr>
          <a:xfrm>
            <a:off x="3486812" y="3776128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Connector 11"/>
          <p:cNvSpPr/>
          <p:nvPr/>
        </p:nvSpPr>
        <p:spPr>
          <a:xfrm>
            <a:off x="5707176" y="2962000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owchart: Connector 12"/>
          <p:cNvSpPr/>
          <p:nvPr/>
        </p:nvSpPr>
        <p:spPr>
          <a:xfrm>
            <a:off x="5534996" y="4005103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Connector 13"/>
          <p:cNvSpPr/>
          <p:nvPr/>
        </p:nvSpPr>
        <p:spPr>
          <a:xfrm>
            <a:off x="5586650" y="3557004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Connector 14"/>
          <p:cNvSpPr/>
          <p:nvPr/>
        </p:nvSpPr>
        <p:spPr>
          <a:xfrm>
            <a:off x="6001206" y="3631687"/>
            <a:ext cx="103308" cy="1493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Connector 15"/>
          <p:cNvSpPr/>
          <p:nvPr/>
        </p:nvSpPr>
        <p:spPr>
          <a:xfrm>
            <a:off x="5681254" y="3202463"/>
            <a:ext cx="129229" cy="1345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05103" y="4560149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Райдужна</a:t>
            </a:r>
            <a:r>
              <a:rPr lang="ru-RU" b="1" dirty="0" smtClean="0"/>
              <a:t> </a:t>
            </a:r>
            <a:r>
              <a:rPr lang="ru-RU" b="1" dirty="0" err="1" smtClean="0"/>
              <a:t>оболонка</a:t>
            </a:r>
            <a:endParaRPr lang="en-US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404096" y="4409551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Сітківка</a:t>
            </a:r>
            <a:endParaRPr lang="en-US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6384837" y="4003871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Сліпа</a:t>
            </a:r>
            <a:r>
              <a:rPr lang="ru-RU" b="1" dirty="0" smtClean="0"/>
              <a:t> </a:t>
            </a:r>
            <a:r>
              <a:rPr lang="ru-RU" b="1" dirty="0" err="1" smtClean="0"/>
              <a:t>пляма</a:t>
            </a:r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6384836" y="3575043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Зоровий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нерв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84835" y="3156730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Пігментний</a:t>
            </a:r>
            <a:r>
              <a:rPr lang="ru-RU" b="1" dirty="0" smtClean="0">
                <a:solidFill>
                  <a:schemeClr val="bg1"/>
                </a:solidFill>
              </a:rPr>
              <a:t> шар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392373" y="2729948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Судинна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оболонка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84834" y="2284927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Білкова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оболонка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392373" y="1873009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Склисте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тіло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69933" y="3929188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Рогівка</a:t>
            </a:r>
            <a:endParaRPr lang="en-US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142844" y="3429000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Зіниця</a:t>
            </a:r>
            <a:endParaRPr lang="en-US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169932" y="2901268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Кришталик</a:t>
            </a:r>
            <a:endParaRPr lang="en-US" b="1" dirty="0"/>
          </a:p>
        </p:txBody>
      </p:sp>
      <p:sp>
        <p:nvSpPr>
          <p:cNvPr id="35" name="Rounded Rectangle 34"/>
          <p:cNvSpPr/>
          <p:nvPr/>
        </p:nvSpPr>
        <p:spPr>
          <a:xfrm>
            <a:off x="205103" y="2243137"/>
            <a:ext cx="2591635" cy="30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М’язи</a:t>
            </a:r>
            <a:r>
              <a:rPr lang="ru-RU" b="1" dirty="0" smtClean="0"/>
              <a:t> </a:t>
            </a:r>
            <a:r>
              <a:rPr lang="ru-RU" b="1" dirty="0" smtClean="0"/>
              <a:t>ока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33400" y="381000"/>
            <a:ext cx="8153400" cy="6096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Розглянь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всі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частини</a:t>
            </a:r>
            <a:r>
              <a:rPr lang="ru-RU" sz="4000" b="1" dirty="0" smtClean="0"/>
              <a:t> ока </a:t>
            </a:r>
            <a:r>
              <a:rPr lang="ru-RU" sz="4000" b="1" dirty="0" err="1" smtClean="0"/>
              <a:t>натискаючи</a:t>
            </a:r>
            <a:r>
              <a:rPr lang="ru-RU" sz="4000" b="1" dirty="0" smtClean="0"/>
              <a:t> </a:t>
            </a:r>
            <a:r>
              <a:rPr lang="ru-RU" sz="4000" b="1" dirty="0" smtClean="0"/>
              <a:t>на кружечки на </a:t>
            </a:r>
            <a:r>
              <a:rPr lang="ru-RU" sz="4000" b="1" dirty="0" err="1" smtClean="0"/>
              <a:t>схемі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7218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987" y="1371005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ru-RU" sz="3600" b="1" dirty="0" err="1" smtClean="0">
                <a:solidFill>
                  <a:schemeClr val="bg1"/>
                </a:solidFill>
              </a:rPr>
              <a:t>Оболонок</a:t>
            </a:r>
            <a:r>
              <a:rPr lang="ru-RU" sz="3600" b="1" dirty="0" smtClean="0">
                <a:solidFill>
                  <a:schemeClr val="bg1"/>
                </a:solidFill>
              </a:rPr>
              <a:t>, які </a:t>
            </a:r>
            <a:r>
              <a:rPr lang="ru-RU" sz="3600" b="1" dirty="0" err="1" smtClean="0">
                <a:solidFill>
                  <a:schemeClr val="bg1"/>
                </a:solidFill>
              </a:rPr>
              <a:t>оточують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marL="571500" indent="-571500" algn="ctr"/>
            <a:r>
              <a:rPr lang="ru-RU" sz="3600" b="1" dirty="0" err="1" smtClean="0">
                <a:solidFill>
                  <a:schemeClr val="bg1"/>
                </a:solidFill>
              </a:rPr>
              <a:t>внутрішнє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ядро ​​</a:t>
            </a:r>
            <a:r>
              <a:rPr lang="ru-RU" sz="3600" b="1" dirty="0" smtClean="0">
                <a:solidFill>
                  <a:schemeClr val="bg1"/>
                </a:solidFill>
              </a:rPr>
              <a:t>ока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Оптичної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системи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Світлосприймаючої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системи</a:t>
            </a:r>
            <a:endParaRPr lang="ru-RU" sz="36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151" y="381000"/>
            <a:ext cx="8403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3B3B">
                        <a:shade val="30000"/>
                        <a:satMod val="115000"/>
                      </a:srgbClr>
                    </a:gs>
                    <a:gs pos="50000">
                      <a:srgbClr val="FF3B3B">
                        <a:shade val="67500"/>
                        <a:satMod val="115000"/>
                      </a:srgbClr>
                    </a:gs>
                    <a:gs pos="100000">
                      <a:srgbClr val="FF3B3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Очне</a:t>
            </a:r>
            <a:r>
              <a:rPr lang="ru-RU" sz="5400" b="1" dirty="0" smtClean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3B3B">
                        <a:shade val="30000"/>
                        <a:satMod val="115000"/>
                      </a:srgbClr>
                    </a:gs>
                    <a:gs pos="50000">
                      <a:srgbClr val="FF3B3B">
                        <a:shade val="67500"/>
                        <a:satMod val="115000"/>
                      </a:srgbClr>
                    </a:gs>
                    <a:gs pos="100000">
                      <a:srgbClr val="FF3B3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3B3B">
                        <a:shade val="30000"/>
                        <a:satMod val="115000"/>
                      </a:srgbClr>
                    </a:gs>
                    <a:gs pos="50000">
                      <a:srgbClr val="FF3B3B">
                        <a:shade val="67500"/>
                        <a:satMod val="115000"/>
                      </a:srgbClr>
                    </a:gs>
                    <a:gs pos="100000">
                      <a:srgbClr val="FF3B3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яблуко</a:t>
            </a:r>
            <a:r>
              <a:rPr lang="ru-RU" sz="5400" b="1" dirty="0" smtClean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3B3B">
                        <a:shade val="30000"/>
                        <a:satMod val="115000"/>
                      </a:srgbClr>
                    </a:gs>
                    <a:gs pos="50000">
                      <a:srgbClr val="FF3B3B">
                        <a:shade val="67500"/>
                        <a:satMod val="115000"/>
                      </a:srgbClr>
                    </a:gs>
                    <a:gs pos="100000">
                      <a:srgbClr val="FF3B3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3B3B">
                        <a:shade val="30000"/>
                        <a:satMod val="115000"/>
                      </a:srgbClr>
                    </a:gs>
                    <a:gs pos="50000">
                      <a:srgbClr val="FF3B3B">
                        <a:shade val="67500"/>
                        <a:satMod val="115000"/>
                      </a:srgbClr>
                    </a:gs>
                    <a:gs pos="100000">
                      <a:srgbClr val="FF3B3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складається</a:t>
            </a:r>
            <a:r>
              <a:rPr lang="ru-RU" sz="5400" b="1" dirty="0" smtClean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3B3B">
                        <a:shade val="30000"/>
                        <a:satMod val="115000"/>
                      </a:srgbClr>
                    </a:gs>
                    <a:gs pos="50000">
                      <a:srgbClr val="FF3B3B">
                        <a:shade val="67500"/>
                        <a:satMod val="115000"/>
                      </a:srgbClr>
                    </a:gs>
                    <a:gs pos="100000">
                      <a:srgbClr val="FF3B3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з:</a:t>
            </a:r>
            <a:endParaRPr lang="en-US" sz="5400" b="1" cap="none" spc="0" dirty="0">
              <a:ln w="11430"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FF3B3B">
                      <a:shade val="30000"/>
                      <a:satMod val="115000"/>
                    </a:srgbClr>
                  </a:gs>
                  <a:gs pos="50000">
                    <a:srgbClr val="FF3B3B">
                      <a:shade val="67500"/>
                      <a:satMod val="115000"/>
                    </a:srgbClr>
                  </a:gs>
                  <a:gs pos="100000">
                    <a:srgbClr val="FF3B3B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09600" y="3760739"/>
            <a:ext cx="2637886" cy="258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3679329"/>
            <a:ext cx="2775378" cy="258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35" t="17695" r="19670" b="17775"/>
          <a:stretch/>
        </p:blipFill>
        <p:spPr>
          <a:xfrm>
            <a:off x="7620000" y="1239292"/>
            <a:ext cx="1068303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383" b="94638" l="17615" r="84771"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51" r="15923" b="3283"/>
          <a:stretch/>
        </p:blipFill>
        <p:spPr>
          <a:xfrm>
            <a:off x="5638800" y="5334000"/>
            <a:ext cx="1000555" cy="101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000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609600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Ядро очного </a:t>
            </a:r>
            <a:r>
              <a:rPr lang="ru-RU" sz="2800" b="1" dirty="0" err="1" smtClean="0">
                <a:solidFill>
                  <a:schemeClr val="bg1"/>
                </a:solidFill>
              </a:rPr>
              <a:t>яблука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оточують</a:t>
            </a:r>
            <a:r>
              <a:rPr lang="ru-RU" sz="2800" b="1" dirty="0" smtClean="0">
                <a:solidFill>
                  <a:schemeClr val="bg1"/>
                </a:solidFill>
              </a:rPr>
              <a:t> три </a:t>
            </a:r>
            <a:r>
              <a:rPr lang="ru-RU" sz="28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2800" b="1" dirty="0" smtClean="0">
                <a:solidFill>
                  <a:schemeClr val="bg1"/>
                </a:solidFill>
              </a:rPr>
              <a:t>: </a:t>
            </a:r>
            <a:r>
              <a:rPr lang="ru-RU" sz="2800" b="1" u="sng" dirty="0" err="1" smtClean="0">
                <a:solidFill>
                  <a:srgbClr val="FFFF00"/>
                </a:solidFill>
              </a:rPr>
              <a:t>внутрішня</a:t>
            </a:r>
            <a:r>
              <a:rPr lang="ru-RU" sz="2800" b="1" u="sng" dirty="0" smtClean="0">
                <a:solidFill>
                  <a:srgbClr val="FFFF00"/>
                </a:solidFill>
              </a:rPr>
              <a:t>, </a:t>
            </a:r>
            <a:r>
              <a:rPr lang="ru-RU" sz="2800" b="1" u="sng" dirty="0" err="1" smtClean="0">
                <a:solidFill>
                  <a:srgbClr val="FFFF00"/>
                </a:solidFill>
              </a:rPr>
              <a:t>середня</a:t>
            </a:r>
            <a:r>
              <a:rPr lang="ru-RU" sz="2800" b="1" u="sng" dirty="0" smtClean="0">
                <a:solidFill>
                  <a:srgbClr val="FFFF00"/>
                </a:solidFill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</a:rPr>
              <a:t>і</a:t>
            </a:r>
            <a:r>
              <a:rPr lang="ru-RU" sz="2800" b="1" u="sng" dirty="0" smtClean="0">
                <a:solidFill>
                  <a:srgbClr val="FFFF00"/>
                </a:solidFill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</a:rPr>
              <a:t>зовнішня</a:t>
            </a:r>
            <a:r>
              <a:rPr lang="ru-RU" sz="2800" b="1" u="sng" dirty="0" smtClean="0">
                <a:solidFill>
                  <a:srgbClr val="FFFF00"/>
                </a:solidFill>
              </a:rPr>
              <a:t>.</a:t>
            </a:r>
            <a:endParaRPr lang="en-US" sz="2800" b="1" i="1" u="sng" dirty="0">
              <a:solidFill>
                <a:srgbClr val="FFFF0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356506575"/>
              </p:ext>
            </p:extLst>
          </p:nvPr>
        </p:nvGraphicFramePr>
        <p:xfrm>
          <a:off x="228600" y="1563707"/>
          <a:ext cx="8610600" cy="478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4737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00241C-FA7D-4657-BA3D-FC579DCB4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F200241C-FA7D-4657-BA3D-FC579DCB4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F200241C-FA7D-4657-BA3D-FC579DCB4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F200241C-FA7D-4657-BA3D-FC579DCB4F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CEE9F1-2B4D-4C38-838D-1E20CABBD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D1CEE9F1-2B4D-4C38-838D-1E20CABBD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D1CEE9F1-2B4D-4C38-838D-1E20CABBD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D1CEE9F1-2B4D-4C38-838D-1E20CABBD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76DE4F-EC25-4B50-B8E5-5A03DACA6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4276DE4F-EC25-4B50-B8E5-5A03DACA6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4276DE4F-EC25-4B50-B8E5-5A03DACA6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4276DE4F-EC25-4B50-B8E5-5A03DACA6E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8EFDA1-A13A-4671-B244-22B3512B7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B38EFDA1-A13A-4671-B244-22B3512B7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B38EFDA1-A13A-4671-B244-22B3512B7C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B38EFDA1-A13A-4671-B244-22B3512B7C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A01DC9-2CEB-4060-B9E0-9AC8ED074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B9A01DC9-2CEB-4060-B9E0-9AC8ED074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B9A01DC9-2CEB-4060-B9E0-9AC8ED074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B9A01DC9-2CEB-4060-B9E0-9AC8ED0748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9A383D-11F6-412B-88FE-23C5DBC1F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919A383D-11F6-412B-88FE-23C5DBC1F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19A383D-11F6-412B-88FE-23C5DBC1F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919A383D-11F6-412B-88FE-23C5DBC1F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B03FC7-7051-4296-98CA-449252CC4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D1B03FC7-7051-4296-98CA-449252CC4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D1B03FC7-7051-4296-98CA-449252CC4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D1B03FC7-7051-4296-98CA-449252CC4D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51662A-2E2D-4B26-9537-AC1B48E4D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8651662A-2E2D-4B26-9537-AC1B48E4D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8651662A-2E2D-4B26-9537-AC1B48E4D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8651662A-2E2D-4B26-9537-AC1B48E4DB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1BBE5E-DF8C-47A6-8614-1646EF393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171BBE5E-DF8C-47A6-8614-1646EF393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171BBE5E-DF8C-47A6-8614-1646EF393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171BBE5E-DF8C-47A6-8614-1646EF393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934507-2541-44E3-80EF-6C70A33B9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C934507-2541-44E3-80EF-6C70A33B9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7C934507-2541-44E3-80EF-6C70A33B9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graphicEl>
                                              <a:dgm id="{7C934507-2541-44E3-80EF-6C70A33B9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A70A73-B5D3-4F4D-85BA-1D5FA8A7C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graphicEl>
                                              <a:dgm id="{B6A70A73-B5D3-4F4D-85BA-1D5FA8A7C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graphicEl>
                                              <a:dgm id="{B6A70A73-B5D3-4F4D-85BA-1D5FA8A7C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graphicEl>
                                              <a:dgm id="{B6A70A73-B5D3-4F4D-85BA-1D5FA8A7C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09D94C-18B3-4730-BB76-C419280AC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5809D94C-18B3-4730-BB76-C419280AC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graphicEl>
                                              <a:dgm id="{5809D94C-18B3-4730-BB76-C419280AC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graphicEl>
                                              <a:dgm id="{5809D94C-18B3-4730-BB76-C419280AC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13" y="3048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i="1" u="sng" dirty="0" err="1" smtClean="0">
                <a:solidFill>
                  <a:srgbClr val="00B0F0"/>
                </a:solidFill>
              </a:rPr>
              <a:t>Зовнішня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оболонка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ока </a:t>
            </a:r>
            <a:r>
              <a:rPr lang="ru-RU" sz="2400" b="1" i="1" dirty="0" smtClean="0">
                <a:solidFill>
                  <a:schemeClr val="bg1"/>
                </a:solidFill>
              </a:rPr>
              <a:t>-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непрозора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smtClean="0">
                <a:solidFill>
                  <a:srgbClr val="00B0F0"/>
                </a:solidFill>
              </a:rPr>
              <a:t>склера, або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білкова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оболонка</a:t>
            </a:r>
            <a:r>
              <a:rPr lang="ru-RU" sz="2400" b="1" i="1" u="sng" dirty="0" smtClean="0">
                <a:solidFill>
                  <a:srgbClr val="00B0F0"/>
                </a:solidFill>
              </a:rPr>
              <a:t>,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займає</a:t>
            </a:r>
            <a:r>
              <a:rPr lang="ru-RU" sz="2400" b="1" i="1" dirty="0" smtClean="0">
                <a:solidFill>
                  <a:schemeClr val="bg1"/>
                </a:solidFill>
              </a:rPr>
              <a:t> 5/6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його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поверхні</a:t>
            </a:r>
            <a:r>
              <a:rPr lang="ru-RU" sz="2400" b="1" i="1" dirty="0" smtClean="0">
                <a:solidFill>
                  <a:schemeClr val="bg1"/>
                </a:solidFill>
              </a:rPr>
              <a:t>;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своєму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передньому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відділі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з'єднується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прозорою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рогівкою</a:t>
            </a:r>
            <a:r>
              <a:rPr lang="ru-RU" sz="2400" b="1" dirty="0" smtClean="0">
                <a:solidFill>
                  <a:schemeClr val="bg1"/>
                </a:solidFill>
              </a:rPr>
              <a:t>. Разом вони </a:t>
            </a:r>
            <a:r>
              <a:rPr lang="ru-RU" sz="2400" b="1" dirty="0" err="1" smtClean="0">
                <a:solidFill>
                  <a:schemeClr val="bg1"/>
                </a:solidFill>
              </a:rPr>
              <a:t>утворюють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рогівкового-склеральну</a:t>
            </a:r>
            <a:r>
              <a:rPr lang="ru-RU" sz="2400" b="1" dirty="0" smtClean="0">
                <a:solidFill>
                  <a:schemeClr val="bg1"/>
                </a:solidFill>
              </a:rPr>
              <a:t> капсулу </a:t>
            </a:r>
            <a:r>
              <a:rPr lang="ru-RU" sz="2400" b="1" dirty="0" smtClean="0">
                <a:solidFill>
                  <a:schemeClr val="bg1"/>
                </a:solidFill>
              </a:rPr>
              <a:t>ока,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виконує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захисну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функцію</a:t>
            </a:r>
            <a:r>
              <a:rPr lang="ru-RU" sz="2400" b="1" dirty="0" smtClean="0">
                <a:solidFill>
                  <a:schemeClr val="bg1"/>
                </a:solidFill>
              </a:rPr>
              <a:t> ока. </a:t>
            </a:r>
            <a:r>
              <a:rPr lang="ru-RU" sz="2400" b="1" dirty="0" err="1" smtClean="0">
                <a:solidFill>
                  <a:schemeClr val="bg1"/>
                </a:solidFill>
              </a:rPr>
              <a:t>Рогівка</a:t>
            </a:r>
            <a:r>
              <a:rPr lang="ru-RU" sz="2400" b="1" dirty="0" smtClean="0">
                <a:solidFill>
                  <a:schemeClr val="bg1"/>
                </a:solidFill>
              </a:rPr>
              <a:t> має </a:t>
            </a:r>
            <a:r>
              <a:rPr lang="ru-RU" sz="2400" b="1" dirty="0" err="1" smtClean="0">
                <a:solidFill>
                  <a:schemeClr val="bg1"/>
                </a:solidFill>
              </a:rPr>
              <a:t>вигляд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опукло-увігнутої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лінзи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Безпосередньо</a:t>
            </a:r>
            <a:r>
              <a:rPr lang="ru-RU" sz="2400" b="1" dirty="0" smtClean="0">
                <a:solidFill>
                  <a:schemeClr val="bg1"/>
                </a:solidFill>
              </a:rPr>
              <a:t> за </a:t>
            </a:r>
            <a:r>
              <a:rPr lang="ru-RU" sz="2400" b="1" dirty="0" err="1" smtClean="0">
                <a:solidFill>
                  <a:schemeClr val="bg1"/>
                </a:solidFill>
              </a:rPr>
              <a:t>рогівкою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передня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камера ока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dirty="0" err="1" smtClean="0">
                <a:solidFill>
                  <a:schemeClr val="bg1"/>
                </a:solidFill>
              </a:rPr>
              <a:t>простір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заповнений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прозорою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рідиною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i="1" u="sng" dirty="0" smtClean="0">
                <a:solidFill>
                  <a:srgbClr val="00B0F0"/>
                </a:solidFill>
              </a:rPr>
              <a:t>водянистою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вологою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en-US" sz="2400" b="1" i="1" u="sng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4438649"/>
            <a:ext cx="3505200" cy="1894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ounded Rectangle 3"/>
          <p:cNvSpPr/>
          <p:nvPr/>
        </p:nvSpPr>
        <p:spPr>
          <a:xfrm>
            <a:off x="5715000" y="4419600"/>
            <a:ext cx="2590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Рогівка</a:t>
            </a:r>
            <a:endParaRPr lang="en-US" sz="2800" b="1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4495800" y="4686300"/>
            <a:ext cx="1219200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4084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108" y="2286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i="1" u="sng" dirty="0" err="1" smtClean="0">
                <a:solidFill>
                  <a:srgbClr val="FFFF00"/>
                </a:solidFill>
              </a:rPr>
              <a:t>Середня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-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судинна</a:t>
            </a:r>
            <a:r>
              <a:rPr lang="ru-RU" sz="2400" b="1" i="1" u="sng" dirty="0" smtClean="0">
                <a:solidFill>
                  <a:srgbClr val="FFFF00"/>
                </a:solidFill>
              </a:rPr>
              <a:t>,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очного </a:t>
            </a:r>
            <a:r>
              <a:rPr lang="ru-RU" sz="2400" b="1" dirty="0" err="1" smtClean="0">
                <a:solidFill>
                  <a:schemeClr val="bg1"/>
                </a:solidFill>
              </a:rPr>
              <a:t>яблука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відіграє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важливу</a:t>
            </a:r>
            <a:r>
              <a:rPr lang="ru-RU" sz="2400" b="1" dirty="0" smtClean="0">
                <a:solidFill>
                  <a:schemeClr val="bg1"/>
                </a:solidFill>
              </a:rPr>
              <a:t> роль в </a:t>
            </a:r>
            <a:r>
              <a:rPr lang="ru-RU" sz="2400" b="1" dirty="0" err="1" smtClean="0">
                <a:solidFill>
                  <a:schemeClr val="bg1"/>
                </a:solidFill>
              </a:rPr>
              <a:t>обмінних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процесах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забезпечуючи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живлення</a:t>
            </a:r>
            <a:r>
              <a:rPr lang="ru-RU" sz="2400" b="1" dirty="0" smtClean="0">
                <a:solidFill>
                  <a:schemeClr val="bg1"/>
                </a:solidFill>
              </a:rPr>
              <a:t> ока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виведення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продуктів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обміну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Во</a:t>
            </a:r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из </a:t>
            </a:r>
            <a:r>
              <a:rPr lang="ru-RU" sz="2400" b="1" dirty="0" err="1" smtClean="0">
                <a:solidFill>
                  <a:schemeClr val="bg1"/>
                </a:solidFill>
              </a:rPr>
              <a:t>трьох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частин</a:t>
            </a:r>
            <a:r>
              <a:rPr lang="ru-RU" sz="2400" b="1" dirty="0" smtClean="0">
                <a:solidFill>
                  <a:schemeClr val="bg1"/>
                </a:solidFill>
              </a:rPr>
              <a:t>: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райдужки</a:t>
            </a:r>
            <a:r>
              <a:rPr lang="ru-RU" sz="2400" b="1" i="1" u="sng" dirty="0" smtClean="0">
                <a:solidFill>
                  <a:srgbClr val="FFFF00"/>
                </a:solidFill>
              </a:rPr>
              <a:t>,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війкового</a:t>
            </a:r>
            <a:r>
              <a:rPr lang="ru-RU" sz="2400" b="1" i="1" u="sng" dirty="0" smtClean="0">
                <a:solidFill>
                  <a:srgbClr val="FFFF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тіла</a:t>
            </a:r>
            <a:r>
              <a:rPr lang="ru-RU" sz="2400" b="1" i="1" u="sng" dirty="0" smtClean="0">
                <a:solidFill>
                  <a:srgbClr val="FFFF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і</a:t>
            </a:r>
            <a:r>
              <a:rPr lang="ru-RU" sz="2400" b="1" i="1" u="sng" dirty="0" smtClean="0">
                <a:solidFill>
                  <a:srgbClr val="FFFF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власне</a:t>
            </a:r>
            <a:r>
              <a:rPr lang="ru-RU" sz="2400" b="1" i="1" u="sng" dirty="0" smtClean="0">
                <a:solidFill>
                  <a:srgbClr val="FFFF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судинної</a:t>
            </a:r>
            <a:r>
              <a:rPr lang="ru-RU" sz="2400" b="1" i="1" u="sng" dirty="0" smtClean="0">
                <a:solidFill>
                  <a:srgbClr val="FFFF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оболонки</a:t>
            </a:r>
            <a:endParaRPr lang="ru-RU" sz="2400" b="1" i="1" u="sng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 err="1" smtClean="0">
                <a:solidFill>
                  <a:schemeClr val="bg1"/>
                </a:solidFill>
              </a:rPr>
              <a:t>внутрішній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поверхні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цієї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лежить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фарбувальна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речовина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- </a:t>
            </a:r>
            <a:r>
              <a:rPr lang="ru-RU" sz="2400" b="1" dirty="0" err="1" smtClean="0">
                <a:solidFill>
                  <a:schemeClr val="bg1"/>
                </a:solidFill>
              </a:rPr>
              <a:t>чорний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пігмент</a:t>
            </a:r>
            <a:r>
              <a:rPr lang="ru-RU" sz="2400" b="1" dirty="0" smtClean="0">
                <a:solidFill>
                  <a:schemeClr val="bg1"/>
                </a:solidFill>
              </a:rPr>
              <a:t>, який </a:t>
            </a:r>
            <a:r>
              <a:rPr lang="ru-RU" sz="2400" b="1" dirty="0" err="1" smtClean="0">
                <a:solidFill>
                  <a:schemeClr val="bg1"/>
                </a:solidFill>
              </a:rPr>
              <a:t>поглинає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світлові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промені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Передня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частина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судинної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2400" b="1" dirty="0" smtClean="0">
                <a:solidFill>
                  <a:schemeClr val="bg1"/>
                </a:solidFill>
              </a:rPr>
              <a:t> ока </a:t>
            </a:r>
            <a:r>
              <a:rPr lang="ru-RU" sz="2400" b="1" dirty="0" err="1" smtClean="0">
                <a:solidFill>
                  <a:schemeClr val="bg1"/>
                </a:solidFill>
              </a:rPr>
              <a:t>називається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райдужкой</a:t>
            </a:r>
            <a:r>
              <a:rPr lang="ru-RU" sz="2400" b="1" dirty="0" smtClean="0">
                <a:solidFill>
                  <a:srgbClr val="FFFF00"/>
                </a:solidFill>
              </a:rPr>
              <a:t>.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000" b="91750" l="7463" r="94279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4" t="6999" r="5454" b="8543"/>
          <a:stretch/>
        </p:blipFill>
        <p:spPr>
          <a:xfrm>
            <a:off x="6027868" y="3866324"/>
            <a:ext cx="2763095" cy="2782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Qosmio\Desktop\ostavit\Анатомия illyustracii\разное\exp_human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7588" l="216" r="98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8"/>
          <a:stretch/>
        </p:blipFill>
        <p:spPr bwMode="auto">
          <a:xfrm flipH="1">
            <a:off x="1219200" y="3787666"/>
            <a:ext cx="2821193" cy="30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34108" y="3810000"/>
            <a:ext cx="1866900" cy="546080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Судинна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оболонка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>
            <a:stCxn id="6" idx="2"/>
          </p:cNvCxnSpPr>
          <p:nvPr/>
        </p:nvCxnSpPr>
        <p:spPr>
          <a:xfrm>
            <a:off x="1267558" y="4356080"/>
            <a:ext cx="713642" cy="90172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120290" y="4260860"/>
            <a:ext cx="1866900" cy="546080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Райдужка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stCxn id="13" idx="2"/>
            <a:endCxn id="4" idx="1"/>
          </p:cNvCxnSpPr>
          <p:nvPr/>
        </p:nvCxnSpPr>
        <p:spPr>
          <a:xfrm>
            <a:off x="5053740" y="4806940"/>
            <a:ext cx="974128" cy="45086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3" idx="2"/>
          </p:cNvCxnSpPr>
          <p:nvPr/>
        </p:nvCxnSpPr>
        <p:spPr>
          <a:xfrm flipH="1">
            <a:off x="3810000" y="4806940"/>
            <a:ext cx="1243740" cy="53065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39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2860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i="1" u="sng" dirty="0" err="1" smtClean="0">
                <a:solidFill>
                  <a:srgbClr val="FFFF00"/>
                </a:solidFill>
              </a:rPr>
              <a:t>Райдужка</a:t>
            </a:r>
            <a:r>
              <a:rPr lang="ru-RU" sz="2400" b="1" i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(iris)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-</a:t>
            </a:r>
            <a:r>
              <a:rPr lang="ru-RU" sz="2400" b="1" dirty="0" err="1" smtClean="0">
                <a:solidFill>
                  <a:schemeClr val="bg1"/>
                </a:solidFill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</a:rPr>
              <a:t> кругла </a:t>
            </a:r>
            <a:r>
              <a:rPr lang="ru-RU" sz="2400" b="1" dirty="0" err="1" smtClean="0">
                <a:solidFill>
                  <a:schemeClr val="bg1"/>
                </a:solidFill>
              </a:rPr>
              <a:t>регульована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діафрагма</a:t>
            </a:r>
            <a:r>
              <a:rPr lang="ru-RU" sz="2400" b="1" dirty="0" smtClean="0">
                <a:solidFill>
                  <a:schemeClr val="bg1"/>
                </a:solidFill>
              </a:rPr>
              <a:t>. Вона </a:t>
            </a:r>
            <a:r>
              <a:rPr lang="ru-RU" sz="2400" b="1" dirty="0" err="1" smtClean="0">
                <a:solidFill>
                  <a:schemeClr val="bg1"/>
                </a:solidFill>
              </a:rPr>
              <a:t>розташована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порожнині</a:t>
            </a:r>
            <a:r>
              <a:rPr lang="ru-RU" sz="2400" b="1" dirty="0" smtClean="0">
                <a:solidFill>
                  <a:schemeClr val="bg1"/>
                </a:solidFill>
              </a:rPr>
              <a:t> за </a:t>
            </a:r>
            <a:r>
              <a:rPr lang="ru-RU" sz="2400" b="1" dirty="0" err="1" smtClean="0">
                <a:solidFill>
                  <a:schemeClr val="bg1"/>
                </a:solidFill>
              </a:rPr>
              <a:t>рогівкою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Райдужна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надає</a:t>
            </a:r>
            <a:r>
              <a:rPr lang="ru-RU" sz="2400" b="1" dirty="0" smtClean="0">
                <a:solidFill>
                  <a:schemeClr val="bg1"/>
                </a:solidFill>
              </a:rPr>
              <a:t> оку </a:t>
            </a:r>
            <a:r>
              <a:rPr lang="ru-RU" sz="2400" b="1" dirty="0" err="1" smtClean="0">
                <a:solidFill>
                  <a:schemeClr val="bg1"/>
                </a:solidFill>
              </a:rPr>
              <a:t>його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колір</a:t>
            </a:r>
            <a:r>
              <a:rPr lang="ru-RU" sz="2400" b="1" dirty="0" smtClean="0">
                <a:solidFill>
                  <a:schemeClr val="bg1"/>
                </a:solidFill>
              </a:rPr>
              <a:t>, в </a:t>
            </a:r>
            <a:r>
              <a:rPr lang="ru-RU" sz="2400" b="1" dirty="0" err="1" smtClean="0">
                <a:solidFill>
                  <a:schemeClr val="bg1"/>
                </a:solidFill>
              </a:rPr>
              <a:t>залежності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кількості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присутнього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пігменту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Якщо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пігменту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, то </a:t>
            </a:r>
            <a:r>
              <a:rPr lang="ru-RU" sz="2400" b="1" dirty="0" err="1" smtClean="0">
                <a:solidFill>
                  <a:schemeClr val="bg1"/>
                </a:solidFill>
              </a:rPr>
              <a:t>райдужна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оболонка</a:t>
            </a:r>
            <a:r>
              <a:rPr lang="ru-RU" sz="2400" b="1" dirty="0" smtClean="0">
                <a:solidFill>
                  <a:schemeClr val="bg1"/>
                </a:solidFill>
              </a:rPr>
              <a:t> коричнева. </a:t>
            </a:r>
            <a:r>
              <a:rPr lang="ru-RU" sz="2400" b="1" dirty="0" err="1" smtClean="0">
                <a:solidFill>
                  <a:schemeClr val="bg1"/>
                </a:solidFill>
              </a:rPr>
              <a:t>Якщо</a:t>
            </a:r>
            <a:r>
              <a:rPr lang="ru-RU" sz="2400" b="1" dirty="0" smtClean="0">
                <a:solidFill>
                  <a:schemeClr val="bg1"/>
                </a:solidFill>
              </a:rPr>
              <a:t> ж </a:t>
            </a:r>
            <a:r>
              <a:rPr lang="ru-RU" sz="2400" b="1" dirty="0" err="1" smtClean="0">
                <a:solidFill>
                  <a:schemeClr val="bg1"/>
                </a:solidFill>
              </a:rPr>
              <a:t>його</a:t>
            </a:r>
            <a:r>
              <a:rPr lang="ru-RU" sz="2400" b="1" dirty="0" smtClean="0">
                <a:solidFill>
                  <a:schemeClr val="bg1"/>
                </a:solidFill>
              </a:rPr>
              <a:t> мало, то вона </a:t>
            </a:r>
            <a:r>
              <a:rPr lang="ru-RU" sz="2400" b="1" dirty="0" err="1" smtClean="0">
                <a:solidFill>
                  <a:schemeClr val="bg1"/>
                </a:solidFill>
              </a:rPr>
              <a:t>блакитна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У деяких випадках </a:t>
            </a:r>
            <a:r>
              <a:rPr lang="ru-RU" sz="2400" b="1" dirty="0" err="1" smtClean="0">
                <a:solidFill>
                  <a:schemeClr val="bg1"/>
                </a:solidFill>
              </a:rPr>
              <a:t>пігмент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зовсім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відсутній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(у </a:t>
            </a:r>
            <a:r>
              <a:rPr lang="ru-RU" sz="2400" b="1" dirty="0" err="1" smtClean="0">
                <a:solidFill>
                  <a:schemeClr val="bg1"/>
                </a:solidFill>
              </a:rPr>
              <a:t>альбіносів</a:t>
            </a:r>
            <a:r>
              <a:rPr lang="ru-RU" sz="2400" b="1" dirty="0" smtClean="0">
                <a:solidFill>
                  <a:schemeClr val="bg1"/>
                </a:solidFill>
              </a:rPr>
              <a:t>)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тоді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очі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червоний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колір</a:t>
            </a:r>
            <a:r>
              <a:rPr lang="ru-RU" sz="2400" b="1" dirty="0" smtClean="0">
                <a:solidFill>
                  <a:schemeClr val="bg1"/>
                </a:solidFill>
              </a:rPr>
              <a:t>, так як видно </a:t>
            </a:r>
            <a:r>
              <a:rPr lang="ru-RU" sz="2400" b="1" dirty="0" err="1" smtClean="0">
                <a:solidFill>
                  <a:schemeClr val="bg1"/>
                </a:solidFill>
              </a:rPr>
              <a:t>кровоносні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судини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3644920"/>
            <a:ext cx="3109633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64" l="0" r="100000">
                        <a14:foregroundMark x1="81429" y1="75568" x2="81429" y2="75568"/>
                        <a14:foregroundMark x1="80571" y1="26136" x2="80571" y2="26136"/>
                        <a14:foregroundMark x1="87714" y1="53977" x2="87714" y2="53977"/>
                        <a14:foregroundMark x1="89714" y1="78977" x2="89714" y2="78977"/>
                        <a14:foregroundMark x1="81714" y1="96591" x2="81714" y2="96591"/>
                        <a14:foregroundMark x1="63429" y1="85795" x2="63429" y2="85795"/>
                        <a14:foregroundMark x1="54857" y1="84659" x2="54857" y2="84659"/>
                        <a14:foregroundMark x1="48286" y1="86932" x2="48286" y2="86932"/>
                        <a14:foregroundMark x1="42000" y1="88068" x2="42000" y2="88068"/>
                        <a14:foregroundMark x1="39143" y1="89773" x2="39143" y2="89773"/>
                        <a14:foregroundMark x1="68857" y1="72159" x2="68857" y2="72159"/>
                        <a14:foregroundMark x1="82571" y1="44318" x2="82571" y2="44318"/>
                        <a14:foregroundMark x1="76286" y1="52273" x2="76286" y2="52273"/>
                        <a14:foregroundMark x1="76571" y1="70455" x2="76571" y2="70455"/>
                        <a14:foregroundMark x1="76571" y1="81818" x2="76571" y2="81818"/>
                        <a14:foregroundMark x1="73143" y1="87500" x2="73143" y2="87500"/>
                        <a14:foregroundMark x1="86571" y1="88636" x2="86571" y2="88636"/>
                        <a14:foregroundMark x1="66286" y1="91477" x2="66286" y2="91477"/>
                        <a14:foregroundMark x1="66571" y1="87500" x2="66571" y2="87500"/>
                        <a14:foregroundMark x1="65714" y1="81250" x2="65714" y2="81250"/>
                        <a14:foregroundMark x1="60571" y1="81818" x2="60571" y2="81818"/>
                        <a14:foregroundMark x1="59714" y1="89205" x2="59714" y2="89205"/>
                        <a14:foregroundMark x1="56286" y1="92614" x2="56286" y2="92614"/>
                        <a14:foregroundMark x1="50857" y1="92614" x2="50857" y2="92614"/>
                        <a14:foregroundMark x1="45429" y1="92614" x2="45429" y2="92614"/>
                        <a14:foregroundMark x1="41714" y1="93182" x2="41714" y2="93182"/>
                        <a14:foregroundMark x1="38857" y1="93182" x2="38857" y2="93182"/>
                        <a14:foregroundMark x1="35714" y1="93182" x2="35714" y2="93182"/>
                        <a14:foregroundMark x1="36000" y1="88068" x2="36000" y2="88068"/>
                        <a14:foregroundMark x1="37714" y1="84659" x2="37714" y2="84659"/>
                        <a14:foregroundMark x1="39143" y1="80682" x2="39143" y2="80682"/>
                        <a14:foregroundMark x1="40286" y1="79545" x2="40286" y2="79545"/>
                        <a14:foregroundMark x1="45143" y1="77841" x2="45143" y2="77841"/>
                        <a14:foregroundMark x1="45429" y1="77273" x2="45429" y2="77273"/>
                        <a14:foregroundMark x1="51143" y1="76705" x2="51143" y2="76705"/>
                        <a14:foregroundMark x1="52857" y1="76136" x2="52857" y2="76136"/>
                        <a14:foregroundMark x1="55429" y1="75568" x2="55429" y2="75568"/>
                        <a14:foregroundMark x1="68286" y1="76705" x2="68286" y2="76705"/>
                        <a14:backgroundMark x1="12571" y1="18750" x2="12571" y2="18750"/>
                        <a14:backgroundMark x1="14571" y1="9091" x2="14571" y2="9091"/>
                        <a14:backgroundMark x1="1714" y1="69886" x2="1714" y2="69886"/>
                        <a14:backgroundMark x1="1429" y1="74432" x2="1429" y2="74432"/>
                        <a14:backgroundMark x1="22286" y1="13068" x2="22286" y2="13068"/>
                        <a14:backgroundMark x1="81429" y1="11932" x2="81429" y2="1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0464980">
            <a:off x="903823" y="3758601"/>
            <a:ext cx="3999901" cy="201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4073562"/>
            <a:ext cx="2687003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0230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8382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У деяких людей </a:t>
            </a:r>
            <a:r>
              <a:rPr lang="ru-RU" sz="3200" b="1" dirty="0" err="1" smtClean="0">
                <a:solidFill>
                  <a:schemeClr val="bg1"/>
                </a:solidFill>
              </a:rPr>
              <a:t>колір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райдужної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різний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Таке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явище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називається</a:t>
            </a:r>
            <a:endParaRPr lang="en-US" sz="3200" b="1" i="1" u="sng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9729" y="2667000"/>
            <a:ext cx="4673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u="sng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гетерохромія</a:t>
            </a:r>
            <a:r>
              <a:rPr lang="ru-RU" sz="5400" b="1" i="1" u="sng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1709" y="4038600"/>
            <a:ext cx="5772981" cy="1098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4654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E6021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6021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2680720" y="1122680"/>
            <a:ext cx="3550920" cy="5150151"/>
            <a:chOff x="2680720" y="1122680"/>
            <a:chExt cx="3550920" cy="5150151"/>
          </a:xfrm>
        </p:grpSpPr>
        <p:sp>
          <p:nvSpPr>
            <p:cNvPr id="2" name="Скругленный прямоугольник 1"/>
            <p:cNvSpPr/>
            <p:nvPr/>
          </p:nvSpPr>
          <p:spPr>
            <a:xfrm rot="5400000">
              <a:off x="3356360" y="3397551"/>
              <a:ext cx="2199640" cy="3550920"/>
            </a:xfrm>
            <a:prstGeom prst="roundRect">
              <a:avLst/>
            </a:prstGeom>
            <a:pattFill prst="solidDmnd">
              <a:fgClr>
                <a:srgbClr val="FF66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3472180" y="1122680"/>
              <a:ext cx="2199640" cy="3779520"/>
            </a:xfrm>
            <a:prstGeom prst="roundRect">
              <a:avLst/>
            </a:prstGeom>
            <a:pattFill prst="sphere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2971800" y="2418080"/>
              <a:ext cx="3200400" cy="28956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shade val="30000"/>
                    <a:satMod val="115000"/>
                  </a:schemeClr>
                </a:gs>
                <a:gs pos="50000">
                  <a:schemeClr val="accent5">
                    <a:lumMod val="50000"/>
                    <a:shade val="67500"/>
                    <a:satMod val="115000"/>
                  </a:schemeClr>
                </a:gs>
                <a:gs pos="100000">
                  <a:schemeClr val="accent5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340" t="29600" r="17135" b="14306"/>
            <a:stretch/>
          </p:blipFill>
          <p:spPr>
            <a:xfrm>
              <a:off x="3145790" y="3012440"/>
              <a:ext cx="2852420" cy="1513840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671820" y="436880"/>
            <a:ext cx="3200400" cy="2895600"/>
            <a:chOff x="5671820" y="436880"/>
            <a:chExt cx="3200400" cy="28956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671820" y="436880"/>
              <a:ext cx="3200400" cy="2895600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89" b="65079" l="31890" r="917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302" r="11981" b="57465"/>
            <a:stretch/>
          </p:blipFill>
          <p:spPr>
            <a:xfrm>
              <a:off x="6175776" y="1508162"/>
              <a:ext cx="1908008" cy="16002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5529580" y="3429000"/>
            <a:ext cx="3342640" cy="3048000"/>
            <a:chOff x="5529580" y="3454400"/>
            <a:chExt cx="3200400" cy="289560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29580" y="3454400"/>
              <a:ext cx="3200400" cy="2895600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8667" l="5429" r="933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6702385" y="4073191"/>
              <a:ext cx="1377823" cy="144780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271780" y="589280"/>
            <a:ext cx="3200400" cy="2895600"/>
            <a:chOff x="271780" y="589280"/>
            <a:chExt cx="3200400" cy="28956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71780" y="589280"/>
              <a:ext cx="3200400" cy="28956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9936" b="89744" l="183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74444" y="1503680"/>
              <a:ext cx="2271346" cy="118110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271780" y="3525520"/>
            <a:ext cx="3200400" cy="2951480"/>
            <a:chOff x="271780" y="3525520"/>
            <a:chExt cx="3200400" cy="28956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71780" y="3525520"/>
              <a:ext cx="3200400" cy="28956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887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33780" y="4046850"/>
              <a:ext cx="1135673" cy="1852940"/>
            </a:xfrm>
            <a:prstGeom prst="rect">
              <a:avLst/>
            </a:prstGeom>
          </p:spPr>
        </p:pic>
      </p:grpSp>
      <p:sp>
        <p:nvSpPr>
          <p:cNvPr id="20" name="Rounded Rectangle 1"/>
          <p:cNvSpPr/>
          <p:nvPr/>
        </p:nvSpPr>
        <p:spPr>
          <a:xfrm>
            <a:off x="271780" y="271631"/>
            <a:ext cx="8600440" cy="6433969"/>
          </a:xfrm>
          <a:prstGeom prst="roundRect">
            <a:avLst/>
          </a:prstGeom>
          <a:gradFill flip="none" rotWithShape="1">
            <a:gsLst>
              <a:gs pos="0">
                <a:srgbClr val="445E2C">
                  <a:shade val="30000"/>
                  <a:satMod val="115000"/>
                </a:srgbClr>
              </a:gs>
              <a:gs pos="50000">
                <a:srgbClr val="445E2C">
                  <a:shade val="67500"/>
                  <a:satMod val="115000"/>
                </a:srgbClr>
              </a:gs>
              <a:gs pos="100000">
                <a:srgbClr val="445E2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u="sng" dirty="0" err="1" smtClean="0">
                <a:solidFill>
                  <a:srgbClr val="FFFF00"/>
                </a:solidFill>
              </a:rPr>
              <a:t>Аналізаторами</a:t>
            </a:r>
            <a:r>
              <a:rPr lang="ru-RU" sz="3200" b="1" i="1" u="sng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називаються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складні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нервові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механізми</a:t>
            </a:r>
            <a:r>
              <a:rPr lang="ru-RU" sz="3200" b="1" dirty="0" smtClean="0">
                <a:solidFill>
                  <a:schemeClr val="bg1"/>
                </a:solidFill>
              </a:rPr>
              <a:t>, за </a:t>
            </a:r>
            <a:r>
              <a:rPr lang="ru-RU" sz="3200" b="1" dirty="0" err="1" smtClean="0">
                <a:solidFill>
                  <a:schemeClr val="bg1"/>
                </a:solidFill>
              </a:rPr>
              <a:t>допомогою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яких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нервова</a:t>
            </a:r>
            <a:r>
              <a:rPr lang="ru-RU" sz="3200" b="1" dirty="0" smtClean="0">
                <a:solidFill>
                  <a:schemeClr val="bg1"/>
                </a:solidFill>
              </a:rPr>
              <a:t> система </a:t>
            </a:r>
            <a:r>
              <a:rPr lang="ru-RU" sz="3200" b="1" dirty="0" err="1" smtClean="0">
                <a:solidFill>
                  <a:schemeClr val="bg1"/>
                </a:solidFill>
              </a:rPr>
              <a:t>отримує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роздратування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зовнішнього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середовища</a:t>
            </a:r>
            <a:r>
              <a:rPr lang="ru-RU" sz="3200" b="1" dirty="0" smtClean="0">
                <a:solidFill>
                  <a:schemeClr val="bg1"/>
                </a:solidFill>
              </a:rPr>
              <a:t>, а </a:t>
            </a:r>
            <a:r>
              <a:rPr lang="ru-RU" sz="3200" b="1" dirty="0" err="1" smtClean="0">
                <a:solidFill>
                  <a:schemeClr val="bg1"/>
                </a:solidFill>
              </a:rPr>
              <a:t>також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від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органів</a:t>
            </a:r>
            <a:r>
              <a:rPr lang="ru-RU" sz="3200" b="1" dirty="0" smtClean="0">
                <a:solidFill>
                  <a:schemeClr val="bg1"/>
                </a:solidFill>
              </a:rPr>
              <a:t> самого </a:t>
            </a:r>
            <a:r>
              <a:rPr lang="ru-RU" sz="3200" b="1" dirty="0" err="1" smtClean="0">
                <a:solidFill>
                  <a:schemeClr val="bg1"/>
                </a:solidFill>
              </a:rPr>
              <a:t>тіла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сприймає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ці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роздратування</a:t>
            </a:r>
            <a:r>
              <a:rPr lang="ru-RU" sz="3200" b="1" dirty="0" smtClean="0">
                <a:solidFill>
                  <a:schemeClr val="bg1"/>
                </a:solidFill>
              </a:rPr>
              <a:t> у </a:t>
            </a:r>
            <a:r>
              <a:rPr lang="ru-RU" sz="3200" b="1" dirty="0" err="1" smtClean="0">
                <a:solidFill>
                  <a:schemeClr val="bg1"/>
                </a:solidFill>
              </a:rPr>
              <a:t>вигляді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відчуттів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8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xit" presetSubtype="32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44999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800" b="1" u="sng" dirty="0" err="1" smtClean="0">
                <a:solidFill>
                  <a:srgbClr val="FFFF00"/>
                </a:solidFill>
              </a:rPr>
              <a:t>Анірідія</a:t>
            </a:r>
            <a:r>
              <a:rPr lang="ru-RU" sz="2800" b="1" u="sng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- </a:t>
            </a:r>
            <a:r>
              <a:rPr lang="ru-RU" sz="2800" b="1" dirty="0" err="1" smtClean="0">
                <a:solidFill>
                  <a:schemeClr val="bg1"/>
                </a:solidFill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відсутність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райдужки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800" b="1" dirty="0" err="1" smtClean="0">
                <a:solidFill>
                  <a:schemeClr val="bg1"/>
                </a:solidFill>
              </a:rPr>
              <a:t>Найпоширенішим</a:t>
            </a:r>
            <a:r>
              <a:rPr lang="ru-RU" sz="2800" b="1" dirty="0" smtClean="0">
                <a:solidFill>
                  <a:schemeClr val="bg1"/>
                </a:solidFill>
              </a:rPr>
              <a:t> симптомом </a:t>
            </a:r>
            <a:r>
              <a:rPr lang="ru-RU" sz="2800" b="1" dirty="0" err="1" smtClean="0">
                <a:solidFill>
                  <a:schemeClr val="bg1"/>
                </a:solidFill>
              </a:rPr>
              <a:t>вродженої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</a:rPr>
              <a:t>а</a:t>
            </a:r>
            <a:r>
              <a:rPr lang="ru-RU" sz="2800" b="1" u="sng" dirty="0" err="1" smtClean="0">
                <a:solidFill>
                  <a:srgbClr val="FFFF00"/>
                </a:solidFill>
              </a:rPr>
              <a:t>нірідії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є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недорозвиненість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очей у </a:t>
            </a:r>
            <a:r>
              <a:rPr lang="ru-RU" sz="2800" b="1" dirty="0" err="1" smtClean="0">
                <a:solidFill>
                  <a:schemeClr val="bg1"/>
                </a:solidFill>
              </a:rPr>
              <a:t>дитини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</a:rPr>
              <a:t>Тобто</a:t>
            </a:r>
            <a:r>
              <a:rPr lang="ru-RU" sz="2800" b="1" dirty="0" smtClean="0">
                <a:solidFill>
                  <a:schemeClr val="bg1"/>
                </a:solidFill>
              </a:rPr>
              <a:t> у </a:t>
            </a:r>
            <a:r>
              <a:rPr lang="ru-RU" sz="2800" b="1" dirty="0" err="1" smtClean="0">
                <a:solidFill>
                  <a:schemeClr val="bg1"/>
                </a:solidFill>
              </a:rPr>
              <a:t>дитини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відсутня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райдужна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оболонка</a:t>
            </a:r>
            <a:r>
              <a:rPr lang="ru-RU" sz="2800" b="1" dirty="0" smtClean="0">
                <a:solidFill>
                  <a:schemeClr val="bg1"/>
                </a:solidFill>
              </a:rPr>
              <a:t> ока або її </a:t>
            </a:r>
            <a:r>
              <a:rPr lang="ru-RU" sz="2800" b="1" dirty="0" err="1" smtClean="0">
                <a:solidFill>
                  <a:schemeClr val="bg1"/>
                </a:solidFill>
              </a:rPr>
              <a:t>частина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04"/>
          <a:stretch/>
        </p:blipFill>
        <p:spPr>
          <a:xfrm>
            <a:off x="5109519" y="2016331"/>
            <a:ext cx="3534783" cy="278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84828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dirty="0" err="1" smtClean="0">
                <a:solidFill>
                  <a:schemeClr val="bg1"/>
                </a:solidFill>
              </a:rPr>
              <a:t>Іридодіагностика</a:t>
            </a:r>
            <a:r>
              <a:rPr lang="ru-RU" b="1" dirty="0" smtClean="0">
                <a:solidFill>
                  <a:schemeClr val="bg1"/>
                </a:solidFill>
              </a:rPr>
              <a:t> - </a:t>
            </a:r>
            <a:r>
              <a:rPr lang="ru-RU" b="1" dirty="0" err="1" smtClean="0">
                <a:solidFill>
                  <a:schemeClr val="bg1"/>
                </a:solidFill>
              </a:rPr>
              <a:t>діагностика</a:t>
            </a:r>
            <a:r>
              <a:rPr lang="ru-RU" b="1" dirty="0" smtClean="0">
                <a:solidFill>
                  <a:schemeClr val="bg1"/>
                </a:solidFill>
              </a:rPr>
              <a:t> хвороб по </a:t>
            </a:r>
            <a:r>
              <a:rPr lang="ru-RU" b="1" dirty="0" err="1" smtClean="0">
                <a:solidFill>
                  <a:schemeClr val="bg1"/>
                </a:solidFill>
              </a:rPr>
              <a:t>зміні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форми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структури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кольору</a:t>
            </a:r>
            <a:r>
              <a:rPr lang="ru-RU" b="1" dirty="0" smtClean="0">
                <a:solidFill>
                  <a:schemeClr val="bg1"/>
                </a:solidFill>
              </a:rPr>
              <a:t> та </a:t>
            </a:r>
            <a:r>
              <a:rPr lang="ru-RU" b="1" dirty="0" err="1" smtClean="0">
                <a:solidFill>
                  <a:schemeClr val="bg1"/>
                </a:solidFill>
              </a:rPr>
              <a:t>рухливості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райдужної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b="1" dirty="0" smtClean="0">
                <a:solidFill>
                  <a:schemeClr val="bg1"/>
                </a:solidFill>
              </a:rPr>
              <a:t> ока (</a:t>
            </a:r>
            <a:r>
              <a:rPr lang="ru-RU" b="1" dirty="0" err="1" smtClean="0">
                <a:solidFill>
                  <a:schemeClr val="bg1"/>
                </a:solidFill>
              </a:rPr>
              <a:t>від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грецького</a:t>
            </a:r>
            <a:r>
              <a:rPr lang="ru-RU" b="1" dirty="0" smtClean="0">
                <a:solidFill>
                  <a:schemeClr val="bg1"/>
                </a:solidFill>
              </a:rPr>
              <a:t> "​​</a:t>
            </a:r>
            <a:r>
              <a:rPr lang="en-US" b="1" dirty="0" smtClean="0">
                <a:solidFill>
                  <a:schemeClr val="bg1"/>
                </a:solidFill>
              </a:rPr>
              <a:t>iris" - "</a:t>
            </a:r>
            <a:r>
              <a:rPr lang="ru-RU" b="1" dirty="0" err="1" smtClean="0">
                <a:solidFill>
                  <a:schemeClr val="bg1"/>
                </a:solidFill>
              </a:rPr>
              <a:t>райдужка</a:t>
            </a:r>
            <a:r>
              <a:rPr lang="ru-RU" b="1" dirty="0" smtClean="0">
                <a:solidFill>
                  <a:schemeClr val="bg1"/>
                </a:solidFill>
              </a:rPr>
              <a:t>").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err="1" smtClean="0">
                <a:solidFill>
                  <a:schemeClr val="bg1"/>
                </a:solidFill>
              </a:rPr>
              <a:t>Дослідження</a:t>
            </a:r>
            <a:r>
              <a:rPr lang="ru-RU" b="1" dirty="0" smtClean="0">
                <a:solidFill>
                  <a:schemeClr val="bg1"/>
                </a:solidFill>
              </a:rPr>
              <a:t> показали, </a:t>
            </a:r>
            <a:r>
              <a:rPr lang="ru-RU" b="1" dirty="0" err="1" smtClean="0">
                <a:solidFill>
                  <a:schemeClr val="bg1"/>
                </a:solidFill>
              </a:rPr>
              <a:t>що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райдужка</a:t>
            </a:r>
            <a:r>
              <a:rPr lang="ru-RU" b="1" dirty="0" smtClean="0">
                <a:solidFill>
                  <a:schemeClr val="bg1"/>
                </a:solidFill>
              </a:rPr>
              <a:t> може бути </a:t>
            </a:r>
            <a:r>
              <a:rPr lang="ru-RU" b="1" dirty="0" err="1" smtClean="0">
                <a:solidFill>
                  <a:schemeClr val="bg1"/>
                </a:solidFill>
              </a:rPr>
              <a:t>джерелом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інформації</a:t>
            </a:r>
            <a:r>
              <a:rPr lang="ru-RU" b="1" dirty="0" smtClean="0">
                <a:solidFill>
                  <a:schemeClr val="bg1"/>
                </a:solidFill>
              </a:rPr>
              <a:t> про стан </a:t>
            </a:r>
            <a:r>
              <a:rPr lang="ru-RU" b="1" dirty="0" err="1" smtClean="0">
                <a:solidFill>
                  <a:schemeClr val="bg1"/>
                </a:solidFill>
              </a:rPr>
              <a:t>внутрішніх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органів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кожен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яких</a:t>
            </a:r>
            <a:r>
              <a:rPr lang="ru-RU" b="1" dirty="0" smtClean="0">
                <a:solidFill>
                  <a:schemeClr val="bg1"/>
                </a:solidFill>
              </a:rPr>
              <a:t> має свою зону </a:t>
            </a:r>
            <a:r>
              <a:rPr lang="ru-RU" b="1" dirty="0" err="1" smtClean="0">
                <a:solidFill>
                  <a:schemeClr val="bg1"/>
                </a:solidFill>
              </a:rPr>
              <a:t>представництва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райдужці</a:t>
            </a:r>
            <a:r>
              <a:rPr lang="ru-RU" b="1" dirty="0" smtClean="0">
                <a:solidFill>
                  <a:schemeClr val="bg1"/>
                </a:solidFill>
              </a:rPr>
              <a:t>. Станом </a:t>
            </a:r>
            <a:r>
              <a:rPr lang="ru-RU" b="1" dirty="0" err="1" smtClean="0">
                <a:solidFill>
                  <a:schemeClr val="bg1"/>
                </a:solidFill>
              </a:rPr>
              <a:t>цих</a:t>
            </a:r>
            <a:r>
              <a:rPr lang="ru-RU" b="1" dirty="0" smtClean="0">
                <a:solidFill>
                  <a:schemeClr val="bg1"/>
                </a:solidFill>
              </a:rPr>
              <a:t> зон </a:t>
            </a:r>
            <a:r>
              <a:rPr lang="ru-RU" b="1" dirty="0" err="1" smtClean="0">
                <a:solidFill>
                  <a:schemeClr val="bg1"/>
                </a:solidFill>
              </a:rPr>
              <a:t>проводять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скринінгову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іридодіагностику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патології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внутрішніх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органів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Світлова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стимуляція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цих</a:t>
            </a:r>
            <a:r>
              <a:rPr lang="ru-RU" b="1" dirty="0" smtClean="0">
                <a:solidFill>
                  <a:schemeClr val="bg1"/>
                </a:solidFill>
              </a:rPr>
              <a:t> зон </a:t>
            </a:r>
            <a:r>
              <a:rPr lang="ru-RU" b="1" dirty="0" err="1" smtClean="0">
                <a:solidFill>
                  <a:schemeClr val="bg1"/>
                </a:solidFill>
              </a:rPr>
              <a:t>лежить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основі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ірідотерапіі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" t="3431"/>
          <a:stretch/>
        </p:blipFill>
        <p:spPr>
          <a:xfrm>
            <a:off x="1007766" y="2868520"/>
            <a:ext cx="4482123" cy="329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1"/>
          <a:stretch/>
        </p:blipFill>
        <p:spPr>
          <a:xfrm flipH="1">
            <a:off x="6228044" y="2878568"/>
            <a:ext cx="2057401" cy="1927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9767" y="4841948"/>
            <a:ext cx="2273957" cy="170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sp>
        <p:nvSpPr>
          <p:cNvPr id="9" name="Rounded Rectangle 8"/>
          <p:cNvSpPr/>
          <p:nvPr/>
        </p:nvSpPr>
        <p:spPr>
          <a:xfrm>
            <a:off x="304800" y="6213266"/>
            <a:ext cx="2695564" cy="425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Натисніть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 err="1" smtClean="0">
                <a:solidFill>
                  <a:schemeClr val="bg1"/>
                </a:solidFill>
              </a:rPr>
              <a:t>райдужку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228600"/>
            <a:ext cx="6726534" cy="6487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4506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309715166"/>
              </p:ext>
            </p:extLst>
          </p:nvPr>
        </p:nvGraphicFramePr>
        <p:xfrm>
          <a:off x="685800" y="1066800"/>
          <a:ext cx="8153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69535">
            <a:off x="742716" y="803847"/>
            <a:ext cx="1190625" cy="666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7422" y="214290"/>
            <a:ext cx="436055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divo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72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7200" b="1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цікаво</a:t>
            </a:r>
            <a:r>
              <a:rPr lang="ru-RU" sz="72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72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352800"/>
            <a:ext cx="19050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2" name="Стрелка вправо 1">
            <a:hlinkClick r:id="rId10" action="ppaction://hlinksldjump"/>
          </p:cNvPr>
          <p:cNvSpPr/>
          <p:nvPr/>
        </p:nvSpPr>
        <p:spPr>
          <a:xfrm>
            <a:off x="7543800" y="6096000"/>
            <a:ext cx="838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718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911051668"/>
              </p:ext>
            </p:extLst>
          </p:nvPr>
        </p:nvGraphicFramePr>
        <p:xfrm>
          <a:off x="533400" y="304800"/>
          <a:ext cx="8305800" cy="635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88557">
            <a:off x="248483" y="999133"/>
            <a:ext cx="1426003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09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43000"/>
            <a:ext cx="806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центрі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райдужної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круглий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отвір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i="1" u="sng" dirty="0" err="1" smtClean="0">
                <a:solidFill>
                  <a:srgbClr val="FFFF00"/>
                </a:solidFill>
              </a:rPr>
              <a:t>зіниця</a:t>
            </a:r>
            <a:r>
              <a:rPr lang="ru-RU" sz="2400" b="1" dirty="0" smtClean="0">
                <a:solidFill>
                  <a:schemeClr val="bg1"/>
                </a:solidFill>
              </a:rPr>
              <a:t>, через </a:t>
            </a:r>
            <a:r>
              <a:rPr lang="ru-RU" sz="2400" b="1" dirty="0" smtClean="0">
                <a:solidFill>
                  <a:schemeClr val="bg1"/>
                </a:solidFill>
              </a:rPr>
              <a:t>який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промені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проникають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всередину</a:t>
            </a:r>
            <a:r>
              <a:rPr lang="ru-RU" sz="2400" b="1" dirty="0" smtClean="0">
                <a:solidFill>
                  <a:schemeClr val="bg1"/>
                </a:solidFill>
              </a:rPr>
              <a:t> очного </a:t>
            </a:r>
            <a:r>
              <a:rPr lang="ru-RU" sz="2400" b="1" dirty="0" err="1" smtClean="0">
                <a:solidFill>
                  <a:schemeClr val="bg1"/>
                </a:solidFill>
              </a:rPr>
              <a:t>яблука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досягають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сітківки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7" t="8791" r="9497" b="9157"/>
          <a:stretch/>
        </p:blipFill>
        <p:spPr>
          <a:xfrm>
            <a:off x="1447800" y="3505200"/>
            <a:ext cx="2133600" cy="237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05240">
            <a:off x="4280080" y="3463977"/>
            <a:ext cx="3963470" cy="2030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5302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742353350"/>
              </p:ext>
            </p:extLst>
          </p:nvPr>
        </p:nvGraphicFramePr>
        <p:xfrm>
          <a:off x="228600" y="381000"/>
          <a:ext cx="86868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Qosmio\Desktop\175px-Eye_dilat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306705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10321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F9FF61C-9811-4EAD-B37A-FBFADEA80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graphicEl>
                                              <a:dgm id="{3F9FF61C-9811-4EAD-B37A-FBFADEA80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graphicEl>
                                              <a:dgm id="{3F9FF61C-9811-4EAD-B37A-FBFADEA80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graphicEl>
                                              <a:dgm id="{3F9FF61C-9811-4EAD-B37A-FBFADEA806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DF6F18-F249-4DE0-A114-257B1593E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graphicEl>
                                              <a:dgm id="{23DF6F18-F249-4DE0-A114-257B1593E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graphicEl>
                                              <a:dgm id="{23DF6F18-F249-4DE0-A114-257B1593E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dgm id="{23DF6F18-F249-4DE0-A114-257B1593E9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5A764F-1BB5-4D62-A17C-1B022036C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graphicEl>
                                              <a:dgm id="{CF5A764F-1BB5-4D62-A17C-1B022036C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graphicEl>
                                              <a:dgm id="{CF5A764F-1BB5-4D62-A17C-1B022036C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graphicEl>
                                              <a:dgm id="{CF5A764F-1BB5-4D62-A17C-1B022036C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38816EE-7F31-4B36-8F2C-11B267BDD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graphicEl>
                                              <a:dgm id="{638816EE-7F31-4B36-8F2C-11B267BDD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graphicEl>
                                              <a:dgm id="{638816EE-7F31-4B36-8F2C-11B267BDD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graphicEl>
                                              <a:dgm id="{638816EE-7F31-4B36-8F2C-11B267BDD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08E2A7-E3D2-43D0-8452-9D4BDF1D4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graphicEl>
                                              <a:dgm id="{8A08E2A7-E3D2-43D0-8452-9D4BDF1D4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graphicEl>
                                              <a:dgm id="{8A08E2A7-E3D2-43D0-8452-9D4BDF1D4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graphicEl>
                                              <a:dgm id="{8A08E2A7-E3D2-43D0-8452-9D4BDF1D4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869410"/>
            <a:ext cx="7203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Внутрішня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оболонка</a:t>
            </a:r>
            <a:r>
              <a:rPr lang="ru-RU" sz="2400" b="1" dirty="0" smtClean="0">
                <a:solidFill>
                  <a:schemeClr val="bg1"/>
                </a:solidFill>
              </a:rPr>
              <a:t> ока - </a:t>
            </a:r>
            <a:r>
              <a:rPr lang="ru-RU" sz="2400" b="1" dirty="0" err="1" smtClean="0">
                <a:solidFill>
                  <a:schemeClr val="bg1"/>
                </a:solidFill>
              </a:rPr>
              <a:t>сітківка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dirty="0" err="1" smtClean="0">
                <a:solidFill>
                  <a:schemeClr val="bg1"/>
                </a:solidFill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рецепторна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частина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зорового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аналізатора</a:t>
            </a:r>
            <a:r>
              <a:rPr lang="ru-RU" sz="2400" b="1" dirty="0" smtClean="0">
                <a:solidFill>
                  <a:schemeClr val="bg1"/>
                </a:solidFill>
              </a:rPr>
              <a:t>, тут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безпосереднє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сприйняття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світла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біохімічні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перетворення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зорових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пігментів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зміна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електричних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властивостей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нейронів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передача </a:t>
            </a:r>
            <a:r>
              <a:rPr lang="ru-RU" sz="2400" b="1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центральну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нервову</a:t>
            </a:r>
            <a:r>
              <a:rPr lang="ru-RU" sz="2400" b="1" dirty="0" smtClean="0">
                <a:solidFill>
                  <a:schemeClr val="bg1"/>
                </a:solidFill>
              </a:rPr>
              <a:t> систему.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HP\Pictures\news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823" t="2187" r="2301" b="2922"/>
          <a:stretch/>
        </p:blipFill>
        <p:spPr>
          <a:xfrm>
            <a:off x="1524000" y="519165"/>
            <a:ext cx="5486400" cy="325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4145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сітківці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розрізняють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4D7FBB"/>
                </a:solidFill>
              </a:rPr>
              <a:t>зовнішню</a:t>
            </a:r>
            <a:r>
              <a:rPr lang="ru-RU" sz="2400" b="1" i="1" u="sng" dirty="0" smtClean="0">
                <a:solidFill>
                  <a:srgbClr val="4D7FBB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4D7FBB"/>
                </a:solidFill>
              </a:rPr>
              <a:t>пігментну</a:t>
            </a:r>
            <a:r>
              <a:rPr lang="ru-RU" sz="2400" b="1" i="1" u="sng" dirty="0" smtClean="0">
                <a:solidFill>
                  <a:srgbClr val="4D7FBB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4D7FBB"/>
                </a:solidFill>
              </a:rPr>
              <a:t>частину</a:t>
            </a:r>
            <a:r>
              <a:rPr lang="ru-RU" sz="2400" b="1" i="1" u="sng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внутрішню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4D7FBB"/>
                </a:solidFill>
              </a:rPr>
              <a:t>світлочутливу</a:t>
            </a:r>
            <a:r>
              <a:rPr lang="ru-RU" sz="2400" b="1" i="1" u="sng" dirty="0" smtClean="0">
                <a:solidFill>
                  <a:srgbClr val="4D7FBB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4D7FBB"/>
                </a:solidFill>
              </a:rPr>
              <a:t>нервову</a:t>
            </a:r>
            <a:r>
              <a:rPr lang="ru-RU" sz="2400" b="1" i="1" u="sng" dirty="0" smtClean="0">
                <a:solidFill>
                  <a:srgbClr val="4D7FBB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4D7FBB"/>
                </a:solidFill>
              </a:rPr>
              <a:t>частину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За </a:t>
            </a:r>
            <a:r>
              <a:rPr lang="ru-RU" sz="2400" b="1" dirty="0" err="1" smtClean="0">
                <a:solidFill>
                  <a:schemeClr val="bg1"/>
                </a:solidFill>
              </a:rPr>
              <a:t>анатомічною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будовою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сітківка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</a:rPr>
              <a:t> десяти </a:t>
            </a:r>
            <a:r>
              <a:rPr lang="ru-RU" sz="2400" b="1" dirty="0" err="1" smtClean="0">
                <a:solidFill>
                  <a:schemeClr val="bg1"/>
                </a:solidFill>
              </a:rPr>
              <a:t>шарів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найбільш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важливим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яких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є</a:t>
            </a:r>
            <a:r>
              <a:rPr lang="ru-RU" sz="2400" b="1" dirty="0" smtClean="0">
                <a:solidFill>
                  <a:schemeClr val="bg1"/>
                </a:solidFill>
              </a:rPr>
              <a:t> шар </a:t>
            </a:r>
            <a:r>
              <a:rPr lang="ru-RU" sz="2400" b="1" dirty="0" err="1" smtClean="0">
                <a:solidFill>
                  <a:schemeClr val="bg1"/>
                </a:solidFill>
              </a:rPr>
              <a:t>зорових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клітин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світлосприймаючих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клітин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dirty="0" err="1" smtClean="0">
                <a:solidFill>
                  <a:schemeClr val="bg1"/>
                </a:solidFill>
              </a:rPr>
              <a:t>паличок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колбочок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</a:rPr>
              <a:t>У них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перетворення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фізичної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енергії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променів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світла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потрапляють</a:t>
            </a:r>
            <a:r>
              <a:rPr lang="ru-RU" sz="2400" b="1" dirty="0" smtClean="0">
                <a:solidFill>
                  <a:schemeClr val="bg1"/>
                </a:solidFill>
              </a:rPr>
              <a:t> в </a:t>
            </a:r>
            <a:r>
              <a:rPr lang="ru-RU" sz="2400" b="1" dirty="0" err="1" smtClean="0">
                <a:solidFill>
                  <a:schemeClr val="bg1"/>
                </a:solidFill>
              </a:rPr>
              <a:t>очі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нервовий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імпульс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backgroundMark x1="27562" y1="38226" x2="27562" y2="38226"/>
                        <a14:backgroundMark x1="17138" y1="38838" x2="17138" y2="38838"/>
                        <a14:backgroundMark x1="15548" y1="38226" x2="15548" y2="38226"/>
                        <a14:backgroundMark x1="16608" y1="33333" x2="16608" y2="33333"/>
                        <a14:backgroundMark x1="18551" y1="32722" x2="18551" y2="32722"/>
                        <a14:backgroundMark x1="18198" y1="44954" x2="18198" y2="44954"/>
                        <a14:backgroundMark x1="18198" y1="49847" x2="18198" y2="49847"/>
                        <a14:backgroundMark x1="17668" y1="57187" x2="17668" y2="57187"/>
                        <a14:backgroundMark x1="16608" y1="61162" x2="16608" y2="61162"/>
                        <a14:backgroundMark x1="14664" y1="62385" x2="14664" y2="62385"/>
                        <a14:backgroundMark x1="16431" y1="73089" x2="16431" y2="73089"/>
                        <a14:backgroundMark x1="14841" y1="72783" x2="14841" y2="72783"/>
                        <a14:backgroundMark x1="28622" y1="44343" x2="28622" y2="44343"/>
                        <a14:backgroundMark x1="29152" y1="48012" x2="29152" y2="48012"/>
                        <a14:backgroundMark x1="28445" y1="62080" x2="28445" y2="62080"/>
                        <a14:backgroundMark x1="28269" y1="73394" x2="28269" y2="73394"/>
                        <a14:backgroundMark x1="26678" y1="72171" x2="26678" y2="72171"/>
                        <a14:backgroundMark x1="35689" y1="80734" x2="35689" y2="80734"/>
                        <a14:backgroundMark x1="29505" y1="79817" x2="29505" y2="79817"/>
                        <a14:backgroundMark x1="34629" y1="77064" x2="34629" y2="77064"/>
                        <a14:backgroundMark x1="34099" y1="72171" x2="34099" y2="72171"/>
                        <a14:backgroundMark x1="46643" y1="74618" x2="46643" y2="74618"/>
                        <a14:backgroundMark x1="46113" y1="81346" x2="46113" y2="81346"/>
                        <a14:backgroundMark x1="45760" y1="77370" x2="45760" y2="77370"/>
                        <a14:backgroundMark x1="46113" y1="66667" x2="46113" y2="66667"/>
                        <a14:backgroundMark x1="45936" y1="61162" x2="45936" y2="61162"/>
                        <a14:backgroundMark x1="51060" y1="65138" x2="51060" y2="65138"/>
                        <a14:backgroundMark x1="52827" y1="68502" x2="52827" y2="68502"/>
                        <a14:backgroundMark x1="53357" y1="71254" x2="53357" y2="71254"/>
                        <a14:backgroundMark x1="50883" y1="74618" x2="50883" y2="74618"/>
                        <a14:backgroundMark x1="51413" y1="77676" x2="51413" y2="77676"/>
                        <a14:backgroundMark x1="51237" y1="81651" x2="51237" y2="81651"/>
                        <a14:backgroundMark x1="52650" y1="53211" x2="52650" y2="53211"/>
                        <a14:backgroundMark x1="53887" y1="55352" x2="53887" y2="55352"/>
                        <a14:backgroundMark x1="59011" y1="60856" x2="59011" y2="60856"/>
                        <a14:backgroundMark x1="60601" y1="61162" x2="60601" y2="61162"/>
                        <a14:backgroundMark x1="61307" y1="48930" x2="61307" y2="48930"/>
                        <a14:backgroundMark x1="61837" y1="37003" x2="61837" y2="37003"/>
                        <a14:backgroundMark x1="51590" y1="41590" x2="51590" y2="41590"/>
                        <a14:backgroundMark x1="52827" y1="44343" x2="52827" y2="44343"/>
                        <a14:backgroundMark x1="51943" y1="47095" x2="51943" y2="47095"/>
                        <a14:backgroundMark x1="51943" y1="49541" x2="51943" y2="49541"/>
                        <a14:backgroundMark x1="52297" y1="30581" x2="52297" y2="30581"/>
                        <a14:backgroundMark x1="53004" y1="32416" x2="53004" y2="32416"/>
                        <a14:backgroundMark x1="63958" y1="28746" x2="63958" y2="28746"/>
                        <a14:backgroundMark x1="44876" y1="31804" x2="44876" y2="31804"/>
                        <a14:backgroundMark x1="46466" y1="32722" x2="46466" y2="32722"/>
                        <a14:backgroundMark x1="46290" y1="29052" x2="46290" y2="29052"/>
                        <a14:backgroundMark x1="45053" y1="36086" x2="45053" y2="36086"/>
                        <a14:backgroundMark x1="46996" y1="37920" x2="46996" y2="37920"/>
                        <a14:backgroundMark x1="46466" y1="44037" x2="46466" y2="44037"/>
                        <a14:backgroundMark x1="44700" y1="43731" x2="44700" y2="43731"/>
                        <a14:backgroundMark x1="47173" y1="49541" x2="47173" y2="49541"/>
                        <a14:backgroundMark x1="46820" y1="55657" x2="46820" y2="55657"/>
                        <a14:backgroundMark x1="35336" y1="33028" x2="35336" y2="33028"/>
                        <a14:backgroundMark x1="33746" y1="35780" x2="33746" y2="35780"/>
                        <a14:backgroundMark x1="34629" y1="37920" x2="34629" y2="37920"/>
                        <a14:backgroundMark x1="35689" y1="44037" x2="35689" y2="44037"/>
                        <a14:backgroundMark x1="35159" y1="47095" x2="35159" y2="47095"/>
                        <a14:backgroundMark x1="34982" y1="50153" x2="34982" y2="50153"/>
                        <a14:backgroundMark x1="28622" y1="56575" x2="28622" y2="56575"/>
                        <a14:backgroundMark x1="34806" y1="57798" x2="34806" y2="57798"/>
                        <a14:backgroundMark x1="35159" y1="61162" x2="35159" y2="61162"/>
                        <a14:backgroundMark x1="34099" y1="65749" x2="34099" y2="65749"/>
                        <a14:backgroundMark x1="40813" y1="66055" x2="40813" y2="66055"/>
                        <a14:backgroundMark x1="33746" y1="29052" x2="33746" y2="29052"/>
                        <a14:backgroundMark x1="59541" y1="77982" x2="59541" y2="77982"/>
                        <a14:backgroundMark x1="61837" y1="80734" x2="61837" y2="80734"/>
                        <a14:backgroundMark x1="52473" y1="82263" x2="52473" y2="82263"/>
                        <a14:backgroundMark x1="62191" y1="40979" x2="62191" y2="40979"/>
                        <a14:backgroundMark x1="61484" y1="39450" x2="61484" y2="39450"/>
                        <a14:backgroundMark x1="54594" y1="44954" x2="54594" y2="44954"/>
                        <a14:backgroundMark x1="51943" y1="37920" x2="51943" y2="37920"/>
                        <a14:backgroundMark x1="51590" y1="34557" x2="51590" y2="3455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1" t="19730" r="10056" b="9387"/>
          <a:stretch/>
        </p:blipFill>
        <p:spPr bwMode="auto">
          <a:xfrm>
            <a:off x="1265486" y="3753523"/>
            <a:ext cx="5801945" cy="239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71700" y="3511360"/>
            <a:ext cx="2362200" cy="5344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Нейрони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сітківки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67431" y="4686214"/>
            <a:ext cx="1581822" cy="5344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Палочка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05600" y="3040207"/>
            <a:ext cx="2286000" cy="9423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Епітелій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пігментним</a:t>
            </a:r>
            <a:r>
              <a:rPr lang="ru-RU" sz="2000" b="1" dirty="0" smtClean="0">
                <a:solidFill>
                  <a:schemeClr val="bg1"/>
                </a:solidFill>
              </a:rPr>
              <a:t> шаром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53311" y="6076191"/>
            <a:ext cx="1770978" cy="5344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Колбочка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8600" y="6019800"/>
            <a:ext cx="2362200" cy="6471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Аксони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нервових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вузлів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>
            <a:stCxn id="9" idx="0"/>
          </p:cNvCxnSpPr>
          <p:nvPr/>
        </p:nvCxnSpPr>
        <p:spPr>
          <a:xfrm flipV="1">
            <a:off x="1409700" y="5715000"/>
            <a:ext cx="1143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0"/>
          </p:cNvCxnSpPr>
          <p:nvPr/>
        </p:nvCxnSpPr>
        <p:spPr>
          <a:xfrm flipV="1">
            <a:off x="5638800" y="5181600"/>
            <a:ext cx="0" cy="8945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1"/>
          </p:cNvCxnSpPr>
          <p:nvPr/>
        </p:nvCxnSpPr>
        <p:spPr>
          <a:xfrm flipH="1">
            <a:off x="6400800" y="4953420"/>
            <a:ext cx="66663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7" idx="2"/>
          </p:cNvCxnSpPr>
          <p:nvPr/>
        </p:nvCxnSpPr>
        <p:spPr>
          <a:xfrm flipH="1">
            <a:off x="6858000" y="3982513"/>
            <a:ext cx="990600" cy="2846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895600" y="4045772"/>
            <a:ext cx="609600" cy="6404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695911" y="6153317"/>
            <a:ext cx="2057400" cy="5344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Нейрони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сітківки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>
            <a:stCxn id="14" idx="0"/>
          </p:cNvCxnSpPr>
          <p:nvPr/>
        </p:nvCxnSpPr>
        <p:spPr>
          <a:xfrm flipV="1">
            <a:off x="3724611" y="5628896"/>
            <a:ext cx="47289" cy="5244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1983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5356">
            <a:off x="2455689" y="2615218"/>
            <a:ext cx="3900486" cy="20862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03157" y="4802627"/>
            <a:ext cx="1981200" cy="184537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Колбочки - </a:t>
            </a:r>
            <a:r>
              <a:rPr lang="ru-RU" sz="2000" b="1" dirty="0" err="1" smtClean="0">
                <a:solidFill>
                  <a:schemeClr val="bg1"/>
                </a:solidFill>
              </a:rPr>
              <a:t>рецептори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колірного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7066" y="4840803"/>
            <a:ext cx="1981200" cy="185542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Палички</a:t>
            </a:r>
            <a:r>
              <a:rPr lang="ru-RU" sz="2000" b="1" dirty="0" smtClean="0">
                <a:solidFill>
                  <a:schemeClr val="bg1"/>
                </a:solidFill>
              </a:rPr>
              <a:t> - </a:t>
            </a:r>
            <a:r>
              <a:rPr lang="ru-RU" sz="2000" b="1" dirty="0" err="1" smtClean="0">
                <a:solidFill>
                  <a:schemeClr val="bg1"/>
                </a:solidFill>
              </a:rPr>
              <a:t>рецептори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сутінкового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відповідальні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за форму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77462"/>
            <a:ext cx="1066800" cy="29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0074" y="2290703"/>
            <a:ext cx="835183" cy="278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41274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433" y="228600"/>
            <a:ext cx="8506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</a:t>
            </a:r>
            <a:r>
              <a:rPr lang="ru-RU" sz="3200" b="1" dirty="0" err="1" smtClean="0">
                <a:solidFill>
                  <a:schemeClr val="bg1"/>
                </a:solidFill>
              </a:rPr>
              <a:t>сітківці</a:t>
            </a:r>
            <a:r>
              <a:rPr lang="ru-RU" sz="3200" b="1" dirty="0" smtClean="0">
                <a:solidFill>
                  <a:schemeClr val="bg1"/>
                </a:solidFill>
              </a:rPr>
              <a:t> ока </a:t>
            </a:r>
            <a:r>
              <a:rPr lang="ru-RU" sz="3200" b="1" dirty="0" err="1" smtClean="0">
                <a:solidFill>
                  <a:schemeClr val="bg1"/>
                </a:solidFill>
              </a:rPr>
              <a:t>знаходиться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3200" b="1" dirty="0" smtClean="0">
                <a:solidFill>
                  <a:schemeClr val="bg1"/>
                </a:solidFill>
              </a:rPr>
              <a:t> 140 </a:t>
            </a:r>
            <a:r>
              <a:rPr lang="ru-RU" sz="3200" b="1" dirty="0" err="1" smtClean="0">
                <a:solidFill>
                  <a:schemeClr val="bg1"/>
                </a:solidFill>
              </a:rPr>
              <a:t>мільйонів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клітин</a:t>
            </a:r>
            <a:r>
              <a:rPr lang="ru-RU" sz="3200" b="1" dirty="0" smtClean="0">
                <a:solidFill>
                  <a:schemeClr val="bg1"/>
                </a:solidFill>
              </a:rPr>
              <a:t>, які </a:t>
            </a:r>
            <a:r>
              <a:rPr lang="ru-RU" sz="3200" b="1" dirty="0" err="1" smtClean="0">
                <a:solidFill>
                  <a:schemeClr val="bg1"/>
                </a:solidFill>
              </a:rPr>
              <a:t>сприймають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світло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</a:rPr>
              <a:t>з</a:t>
            </a:r>
            <a:r>
              <a:rPr lang="ru-RU" sz="3200" b="1" dirty="0" smtClean="0">
                <a:solidFill>
                  <a:schemeClr val="bg1"/>
                </a:solidFill>
              </a:rPr>
              <a:t> них </a:t>
            </a:r>
            <a:r>
              <a:rPr lang="ru-RU" sz="3200" b="1" dirty="0" err="1" smtClean="0">
                <a:solidFill>
                  <a:schemeClr val="bg1"/>
                </a:solidFill>
              </a:rPr>
              <a:t>десь</a:t>
            </a:r>
            <a:r>
              <a:rPr lang="ru-RU" sz="3200" b="1" dirty="0" smtClean="0">
                <a:solidFill>
                  <a:schemeClr val="bg1"/>
                </a:solidFill>
              </a:rPr>
              <a:t> 130 </a:t>
            </a:r>
            <a:r>
              <a:rPr lang="ru-RU" sz="3200" b="1" dirty="0" err="1" smtClean="0">
                <a:solidFill>
                  <a:schemeClr val="bg1"/>
                </a:solidFill>
              </a:rPr>
              <a:t>мільйонів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FF00"/>
                </a:solidFill>
              </a:rPr>
              <a:t>паличок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близько</a:t>
            </a:r>
            <a:r>
              <a:rPr lang="ru-RU" sz="3200" b="1" dirty="0" smtClean="0">
                <a:solidFill>
                  <a:schemeClr val="bg1"/>
                </a:solidFill>
              </a:rPr>
              <a:t> 10 </a:t>
            </a:r>
            <a:r>
              <a:rPr lang="ru-RU" sz="3200" b="1" dirty="0" err="1" smtClean="0">
                <a:solidFill>
                  <a:schemeClr val="bg1"/>
                </a:solidFill>
              </a:rPr>
              <a:t>мільйонів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FFFF00"/>
                </a:solidFill>
              </a:rPr>
              <a:t>колбочок</a:t>
            </a:r>
            <a:r>
              <a:rPr lang="ru-RU" sz="3200" b="1" dirty="0" smtClean="0">
                <a:solidFill>
                  <a:schemeClr val="bg1"/>
                </a:solidFill>
              </a:rPr>
              <a:t>.</a:t>
            </a:r>
            <a:endParaRPr lang="en-US" sz="32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93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382012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Сприйняття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кольору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залежить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довжини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хвиль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яскравості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Наявність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трьох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типів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колбочок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можливість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відрізняти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зміни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яскравості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зміни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довжини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хвилі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28600" y="1397675"/>
            <a:ext cx="8686800" cy="5307925"/>
            <a:chOff x="228600" y="1397675"/>
            <a:chExt cx="8686800" cy="5460325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xmlns="" val="1515439797"/>
                </p:ext>
              </p:extLst>
            </p:nvPr>
          </p:nvGraphicFramePr>
          <p:xfrm>
            <a:off x="228600" y="1397675"/>
            <a:ext cx="8686800" cy="54603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68293" b="98258" l="0" r="74422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21" t="66626" r="25399"/>
            <a:stretch/>
          </p:blipFill>
          <p:spPr bwMode="auto">
            <a:xfrm>
              <a:off x="3962400" y="3200400"/>
              <a:ext cx="1981200" cy="456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685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3798" y="1278472"/>
            <a:ext cx="4626801" cy="3733800"/>
          </a:xfrm>
          <a:prstGeom prst="roundRect">
            <a:avLst/>
          </a:prstGeom>
          <a:solidFill>
            <a:srgbClr val="2B3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Виберіть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зірочку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3906374" y="233680"/>
            <a:ext cx="4904743" cy="880544"/>
            <a:chOff x="4076698" y="228600"/>
            <a:chExt cx="4804412" cy="880544"/>
          </a:xfrm>
        </p:grpSpPr>
        <p:sp>
          <p:nvSpPr>
            <p:cNvPr id="182" name="Rounded Rectangle 181"/>
            <p:cNvSpPr/>
            <p:nvPr/>
          </p:nvSpPr>
          <p:spPr>
            <a:xfrm>
              <a:off x="4076698" y="228600"/>
              <a:ext cx="4800600" cy="880544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err="1" smtClean="0">
                  <a:solidFill>
                    <a:schemeClr val="bg1"/>
                  </a:solidFill>
                </a:rPr>
                <a:t>зоровий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аналізатор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endParaRPr lang="en-US" sz="2400" dirty="0"/>
            </a:p>
          </p:txBody>
        </p:sp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48599" y="228600"/>
              <a:ext cx="1032511" cy="880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24" name="Group 1023"/>
          <p:cNvGrpSpPr/>
          <p:nvPr/>
        </p:nvGrpSpPr>
        <p:grpSpPr>
          <a:xfrm>
            <a:off x="3983799" y="1278472"/>
            <a:ext cx="4869182" cy="880544"/>
            <a:chOff x="4072889" y="1219200"/>
            <a:chExt cx="4808222" cy="880544"/>
          </a:xfr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</p:grpSpPr>
        <p:sp>
          <p:nvSpPr>
            <p:cNvPr id="183" name="Rounded Rectangle 182"/>
            <p:cNvSpPr/>
            <p:nvPr/>
          </p:nvSpPr>
          <p:spPr>
            <a:xfrm>
              <a:off x="4072889" y="1219200"/>
              <a:ext cx="4808222" cy="88054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err="1" smtClean="0">
                  <a:solidFill>
                    <a:schemeClr val="bg1"/>
                  </a:solidFill>
                </a:rPr>
                <a:t>слуховий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аналізатор</a:t>
              </a:r>
              <a:endParaRPr lang="en-US" sz="2400" dirty="0"/>
            </a:p>
          </p:txBody>
        </p:sp>
        <p:pic>
          <p:nvPicPr>
            <p:cNvPr id="18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52739" y="1219200"/>
              <a:ext cx="928371" cy="880544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" name="Group 1024"/>
          <p:cNvGrpSpPr/>
          <p:nvPr/>
        </p:nvGrpSpPr>
        <p:grpSpPr>
          <a:xfrm>
            <a:off x="3972558" y="2362200"/>
            <a:ext cx="4894582" cy="822960"/>
            <a:chOff x="4072889" y="2209800"/>
            <a:chExt cx="4894582" cy="822960"/>
          </a:xfr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</p:grpSpPr>
        <p:sp>
          <p:nvSpPr>
            <p:cNvPr id="186" name="Rounded Rectangle 185"/>
            <p:cNvSpPr/>
            <p:nvPr/>
          </p:nvSpPr>
          <p:spPr>
            <a:xfrm>
              <a:off x="4072889" y="2209800"/>
              <a:ext cx="4894582" cy="82296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err="1" smtClean="0">
                  <a:solidFill>
                    <a:schemeClr val="bg1"/>
                  </a:solidFill>
                </a:rPr>
                <a:t>вестибулярний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апарат</a:t>
              </a:r>
              <a:endParaRPr lang="en-US" sz="2400" dirty="0"/>
            </a:p>
          </p:txBody>
        </p:sp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1475" y="2215732"/>
              <a:ext cx="885825" cy="749704"/>
            </a:xfrm>
            <a:prstGeom prst="rect">
              <a:avLst/>
            </a:prstGeom>
            <a:grpFill/>
          </p:spPr>
        </p:pic>
      </p:grpSp>
      <p:grpSp>
        <p:nvGrpSpPr>
          <p:cNvPr id="1030" name="Group 1029"/>
          <p:cNvGrpSpPr/>
          <p:nvPr/>
        </p:nvGrpSpPr>
        <p:grpSpPr>
          <a:xfrm>
            <a:off x="3972560" y="4495800"/>
            <a:ext cx="4894580" cy="822960"/>
            <a:chOff x="4051302" y="4114800"/>
            <a:chExt cx="4829809" cy="822960"/>
          </a:xfr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85" name="Rounded Rectangle 184"/>
            <p:cNvSpPr/>
            <p:nvPr/>
          </p:nvSpPr>
          <p:spPr>
            <a:xfrm>
              <a:off x="4051302" y="4114800"/>
              <a:ext cx="4829809" cy="82296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err="1" smtClean="0">
                  <a:solidFill>
                    <a:schemeClr val="bg1"/>
                  </a:solidFill>
                </a:rPr>
                <a:t>смаковий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аналізатор</a:t>
              </a:r>
              <a:endParaRPr lang="en-US" sz="2400" dirty="0"/>
            </a:p>
          </p:txBody>
        </p: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14386" y="4114800"/>
              <a:ext cx="952753" cy="822960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/>
          </p:spPr>
        </p:pic>
      </p:grpSp>
      <p:grpSp>
        <p:nvGrpSpPr>
          <p:cNvPr id="1029" name="Group 1028"/>
          <p:cNvGrpSpPr/>
          <p:nvPr/>
        </p:nvGrpSpPr>
        <p:grpSpPr>
          <a:xfrm>
            <a:off x="3972560" y="3429000"/>
            <a:ext cx="4861560" cy="838200"/>
            <a:chOff x="4066538" y="3150452"/>
            <a:chExt cx="4831081" cy="838200"/>
          </a:xfr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184" name="Rounded Rectangle 183"/>
            <p:cNvSpPr/>
            <p:nvPr/>
          </p:nvSpPr>
          <p:spPr>
            <a:xfrm>
              <a:off x="4066538" y="3150452"/>
              <a:ext cx="4808222" cy="83820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err="1" smtClean="0">
                  <a:solidFill>
                    <a:schemeClr val="bg1"/>
                  </a:solidFill>
                </a:rPr>
                <a:t>нюховий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аналізатор</a:t>
              </a:r>
              <a:endParaRPr lang="en-US" sz="2400" dirty="0"/>
            </a:p>
          </p:txBody>
        </p:sp>
        <p:pic>
          <p:nvPicPr>
            <p:cNvPr id="19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248" y="3150452"/>
              <a:ext cx="928371" cy="838200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" name="Group 1030"/>
          <p:cNvGrpSpPr/>
          <p:nvPr/>
        </p:nvGrpSpPr>
        <p:grpSpPr>
          <a:xfrm>
            <a:off x="3972560" y="5665506"/>
            <a:ext cx="4904740" cy="826734"/>
            <a:chOff x="4018914" y="5007574"/>
            <a:chExt cx="4904740" cy="826734"/>
          </a:xfrm>
        </p:grpSpPr>
        <p:sp>
          <p:nvSpPr>
            <p:cNvPr id="187" name="Rounded Rectangle 186"/>
            <p:cNvSpPr/>
            <p:nvPr/>
          </p:nvSpPr>
          <p:spPr>
            <a:xfrm>
              <a:off x="4018914" y="5007574"/>
              <a:ext cx="4904740" cy="82296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shade val="30000"/>
                    <a:satMod val="115000"/>
                  </a:schemeClr>
                </a:gs>
                <a:gs pos="50000">
                  <a:schemeClr val="accent3">
                    <a:lumMod val="50000"/>
                    <a:shade val="67500"/>
                    <a:satMod val="115000"/>
                  </a:schemeClr>
                </a:gs>
                <a:gs pos="100000">
                  <a:schemeClr val="accent3">
                    <a:lumMod val="5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400" b="1" dirty="0" err="1" smtClean="0">
                  <a:solidFill>
                    <a:schemeClr val="bg1"/>
                  </a:solidFill>
                </a:rPr>
                <a:t>шкірний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2400" b="1" dirty="0" err="1" smtClean="0">
                  <a:solidFill>
                    <a:schemeClr val="bg1"/>
                  </a:solidFill>
                </a:rPr>
                <a:t>аналізатор</a:t>
              </a:r>
              <a:endParaRPr lang="en-US" sz="2400" dirty="0"/>
            </a:p>
          </p:txBody>
        </p:sp>
        <p:pic>
          <p:nvPicPr>
            <p:cNvPr id="194" name="Picture 1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79947" y="5007574"/>
              <a:ext cx="1043707" cy="826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12" name="Picture 2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840" y="2926080"/>
            <a:ext cx="1788160" cy="134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1" name="4-Point Star 210"/>
          <p:cNvSpPr/>
          <p:nvPr/>
        </p:nvSpPr>
        <p:spPr>
          <a:xfrm>
            <a:off x="3069399" y="3086100"/>
            <a:ext cx="914400" cy="762000"/>
          </a:xfrm>
          <a:prstGeom prst="star4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4-Point Star 204"/>
          <p:cNvSpPr/>
          <p:nvPr/>
        </p:nvSpPr>
        <p:spPr>
          <a:xfrm>
            <a:off x="304800" y="3117836"/>
            <a:ext cx="914400" cy="762000"/>
          </a:xfrm>
          <a:prstGeom prst="star4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4-Point Star 206"/>
          <p:cNvSpPr/>
          <p:nvPr/>
        </p:nvSpPr>
        <p:spPr>
          <a:xfrm>
            <a:off x="802640" y="4495800"/>
            <a:ext cx="914400" cy="762000"/>
          </a:xfrm>
          <a:prstGeom prst="star4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4-Point Star 212"/>
          <p:cNvSpPr/>
          <p:nvPr/>
        </p:nvSpPr>
        <p:spPr>
          <a:xfrm>
            <a:off x="2864953" y="4505011"/>
            <a:ext cx="914400" cy="762000"/>
          </a:xfrm>
          <a:prstGeom prst="star4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4-Point Star 207"/>
          <p:cNvSpPr/>
          <p:nvPr/>
        </p:nvSpPr>
        <p:spPr>
          <a:xfrm>
            <a:off x="2360860" y="2022015"/>
            <a:ext cx="914400" cy="762000"/>
          </a:xfrm>
          <a:prstGeom prst="star4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4-Point Star 208"/>
          <p:cNvSpPr/>
          <p:nvPr/>
        </p:nvSpPr>
        <p:spPr>
          <a:xfrm>
            <a:off x="1001820" y="2014527"/>
            <a:ext cx="914400" cy="762000"/>
          </a:xfrm>
          <a:prstGeom prst="star4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802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1" grpId="0" animBg="1"/>
      <p:bldP spid="205" grpId="0" animBg="1"/>
      <p:bldP spid="207" grpId="0" animBg="1"/>
      <p:bldP spid="213" grpId="0" animBg="1"/>
      <p:bldP spid="208" grpId="0" animBg="1"/>
      <p:bldP spid="20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8083" y="5088276"/>
            <a:ext cx="1316194" cy="1338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99776" y="490298"/>
            <a:ext cx="5943600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</a:rPr>
              <a:t>У </a:t>
            </a:r>
            <a:r>
              <a:rPr lang="ru-RU" sz="2000" b="1" dirty="0" err="1" smtClean="0">
                <a:solidFill>
                  <a:schemeClr val="bg1"/>
                </a:solidFill>
              </a:rPr>
              <a:t>центрі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сітківки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розташована</a:t>
            </a:r>
            <a:r>
              <a:rPr lang="ru-RU" sz="2000" b="1" dirty="0" smtClean="0">
                <a:solidFill>
                  <a:schemeClr val="bg1"/>
                </a:solidFill>
              </a:rPr>
              <a:t> область </a:t>
            </a:r>
            <a:r>
              <a:rPr lang="ru-RU" sz="2000" b="1" dirty="0" err="1" smtClean="0">
                <a:solidFill>
                  <a:schemeClr val="bg1"/>
                </a:solidFill>
              </a:rPr>
              <a:t>жовтої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плями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i="1" u="sng" dirty="0" err="1" smtClean="0">
                <a:solidFill>
                  <a:srgbClr val="FFFF00"/>
                </a:solidFill>
              </a:rPr>
              <a:t>Жовта</a:t>
            </a:r>
            <a:r>
              <a:rPr lang="ru-RU" sz="2000" b="1" i="1" u="sng" dirty="0" smtClean="0">
                <a:solidFill>
                  <a:srgbClr val="FFFF00"/>
                </a:solidFill>
              </a:rPr>
              <a:t> </a:t>
            </a:r>
            <a:r>
              <a:rPr lang="ru-RU" sz="2000" b="1" i="1" u="sng" dirty="0" err="1" smtClean="0">
                <a:solidFill>
                  <a:srgbClr val="FFFF00"/>
                </a:solidFill>
              </a:rPr>
              <a:t>пляма</a:t>
            </a:r>
            <a:r>
              <a:rPr lang="ru-RU" sz="2000" b="1" i="1" u="sng" dirty="0" smtClean="0">
                <a:solidFill>
                  <a:srgbClr val="FFFF00"/>
                </a:solidFill>
              </a:rPr>
              <a:t> </a:t>
            </a:r>
            <a:r>
              <a:rPr lang="ru-RU" sz="2000" b="1" i="1" u="sng" dirty="0">
                <a:solidFill>
                  <a:srgbClr val="FFFF00"/>
                </a:solidFill>
              </a:rPr>
              <a:t>(лат. macula lutea) </a:t>
            </a:r>
            <a:r>
              <a:rPr lang="ru-RU" sz="2000" dirty="0">
                <a:solidFill>
                  <a:schemeClr val="bg1"/>
                </a:solidFill>
              </a:rPr>
              <a:t>—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найбільшої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гостроти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r>
              <a:rPr lang="ru-RU" sz="2000" b="1" dirty="0" smtClean="0">
                <a:solidFill>
                  <a:schemeClr val="bg1"/>
                </a:solidFill>
              </a:rPr>
              <a:t>. Має </a:t>
            </a:r>
            <a:r>
              <a:rPr lang="ru-RU" sz="2000" b="1" dirty="0" err="1" smtClean="0">
                <a:solidFill>
                  <a:schemeClr val="bg1"/>
                </a:solidFill>
              </a:rPr>
              <a:t>овальну</a:t>
            </a:r>
            <a:r>
              <a:rPr lang="ru-RU" sz="2000" b="1" dirty="0" smtClean="0">
                <a:solidFill>
                  <a:schemeClr val="bg1"/>
                </a:solidFill>
              </a:rPr>
              <a:t> форму,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розташоване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зіниці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трохи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вище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місця</a:t>
            </a:r>
            <a:r>
              <a:rPr lang="ru-RU" sz="2000" b="1" dirty="0" smtClean="0">
                <a:solidFill>
                  <a:schemeClr val="bg1"/>
                </a:solidFill>
              </a:rPr>
              <a:t> входу в око </a:t>
            </a:r>
            <a:r>
              <a:rPr lang="ru-RU" sz="2000" b="1" dirty="0" err="1" smtClean="0">
                <a:solidFill>
                  <a:schemeClr val="bg1"/>
                </a:solidFill>
              </a:rPr>
              <a:t>зорового</a:t>
            </a:r>
            <a:r>
              <a:rPr lang="ru-RU" sz="2000" b="1" dirty="0" smtClean="0">
                <a:solidFill>
                  <a:schemeClr val="bg1"/>
                </a:solidFill>
              </a:rPr>
              <a:t> нерва. У </a:t>
            </a:r>
            <a:r>
              <a:rPr lang="ru-RU" sz="2000" b="1" dirty="0" err="1" smtClean="0">
                <a:solidFill>
                  <a:schemeClr val="bg1"/>
                </a:solidFill>
              </a:rPr>
              <a:t>клітинах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жовтої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плями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міститься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жовтий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пігмент</a:t>
            </a:r>
            <a:r>
              <a:rPr lang="ru-RU" sz="2000" b="1" dirty="0" smtClean="0">
                <a:solidFill>
                  <a:schemeClr val="bg1"/>
                </a:solidFill>
              </a:rPr>
              <a:t> (</a:t>
            </a:r>
            <a:r>
              <a:rPr lang="ru-RU" sz="2000" b="1" dirty="0" err="1" smtClean="0">
                <a:solidFill>
                  <a:schemeClr val="bg1"/>
                </a:solidFill>
              </a:rPr>
              <a:t>звідси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назва</a:t>
            </a:r>
            <a:r>
              <a:rPr lang="ru-RU" sz="2000" b="1" dirty="0" smtClean="0">
                <a:solidFill>
                  <a:schemeClr val="bg1"/>
                </a:solidFill>
              </a:rPr>
              <a:t>).</a:t>
            </a: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Приблизно</a:t>
            </a:r>
            <a:r>
              <a:rPr lang="ru-RU" sz="2000" b="1" dirty="0" smtClean="0">
                <a:solidFill>
                  <a:schemeClr val="bg1"/>
                </a:solidFill>
              </a:rPr>
              <a:t> в 4 мм </a:t>
            </a:r>
            <a:r>
              <a:rPr lang="ru-RU" sz="2000" b="1" dirty="0" err="1" smtClean="0">
                <a:solidFill>
                  <a:schemeClr val="bg1"/>
                </a:solidFill>
              </a:rPr>
              <a:t>від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жовтої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плями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знаходиться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виходу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зорового</a:t>
            </a:r>
            <a:r>
              <a:rPr lang="ru-RU" sz="2000" b="1" dirty="0" smtClean="0">
                <a:solidFill>
                  <a:schemeClr val="bg1"/>
                </a:solidFill>
              </a:rPr>
              <a:t> нерва, </a:t>
            </a:r>
            <a:r>
              <a:rPr lang="ru-RU" sz="2000" b="1" dirty="0" err="1" smtClean="0">
                <a:solidFill>
                  <a:schemeClr val="bg1"/>
                </a:solidFill>
              </a:rPr>
              <a:t>створюючи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диск </a:t>
            </a:r>
            <a:r>
              <a:rPr lang="ru-RU" sz="2000" b="1" dirty="0" err="1" smtClean="0">
                <a:solidFill>
                  <a:schemeClr val="bg1"/>
                </a:solidFill>
              </a:rPr>
              <a:t>діаметром</a:t>
            </a:r>
            <a:r>
              <a:rPr lang="ru-RU" sz="2000" b="1" dirty="0" smtClean="0">
                <a:solidFill>
                  <a:schemeClr val="bg1"/>
                </a:solidFill>
              </a:rPr>
              <a:t> в 1,5 мм. </a:t>
            </a:r>
            <a:r>
              <a:rPr lang="ru-RU" sz="2000" b="1" dirty="0" err="1" smtClean="0">
                <a:solidFill>
                  <a:schemeClr val="bg1"/>
                </a:solidFill>
              </a:rPr>
              <a:t>Це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називається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i="1" u="sng" dirty="0" err="1" smtClean="0">
                <a:solidFill>
                  <a:srgbClr val="0067B4"/>
                </a:solidFill>
              </a:rPr>
              <a:t>сліпою</a:t>
            </a:r>
            <a:r>
              <a:rPr lang="ru-RU" sz="2000" b="1" i="1" u="sng" dirty="0" smtClean="0">
                <a:solidFill>
                  <a:srgbClr val="0067B4"/>
                </a:solidFill>
              </a:rPr>
              <a:t> </a:t>
            </a:r>
            <a:r>
              <a:rPr lang="ru-RU" sz="2000" b="1" i="1" u="sng" dirty="0" err="1" smtClean="0">
                <a:solidFill>
                  <a:srgbClr val="0067B4"/>
                </a:solidFill>
              </a:rPr>
              <a:t>плямою</a:t>
            </a:r>
            <a:r>
              <a:rPr lang="ru-RU" sz="2000" b="1" i="1" u="sng" dirty="0" smtClean="0">
                <a:solidFill>
                  <a:srgbClr val="0067B4"/>
                </a:solidFill>
              </a:rPr>
              <a:t>.</a:t>
            </a:r>
            <a:endParaRPr lang="ru-RU" sz="2000" b="1" i="1" u="sng" dirty="0" smtClean="0">
              <a:solidFill>
                <a:srgbClr val="0067B4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</a:rPr>
              <a:t>З центру диска </a:t>
            </a:r>
            <a:r>
              <a:rPr lang="ru-RU" sz="2000" b="1" dirty="0" err="1" smtClean="0">
                <a:solidFill>
                  <a:schemeClr val="bg1"/>
                </a:solidFill>
              </a:rPr>
              <a:t>зорового</a:t>
            </a:r>
            <a:r>
              <a:rPr lang="ru-RU" sz="2000" b="1" dirty="0" smtClean="0">
                <a:solidFill>
                  <a:schemeClr val="bg1"/>
                </a:solidFill>
              </a:rPr>
              <a:t> нерва </a:t>
            </a:r>
            <a:r>
              <a:rPr lang="ru-RU" sz="2000" b="1" dirty="0" err="1" smtClean="0">
                <a:solidFill>
                  <a:schemeClr val="bg1"/>
                </a:solidFill>
              </a:rPr>
              <a:t>виходять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судини</a:t>
            </a:r>
            <a:r>
              <a:rPr lang="ru-RU" sz="2000" b="1" dirty="0" smtClean="0">
                <a:solidFill>
                  <a:schemeClr val="bg1"/>
                </a:solidFill>
              </a:rPr>
              <a:t> - </a:t>
            </a:r>
            <a:r>
              <a:rPr lang="ru-RU" sz="2000" b="1" dirty="0" err="1" smtClean="0">
                <a:solidFill>
                  <a:schemeClr val="bg1"/>
                </a:solidFill>
              </a:rPr>
              <a:t>артерія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вена, які </a:t>
            </a:r>
            <a:r>
              <a:rPr lang="ru-RU" sz="2000" b="1" dirty="0" err="1" smtClean="0">
                <a:solidFill>
                  <a:schemeClr val="bg1"/>
                </a:solidFill>
              </a:rPr>
              <a:t>діляться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гілки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розподіляються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майже</a:t>
            </a:r>
            <a:r>
              <a:rPr lang="ru-RU" sz="2000" b="1" dirty="0" smtClean="0">
                <a:solidFill>
                  <a:schemeClr val="bg1"/>
                </a:solidFill>
              </a:rPr>
              <a:t> по </a:t>
            </a:r>
            <a:r>
              <a:rPr lang="ru-RU" sz="2000" b="1" dirty="0" err="1" smtClean="0">
                <a:solidFill>
                  <a:schemeClr val="bg1"/>
                </a:solidFill>
              </a:rPr>
              <a:t>всій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поверхні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сітчастої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5277" y="3124200"/>
            <a:ext cx="21336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820284" y="4800600"/>
            <a:ext cx="3088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Очне</a:t>
            </a:r>
            <a:r>
              <a:rPr lang="ru-RU" b="1" dirty="0" smtClean="0">
                <a:solidFill>
                  <a:srgbClr val="FFFF00"/>
                </a:solidFill>
              </a:rPr>
              <a:t> дно при </a:t>
            </a:r>
            <a:r>
              <a:rPr lang="ru-RU" b="1" dirty="0" err="1" smtClean="0">
                <a:solidFill>
                  <a:srgbClr val="FFFF00"/>
                </a:solidFill>
              </a:rPr>
              <a:t>огляді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             офтальмоскопом: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1 - </a:t>
            </a:r>
            <a:r>
              <a:rPr lang="ru-RU" b="1" dirty="0" err="1" smtClean="0">
                <a:solidFill>
                  <a:srgbClr val="FFFF00"/>
                </a:solidFill>
              </a:rPr>
              <a:t>жовта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пляма</a:t>
            </a:r>
            <a:r>
              <a:rPr lang="ru-RU" b="1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2 - диск </a:t>
            </a:r>
            <a:r>
              <a:rPr lang="ru-RU" b="1" dirty="0" err="1" smtClean="0">
                <a:solidFill>
                  <a:srgbClr val="FFFF00"/>
                </a:solidFill>
              </a:rPr>
              <a:t>зорового</a:t>
            </a:r>
            <a:r>
              <a:rPr lang="ru-RU" b="1" dirty="0" smtClean="0">
                <a:solidFill>
                  <a:srgbClr val="FFFF00"/>
                </a:solidFill>
              </a:rPr>
              <a:t> нерва;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3 - </a:t>
            </a:r>
            <a:r>
              <a:rPr lang="ru-RU" b="1" dirty="0" err="1" smtClean="0">
                <a:solidFill>
                  <a:srgbClr val="FFFF00"/>
                </a:solidFill>
              </a:rPr>
              <a:t>вени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сітківки</a:t>
            </a:r>
            <a:r>
              <a:rPr lang="ru-RU" b="1" dirty="0" smtClean="0">
                <a:solidFill>
                  <a:srgbClr val="FFFF0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4 - </a:t>
            </a:r>
            <a:r>
              <a:rPr lang="ru-RU" b="1" dirty="0" err="1" smtClean="0">
                <a:solidFill>
                  <a:srgbClr val="FFFF00"/>
                </a:solidFill>
              </a:rPr>
              <a:t>артерії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сітківки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488" y="762000"/>
            <a:ext cx="1851916" cy="1247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236677" y="1981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</a:rPr>
              <a:t>Жовта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пляма</a:t>
            </a:r>
            <a:r>
              <a:rPr lang="ru-RU" b="1" i="1" dirty="0" smtClean="0">
                <a:solidFill>
                  <a:srgbClr val="FFFF00"/>
                </a:solidFill>
              </a:rPr>
              <a:t>, </a:t>
            </a:r>
            <a:r>
              <a:rPr lang="ru-RU" b="1" i="1" dirty="0" err="1" smtClean="0">
                <a:solidFill>
                  <a:srgbClr val="FFFF00"/>
                </a:solidFill>
              </a:rPr>
              <a:t>мікрофотографія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34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2163" y="1322387"/>
            <a:ext cx="4914161" cy="436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971209" y="3259571"/>
            <a:ext cx="4472781" cy="8969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73078" y="5177234"/>
            <a:ext cx="2240186" cy="510778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Сліпа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пляма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 descr="р"/>
          <p:cNvPicPr>
            <a:picLocks noChangeAspect="1" noChangeArrowheads="1"/>
          </p:cNvPicPr>
          <p:nvPr/>
        </p:nvPicPr>
        <p:blipFill rotWithShape="1">
          <a:blip r:embed="rId4">
            <a:lum bright="12000" contrast="12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0762" b="92571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7" t="21053" r="1390" b="22572"/>
          <a:stretch/>
        </p:blipFill>
        <p:spPr bwMode="auto">
          <a:xfrm>
            <a:off x="6303331" y="952398"/>
            <a:ext cx="1871662" cy="329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95600" y="457200"/>
            <a:ext cx="2666999" cy="78319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+mn-lt"/>
              </a:rPr>
              <a:t>Жовта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+mn-lt"/>
              </a:rPr>
              <a:t>пляма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(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центральна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ямка)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013744" y="2599531"/>
            <a:ext cx="2153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b="1" dirty="0" err="1" smtClean="0"/>
              <a:t>Оптична</a:t>
            </a:r>
            <a:r>
              <a:rPr lang="ru-RU" b="1" dirty="0" smtClean="0"/>
              <a:t> </a:t>
            </a:r>
            <a:r>
              <a:rPr lang="ru-RU" b="1" dirty="0" err="1" smtClean="0"/>
              <a:t>вісь</a:t>
            </a:r>
            <a:r>
              <a:rPr lang="ru-RU" b="1" dirty="0" smtClean="0"/>
              <a:t> ока</a:t>
            </a:r>
            <a:endParaRPr lang="ru-RU" b="1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600156" y="3539491"/>
            <a:ext cx="1315244" cy="442674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000" b="1" dirty="0" err="1" smtClean="0">
                <a:solidFill>
                  <a:schemeClr val="bg1"/>
                </a:solidFill>
                <a:latin typeface="+mn-lt"/>
              </a:rPr>
              <a:t>Сітківка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>
            <a:stCxn id="14" idx="2"/>
          </p:cNvCxnSpPr>
          <p:nvPr/>
        </p:nvCxnSpPr>
        <p:spPr>
          <a:xfrm>
            <a:off x="4229100" y="1240393"/>
            <a:ext cx="693288" cy="19689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2"/>
          </p:cNvCxnSpPr>
          <p:nvPr/>
        </p:nvCxnSpPr>
        <p:spPr>
          <a:xfrm>
            <a:off x="4229100" y="1240393"/>
            <a:ext cx="2764071" cy="9694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792874" y="3835954"/>
            <a:ext cx="1080204" cy="14446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66394" y="4302819"/>
            <a:ext cx="2724150" cy="510778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Зоровий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нерв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>
            <a:stCxn id="27" idx="1"/>
          </p:cNvCxnSpPr>
          <p:nvPr/>
        </p:nvCxnSpPr>
        <p:spPr>
          <a:xfrm flipH="1" flipV="1">
            <a:off x="5317391" y="3977544"/>
            <a:ext cx="649003" cy="5806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7981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 animBg="1"/>
      <p:bldP spid="17" grpId="0"/>
      <p:bldP spid="19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5052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 1668 </a:t>
            </a:r>
            <a:r>
              <a:rPr lang="ru-RU" sz="2000" b="1" dirty="0" err="1" smtClean="0">
                <a:solidFill>
                  <a:schemeClr val="bg1"/>
                </a:solidFill>
              </a:rPr>
              <a:t>році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знаменитий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французький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фізик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Едм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Маріотт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вперше</a:t>
            </a:r>
            <a:r>
              <a:rPr lang="ru-RU" sz="2000" b="1" dirty="0" smtClean="0">
                <a:solidFill>
                  <a:schemeClr val="bg1"/>
                </a:solidFill>
              </a:rPr>
              <a:t> виявив в </a:t>
            </a:r>
            <a:r>
              <a:rPr lang="ru-RU" sz="2000" b="1" dirty="0" err="1" smtClean="0">
                <a:solidFill>
                  <a:schemeClr val="bg1"/>
                </a:solidFill>
              </a:rPr>
              <a:t>полі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r>
              <a:rPr lang="ru-RU" sz="2000" b="1" dirty="0" smtClean="0">
                <a:solidFill>
                  <a:schemeClr val="bg1"/>
                </a:solidFill>
              </a:rPr>
              <a:t> кожного ока </a:t>
            </a:r>
            <a:r>
              <a:rPr lang="ru-RU" sz="2000" b="1" dirty="0" err="1" smtClean="0">
                <a:solidFill>
                  <a:schemeClr val="bg1"/>
                </a:solidFill>
              </a:rPr>
              <a:t>людини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невидимий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ділянку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Маріотт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належить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також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розробка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досвіду</a:t>
            </a:r>
            <a:r>
              <a:rPr lang="ru-RU" sz="2000" b="1" dirty="0" smtClean="0">
                <a:solidFill>
                  <a:schemeClr val="bg1"/>
                </a:solidFill>
              </a:rPr>
              <a:t>, за </a:t>
            </a:r>
            <a:r>
              <a:rPr lang="ru-RU" sz="2000" b="1" dirty="0" err="1" smtClean="0">
                <a:solidFill>
                  <a:schemeClr val="bg1"/>
                </a:solidFill>
              </a:rPr>
              <a:t>допомогою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якого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було</a:t>
            </a:r>
            <a:r>
              <a:rPr lang="ru-RU" sz="2000" b="1" dirty="0" smtClean="0">
                <a:solidFill>
                  <a:schemeClr val="bg1"/>
                </a:solidFill>
              </a:rPr>
              <a:t> легко </a:t>
            </a:r>
            <a:r>
              <a:rPr lang="ru-RU" sz="2000" b="1" dirty="0" err="1" smtClean="0">
                <a:solidFill>
                  <a:schemeClr val="bg1"/>
                </a:solidFill>
              </a:rPr>
              <a:t>переконатися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наявності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такої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ділянки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Між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іншим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досвід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Маріотта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дуже</a:t>
            </a:r>
            <a:r>
              <a:rPr lang="ru-RU" sz="2000" b="1" dirty="0" smtClean="0">
                <a:solidFill>
                  <a:schemeClr val="bg1"/>
                </a:solidFill>
              </a:rPr>
              <a:t> забавляв </a:t>
            </a:r>
            <a:r>
              <a:rPr lang="ru-RU" sz="2000" b="1" dirty="0" err="1" smtClean="0">
                <a:solidFill>
                  <a:schemeClr val="bg1"/>
                </a:solidFill>
              </a:rPr>
              <a:t>придворних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Людовіка</a:t>
            </a:r>
            <a:r>
              <a:rPr lang="ru-RU" sz="2000" b="1" dirty="0" smtClean="0">
                <a:solidFill>
                  <a:schemeClr val="bg1"/>
                </a:solidFill>
              </a:rPr>
              <a:t> XIV, </a:t>
            </a:r>
            <a:r>
              <a:rPr lang="ru-RU" sz="2000" b="1" dirty="0" err="1" smtClean="0">
                <a:solidFill>
                  <a:schemeClr val="bg1"/>
                </a:solidFill>
              </a:rPr>
              <a:t>яким</a:t>
            </a:r>
            <a:r>
              <a:rPr lang="ru-RU" sz="2000" b="1" dirty="0" smtClean="0">
                <a:solidFill>
                  <a:schemeClr val="bg1"/>
                </a:solidFill>
              </a:rPr>
              <a:t> учений </a:t>
            </a:r>
            <a:r>
              <a:rPr lang="ru-RU" sz="2000" b="1" dirty="0" err="1" smtClean="0">
                <a:solidFill>
                  <a:schemeClr val="bg1"/>
                </a:solidFill>
              </a:rPr>
              <a:t>демонстрував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</a:rPr>
              <a:t> таким чином. </a:t>
            </a:r>
            <a:r>
              <a:rPr lang="ru-RU" sz="2000" b="1" dirty="0" err="1" smtClean="0">
                <a:solidFill>
                  <a:schemeClr val="bg1"/>
                </a:solidFill>
              </a:rPr>
              <a:t>Він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поміщав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двох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придворних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відстані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двох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метрів</a:t>
            </a:r>
            <a:r>
              <a:rPr lang="ru-RU" sz="2000" b="1" dirty="0" smtClean="0">
                <a:solidFill>
                  <a:schemeClr val="bg1"/>
                </a:solidFill>
              </a:rPr>
              <a:t> один </a:t>
            </a:r>
            <a:r>
              <a:rPr lang="ru-RU" sz="2000" b="1" dirty="0" err="1" smtClean="0">
                <a:solidFill>
                  <a:schemeClr val="bg1"/>
                </a:solidFill>
              </a:rPr>
              <a:t>від</a:t>
            </a:r>
            <a:r>
              <a:rPr lang="ru-RU" sz="2000" b="1" dirty="0" smtClean="0">
                <a:solidFill>
                  <a:schemeClr val="bg1"/>
                </a:solidFill>
              </a:rPr>
              <a:t> одного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пропонував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їм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розглядати</a:t>
            </a:r>
            <a:r>
              <a:rPr lang="ru-RU" sz="2000" b="1" dirty="0" smtClean="0">
                <a:solidFill>
                  <a:schemeClr val="bg1"/>
                </a:solidFill>
              </a:rPr>
              <a:t> одним оком </a:t>
            </a:r>
            <a:r>
              <a:rPr lang="ru-RU" sz="2000" b="1" dirty="0" err="1" smtClean="0">
                <a:solidFill>
                  <a:schemeClr val="bg1"/>
                </a:solidFill>
              </a:rPr>
              <a:t>якийсь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небудь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предмет, </a:t>
            </a:r>
            <a:r>
              <a:rPr lang="ru-RU" sz="2000" b="1" dirty="0" err="1" smtClean="0">
                <a:solidFill>
                  <a:schemeClr val="bg1"/>
                </a:solidFill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містився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 err="1" smtClean="0">
                <a:solidFill>
                  <a:schemeClr val="bg1"/>
                </a:solidFill>
              </a:rPr>
              <a:t>певному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збоку</a:t>
            </a:r>
            <a:r>
              <a:rPr lang="ru-RU" sz="2000" b="1" dirty="0" smtClean="0">
                <a:solidFill>
                  <a:schemeClr val="bg1"/>
                </a:solidFill>
              </a:rPr>
              <a:t>. Кожному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придворних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здавалося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колеги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немає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голови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657225"/>
            <a:ext cx="2381250" cy="284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Qosmio\Desktop\картинки для презентаций\картинкидля презентаций\MOI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485" y="705216"/>
            <a:ext cx="109537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57554" y="1142984"/>
            <a:ext cx="331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rgbClr val="336B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</a:t>
            </a:r>
            <a:r>
              <a:rPr lang="ru-RU" sz="5400" b="1" dirty="0" err="1" smtClean="0">
                <a:ln w="11430"/>
                <a:solidFill>
                  <a:srgbClr val="336B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</a:t>
            </a:r>
            <a:r>
              <a:rPr lang="ru-RU" sz="5400" b="1" dirty="0" smtClean="0">
                <a:ln w="11430"/>
                <a:solidFill>
                  <a:srgbClr val="336B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solidFill>
                  <a:srgbClr val="336B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цікаво</a:t>
            </a:r>
            <a:r>
              <a:rPr lang="ru-RU" sz="5400" b="1" dirty="0" smtClean="0">
                <a:ln w="11430"/>
                <a:solidFill>
                  <a:srgbClr val="336B0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1430"/>
              <a:solidFill>
                <a:srgbClr val="336B0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3643" y="2082108"/>
            <a:ext cx="2078596" cy="11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520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588" y="533400"/>
            <a:ext cx="792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спостерігати</a:t>
            </a:r>
            <a:r>
              <a:rPr lang="ru-RU" sz="2000" b="1" dirty="0" smtClean="0">
                <a:solidFill>
                  <a:schemeClr val="bg1"/>
                </a:solidFill>
              </a:rPr>
              <a:t> у себе </a:t>
            </a:r>
            <a:r>
              <a:rPr lang="ru-RU" sz="2000" b="1" dirty="0" err="1" smtClean="0">
                <a:solidFill>
                  <a:schemeClr val="bg1"/>
                </a:solidFill>
              </a:rPr>
              <a:t>сліпу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пляму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закрийте</a:t>
            </a:r>
            <a:r>
              <a:rPr lang="ru-RU" sz="2000" b="1" dirty="0" smtClean="0">
                <a:solidFill>
                  <a:schemeClr val="bg1"/>
                </a:solidFill>
              </a:rPr>
              <a:t> праве око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лівим</a:t>
            </a:r>
            <a:r>
              <a:rPr lang="ru-RU" sz="2000" b="1" dirty="0" smtClean="0">
                <a:solidFill>
                  <a:schemeClr val="bg1"/>
                </a:solidFill>
              </a:rPr>
              <a:t> оком </a:t>
            </a:r>
            <a:r>
              <a:rPr lang="ru-RU" sz="2000" b="1" dirty="0" err="1" smtClean="0">
                <a:solidFill>
                  <a:schemeClr val="bg1"/>
                </a:solidFill>
              </a:rPr>
              <a:t>подивіться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правий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хрестик</a:t>
            </a:r>
            <a:r>
              <a:rPr lang="ru-RU" sz="2000" b="1" dirty="0" smtClean="0">
                <a:solidFill>
                  <a:schemeClr val="bg1"/>
                </a:solidFill>
              </a:rPr>
              <a:t>, який обведений </a:t>
            </a:r>
            <a:r>
              <a:rPr lang="ru-RU" sz="2000" b="1" dirty="0" err="1" smtClean="0">
                <a:solidFill>
                  <a:schemeClr val="bg1"/>
                </a:solidFill>
              </a:rPr>
              <a:t>кружечком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Тримаєте</a:t>
            </a:r>
            <a:r>
              <a:rPr lang="ru-RU" sz="2000" b="1" dirty="0" smtClean="0">
                <a:solidFill>
                  <a:schemeClr val="bg1"/>
                </a:solidFill>
              </a:rPr>
              <a:t> особу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монітор</a:t>
            </a:r>
            <a:r>
              <a:rPr lang="ru-RU" sz="2000" b="1" dirty="0" smtClean="0">
                <a:solidFill>
                  <a:schemeClr val="bg1"/>
                </a:solidFill>
              </a:rPr>
              <a:t> вертикально. Не </a:t>
            </a:r>
            <a:r>
              <a:rPr lang="ru-RU" sz="2000" b="1" dirty="0" err="1" smtClean="0">
                <a:solidFill>
                  <a:schemeClr val="bg1"/>
                </a:solidFill>
              </a:rPr>
              <a:t>зводячи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погляду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правого </a:t>
            </a:r>
            <a:r>
              <a:rPr lang="ru-RU" sz="2000" b="1" dirty="0" err="1" smtClean="0">
                <a:solidFill>
                  <a:schemeClr val="bg1"/>
                </a:solidFill>
              </a:rPr>
              <a:t>хрестика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наближайтеся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(або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віддаляйтеся</a:t>
            </a:r>
            <a:r>
              <a:rPr lang="ru-RU" sz="2000" b="1" dirty="0" smtClean="0">
                <a:solidFill>
                  <a:schemeClr val="bg1"/>
                </a:solidFill>
              </a:rPr>
              <a:t>) </a:t>
            </a:r>
            <a:r>
              <a:rPr lang="ru-RU" sz="2000" b="1" dirty="0" err="1" smtClean="0">
                <a:solidFill>
                  <a:schemeClr val="bg1"/>
                </a:solidFill>
              </a:rPr>
              <a:t>від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монітора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одночасно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стежте</a:t>
            </a:r>
            <a:r>
              <a:rPr lang="ru-RU" sz="2000" b="1" dirty="0" smtClean="0">
                <a:solidFill>
                  <a:schemeClr val="bg1"/>
                </a:solidFill>
              </a:rPr>
              <a:t> за </a:t>
            </a:r>
            <a:r>
              <a:rPr lang="ru-RU" sz="2000" b="1" dirty="0" err="1" smtClean="0">
                <a:solidFill>
                  <a:schemeClr val="bg1"/>
                </a:solidFill>
              </a:rPr>
              <a:t>лівим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хрестиком</a:t>
            </a:r>
            <a:r>
              <a:rPr lang="ru-RU" sz="2000" b="1" dirty="0" smtClean="0">
                <a:solidFill>
                  <a:schemeClr val="bg1"/>
                </a:solidFill>
              </a:rPr>
              <a:t> (не </a:t>
            </a:r>
            <a:r>
              <a:rPr lang="ru-RU" sz="2000" b="1" dirty="0" err="1" smtClean="0">
                <a:solidFill>
                  <a:schemeClr val="bg1"/>
                </a:solidFill>
              </a:rPr>
              <a:t>переводячи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нього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погляд</a:t>
            </a:r>
            <a:r>
              <a:rPr lang="ru-RU" sz="2000" b="1" dirty="0" smtClean="0">
                <a:solidFill>
                  <a:schemeClr val="bg1"/>
                </a:solidFill>
              </a:rPr>
              <a:t>). У </a:t>
            </a:r>
            <a:r>
              <a:rPr lang="ru-RU" sz="2000" b="1" dirty="0" err="1" smtClean="0">
                <a:solidFill>
                  <a:schemeClr val="bg1"/>
                </a:solidFill>
              </a:rPr>
              <a:t>певний</a:t>
            </a:r>
            <a:r>
              <a:rPr lang="ru-RU" sz="2000" b="1" dirty="0" smtClean="0">
                <a:solidFill>
                  <a:schemeClr val="bg1"/>
                </a:solidFill>
              </a:rPr>
              <a:t> момент </a:t>
            </a:r>
            <a:r>
              <a:rPr lang="ru-RU" sz="2000" b="1" dirty="0" err="1" smtClean="0">
                <a:solidFill>
                  <a:schemeClr val="bg1"/>
                </a:solidFill>
              </a:rPr>
              <a:t>він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зникне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Цим</a:t>
            </a:r>
            <a:r>
              <a:rPr lang="ru-RU" sz="2000" b="1" dirty="0" smtClean="0">
                <a:solidFill>
                  <a:schemeClr val="bg1"/>
                </a:solidFill>
              </a:rPr>
              <a:t> способом </a:t>
            </a:r>
            <a:r>
              <a:rPr lang="ru-RU" sz="20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також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оцінити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приблизний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кутовий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розмір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сліпої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плями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992" y="3200400"/>
            <a:ext cx="8269584" cy="31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83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932" y="990600"/>
            <a:ext cx="41433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48400" y="762000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bg1"/>
                </a:solidFill>
              </a:rPr>
              <a:t>війкового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м'яз</a:t>
            </a:r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b="1" i="1" dirty="0" err="1" smtClean="0">
                <a:solidFill>
                  <a:schemeClr val="bg1"/>
                </a:solidFill>
              </a:rPr>
              <a:t>розслаблений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8400" y="1447800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bg1"/>
                </a:solidFill>
              </a:rPr>
              <a:t>Зв'язка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кришталика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натягнута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8400" y="2133600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Кришталик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сплощений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48400" y="2819400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/>
              <a:t>Заломлення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світла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слабке</a:t>
            </a:r>
            <a:endParaRPr lang="en-US" b="1" i="1" dirty="0"/>
          </a:p>
        </p:txBody>
      </p:sp>
      <p:sp>
        <p:nvSpPr>
          <p:cNvPr id="12" name="Rounded Rectangle 11"/>
          <p:cNvSpPr/>
          <p:nvPr/>
        </p:nvSpPr>
        <p:spPr>
          <a:xfrm>
            <a:off x="6227466" y="3593431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bg1"/>
                </a:solidFill>
              </a:rPr>
              <a:t>Заломлення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світла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сильне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48400" y="4191000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/>
              <a:t>Кришталик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потовщений</a:t>
            </a:r>
            <a:endParaRPr lang="ru-RU" b="1" i="1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6252587" y="4876800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/>
              <a:t>Зв'язка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кришталика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розслаблена</a:t>
            </a:r>
            <a:endParaRPr lang="en-US" b="1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6248400" y="5737608"/>
            <a:ext cx="2362200" cy="4505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/>
              <a:t>Війковий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м'яз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скорочений</a:t>
            </a:r>
            <a:endParaRPr lang="en-US" b="1" i="1" dirty="0"/>
          </a:p>
        </p:txBody>
      </p:sp>
      <p:sp>
        <p:nvSpPr>
          <p:cNvPr id="16" name="Down Arrow 15"/>
          <p:cNvSpPr/>
          <p:nvPr/>
        </p:nvSpPr>
        <p:spPr>
          <a:xfrm>
            <a:off x="3886199" y="816638"/>
            <a:ext cx="1953619" cy="791726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/>
              <a:t>У</a:t>
            </a:r>
            <a:r>
              <a:rPr lang="ru-RU" b="1" i="1" dirty="0" err="1" smtClean="0"/>
              <a:t>далині</a:t>
            </a:r>
            <a:endParaRPr lang="en-US" b="1" i="1" dirty="0"/>
          </a:p>
        </p:txBody>
      </p:sp>
      <p:sp>
        <p:nvSpPr>
          <p:cNvPr id="17" name="Up Arrow 16"/>
          <p:cNvSpPr/>
          <p:nvPr/>
        </p:nvSpPr>
        <p:spPr>
          <a:xfrm>
            <a:off x="3714744" y="5456674"/>
            <a:ext cx="2214578" cy="758408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Зблизька</a:t>
            </a:r>
            <a:endParaRPr lang="en-US" b="1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789" y="4482508"/>
            <a:ext cx="2306120" cy="184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3" name="4-Point Star 2"/>
          <p:cNvSpPr/>
          <p:nvPr/>
        </p:nvSpPr>
        <p:spPr>
          <a:xfrm>
            <a:off x="3262009" y="5158363"/>
            <a:ext cx="228600" cy="19887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2230002" y="5561971"/>
            <a:ext cx="228600" cy="19887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1950" y="5213786"/>
            <a:ext cx="1371600" cy="520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Кришталик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23850" y="5962858"/>
            <a:ext cx="1371600" cy="520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Війковий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м'яз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47485" y="1060101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68419" y="1675562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68419" y="2282650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29559" y="2968450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29559" y="3785186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47485" y="4340050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028722" y="4952162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047484" y="5561971"/>
            <a:ext cx="179981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108" y="235191"/>
            <a:ext cx="37612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За </a:t>
            </a:r>
            <a:r>
              <a:rPr lang="ru-RU" b="1" dirty="0" err="1" smtClean="0">
                <a:solidFill>
                  <a:schemeClr val="bg1"/>
                </a:solidFill>
              </a:rPr>
              <a:t>зіницею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перебуває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i="1" u="sng" dirty="0" err="1" smtClean="0">
                <a:solidFill>
                  <a:srgbClr val="00B0F0"/>
                </a:solidFill>
              </a:rPr>
              <a:t>кришталик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що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тримається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 err="1" smtClean="0">
                <a:solidFill>
                  <a:schemeClr val="bg1"/>
                </a:solidFill>
              </a:rPr>
              <a:t>декількох</a:t>
            </a:r>
            <a:r>
              <a:rPr lang="ru-RU" b="1" dirty="0" smtClean="0">
                <a:solidFill>
                  <a:schemeClr val="bg1"/>
                </a:solidFill>
              </a:rPr>
              <a:t> тонких </a:t>
            </a:r>
            <a:r>
              <a:rPr lang="ru-RU" b="1" dirty="0" err="1" smtClean="0">
                <a:solidFill>
                  <a:schemeClr val="bg1"/>
                </a:solidFill>
              </a:rPr>
              <a:t>зв'язках</a:t>
            </a:r>
            <a:r>
              <a:rPr lang="ru-RU" b="1" dirty="0" smtClean="0">
                <a:solidFill>
                  <a:schemeClr val="bg1"/>
                </a:solidFill>
              </a:rPr>
              <a:t> - </a:t>
            </a:r>
            <a:r>
              <a:rPr lang="ru-RU" b="1" i="1" u="sng" dirty="0" err="1" smtClean="0">
                <a:solidFill>
                  <a:srgbClr val="00B0F0"/>
                </a:solidFill>
              </a:rPr>
              <a:t>війчастих</a:t>
            </a:r>
            <a:r>
              <a:rPr lang="ru-RU" b="1" i="1" u="sng" dirty="0" smtClean="0">
                <a:solidFill>
                  <a:srgbClr val="00B0F0"/>
                </a:solidFill>
              </a:rPr>
              <a:t> </a:t>
            </a:r>
            <a:r>
              <a:rPr lang="ru-RU" b="1" i="1" u="sng" dirty="0" err="1" smtClean="0">
                <a:solidFill>
                  <a:srgbClr val="00B0F0"/>
                </a:solidFill>
              </a:rPr>
              <a:t>поясочках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Ці</a:t>
            </a:r>
            <a:r>
              <a:rPr lang="ru-RU" b="1" dirty="0" smtClean="0">
                <a:solidFill>
                  <a:schemeClr val="bg1"/>
                </a:solidFill>
              </a:rPr>
              <a:t> пояски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під</a:t>
            </a:r>
            <a:r>
              <a:rPr lang="ru-RU" b="1" dirty="0" smtClean="0">
                <a:solidFill>
                  <a:schemeClr val="bg1"/>
                </a:solidFill>
              </a:rPr>
              <a:t> контролем </a:t>
            </a:r>
            <a:r>
              <a:rPr lang="ru-RU" b="1" i="1" u="sng" dirty="0" err="1" smtClean="0">
                <a:solidFill>
                  <a:srgbClr val="00B0F0"/>
                </a:solidFill>
              </a:rPr>
              <a:t>війкового</a:t>
            </a:r>
            <a:r>
              <a:rPr lang="ru-RU" b="1" i="1" u="sng" dirty="0" smtClean="0">
                <a:solidFill>
                  <a:srgbClr val="00B0F0"/>
                </a:solidFill>
              </a:rPr>
              <a:t> </a:t>
            </a:r>
            <a:r>
              <a:rPr lang="ru-RU" b="1" i="1" u="sng" dirty="0" err="1" smtClean="0">
                <a:solidFill>
                  <a:srgbClr val="00B0F0"/>
                </a:solidFill>
              </a:rPr>
              <a:t>м'яза</a:t>
            </a:r>
            <a:r>
              <a:rPr lang="ru-RU" b="1" dirty="0" smtClean="0">
                <a:solidFill>
                  <a:schemeClr val="bg1"/>
                </a:solidFill>
              </a:rPr>
              <a:t>, до </a:t>
            </a:r>
            <a:r>
              <a:rPr lang="ru-RU" b="1" dirty="0" err="1" smtClean="0">
                <a:solidFill>
                  <a:schemeClr val="bg1"/>
                </a:solidFill>
              </a:rPr>
              <a:t>якого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вони </a:t>
            </a:r>
            <a:r>
              <a:rPr lang="ru-RU" b="1" dirty="0" err="1" smtClean="0">
                <a:solidFill>
                  <a:schemeClr val="bg1"/>
                </a:solidFill>
              </a:rPr>
              <a:t>прикріплюються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скорочуються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розслабляються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дозволяючи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тим</a:t>
            </a:r>
            <a:r>
              <a:rPr lang="ru-RU" b="1" dirty="0" smtClean="0">
                <a:solidFill>
                  <a:schemeClr val="bg1"/>
                </a:solidFill>
              </a:rPr>
              <a:t> самим хрусталику </a:t>
            </a:r>
            <a:r>
              <a:rPr lang="ru-RU" b="1" dirty="0" err="1" smtClean="0">
                <a:solidFill>
                  <a:schemeClr val="bg1"/>
                </a:solidFill>
              </a:rPr>
              <a:t>ставати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тонше</a:t>
            </a:r>
            <a:r>
              <a:rPr lang="ru-RU" b="1" dirty="0" smtClean="0">
                <a:solidFill>
                  <a:schemeClr val="bg1"/>
                </a:solidFill>
              </a:rPr>
              <a:t> або </a:t>
            </a:r>
            <a:r>
              <a:rPr lang="ru-RU" b="1" dirty="0" err="1" smtClean="0">
                <a:solidFill>
                  <a:schemeClr val="bg1"/>
                </a:solidFill>
              </a:rPr>
              <a:t>товще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bg1"/>
                </a:solidFill>
              </a:rPr>
              <a:t>Цей </a:t>
            </a:r>
            <a:r>
              <a:rPr lang="ru-RU" b="1" dirty="0" err="1" smtClean="0">
                <a:solidFill>
                  <a:schemeClr val="bg1"/>
                </a:solidFill>
              </a:rPr>
              <a:t>процес</a:t>
            </a:r>
            <a:r>
              <a:rPr lang="ru-RU" b="1" dirty="0" smtClean="0">
                <a:solidFill>
                  <a:schemeClr val="bg1"/>
                </a:solidFill>
              </a:rPr>
              <a:t> носить </a:t>
            </a:r>
            <a:r>
              <a:rPr lang="ru-RU" b="1" dirty="0" err="1" smtClean="0">
                <a:solidFill>
                  <a:schemeClr val="bg1"/>
                </a:solidFill>
              </a:rPr>
              <a:t>назву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i="1" u="sng" dirty="0" smtClean="0">
                <a:solidFill>
                  <a:srgbClr val="00B0F0"/>
                </a:solidFill>
              </a:rPr>
              <a:t>«</a:t>
            </a:r>
            <a:r>
              <a:rPr lang="ru-RU" b="1" i="1" u="sng" dirty="0" err="1" smtClean="0">
                <a:solidFill>
                  <a:srgbClr val="00B0F0"/>
                </a:solidFill>
              </a:rPr>
              <a:t>акомодація</a:t>
            </a:r>
            <a:r>
              <a:rPr lang="ru-RU" b="1" i="1" u="sng" dirty="0" smtClean="0">
                <a:solidFill>
                  <a:srgbClr val="00B0F0"/>
                </a:solidFill>
              </a:rPr>
              <a:t>»,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завдяки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йому</a:t>
            </a:r>
            <a:r>
              <a:rPr lang="ru-RU" b="1" dirty="0" smtClean="0">
                <a:solidFill>
                  <a:schemeClr val="bg1"/>
                </a:solidFill>
              </a:rPr>
              <a:t> око може </a:t>
            </a:r>
            <a:r>
              <a:rPr lang="ru-RU" b="1" dirty="0" err="1" smtClean="0">
                <a:solidFill>
                  <a:schemeClr val="bg1"/>
                </a:solidFill>
              </a:rPr>
              <a:t>фокусуватися</a:t>
            </a:r>
            <a:r>
              <a:rPr lang="ru-RU" b="1" dirty="0" smtClean="0">
                <a:solidFill>
                  <a:schemeClr val="bg1"/>
                </a:solidFill>
              </a:rPr>
              <a:t> як на далеких, так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</a:rPr>
              <a:t>ближніх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об'єктах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2900" y="4492450"/>
            <a:ext cx="1352550" cy="539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Війчасті</a:t>
            </a:r>
            <a:r>
              <a:rPr lang="ru-RU" dirty="0" smtClean="0"/>
              <a:t> </a:t>
            </a:r>
            <a:r>
              <a:rPr lang="ru-RU" dirty="0" smtClean="0"/>
              <a:t>пояски</a:t>
            </a:r>
            <a:endParaRPr lang="en-US" dirty="0"/>
          </a:p>
        </p:txBody>
      </p:sp>
      <p:sp>
        <p:nvSpPr>
          <p:cNvPr id="30" name="4-Point Star 29"/>
          <p:cNvSpPr/>
          <p:nvPr/>
        </p:nvSpPr>
        <p:spPr>
          <a:xfrm>
            <a:off x="2718849" y="5386334"/>
            <a:ext cx="214851" cy="1756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2108" y="235191"/>
            <a:ext cx="8547849" cy="64704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Розгляньте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будову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натискаючи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на </a:t>
            </a:r>
            <a:r>
              <a:rPr lang="ru-RU" sz="3600" b="1" dirty="0" err="1" smtClean="0">
                <a:solidFill>
                  <a:schemeClr val="bg1"/>
                </a:solidFill>
              </a:rPr>
              <a:t>зірочки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і</a:t>
            </a:r>
            <a:r>
              <a:rPr lang="ru-RU" sz="3600" b="1" dirty="0" smtClean="0">
                <a:solidFill>
                  <a:schemeClr val="bg1"/>
                </a:solidFill>
              </a:rPr>
              <a:t> кружочки.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54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 animBg="1"/>
      <p:bldP spid="18" grpId="0" animBg="1"/>
      <p:bldP spid="5" grpId="0" animBg="1"/>
      <p:bldP spid="19" grpId="0" animBg="1"/>
      <p:bldP spid="6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p"/>
      <p:bldP spid="11" grpId="0" animBg="1"/>
      <p:bldP spid="30" grpId="0" animBg="1"/>
      <p:bldP spid="2" grpId="0" animBg="1"/>
      <p:bldP spid="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4429132"/>
            <a:ext cx="8844833" cy="229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Кришталик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</a:rPr>
              <a:t> центрального ядра, </a:t>
            </a:r>
            <a:r>
              <a:rPr lang="ru-RU" sz="2400" b="1" dirty="0" err="1" smtClean="0">
                <a:solidFill>
                  <a:schemeClr val="bg1"/>
                </a:solidFill>
              </a:rPr>
              <a:t>оточеного</a:t>
            </a:r>
            <a:r>
              <a:rPr lang="ru-RU" sz="2400" b="1" dirty="0" smtClean="0">
                <a:solidFill>
                  <a:schemeClr val="bg1"/>
                </a:solidFill>
              </a:rPr>
              <a:t> корковою </a:t>
            </a:r>
            <a:r>
              <a:rPr lang="ru-RU" sz="2400" b="1" dirty="0" err="1" smtClean="0">
                <a:solidFill>
                  <a:schemeClr val="bg1"/>
                </a:solidFill>
              </a:rPr>
              <a:t>частиною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Зовні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він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оточений</a:t>
            </a:r>
            <a:r>
              <a:rPr lang="ru-RU" sz="2400" b="1" dirty="0" smtClean="0">
                <a:solidFill>
                  <a:schemeClr val="bg1"/>
                </a:solidFill>
              </a:rPr>
              <a:t> капсулою </a:t>
            </a:r>
            <a:r>
              <a:rPr lang="ru-RU" sz="2400" b="1" dirty="0" err="1" smtClean="0">
                <a:solidFill>
                  <a:schemeClr val="bg1"/>
                </a:solidFill>
              </a:rPr>
              <a:t>кришталика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Кришталик</a:t>
            </a:r>
            <a:r>
              <a:rPr lang="ru-RU" sz="2400" b="1" dirty="0" smtClean="0">
                <a:solidFill>
                  <a:schemeClr val="bg1"/>
                </a:solidFill>
              </a:rPr>
              <a:t> не має </a:t>
            </a:r>
            <a:r>
              <a:rPr lang="ru-RU" sz="2400" b="1" dirty="0" err="1" smtClean="0">
                <a:solidFill>
                  <a:schemeClr val="bg1"/>
                </a:solidFill>
              </a:rPr>
              <a:t>судин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отримує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необхідні</a:t>
            </a:r>
            <a:r>
              <a:rPr lang="ru-RU" sz="2400" b="1" dirty="0" smtClean="0">
                <a:solidFill>
                  <a:schemeClr val="bg1"/>
                </a:solidFill>
              </a:rPr>
              <a:t> для </a:t>
            </a:r>
            <a:r>
              <a:rPr lang="ru-RU" sz="2400" b="1" dirty="0" err="1" smtClean="0">
                <a:solidFill>
                  <a:schemeClr val="bg1"/>
                </a:solidFill>
              </a:rPr>
              <a:t>своєї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життєдіяльності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живильні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речовини</a:t>
            </a:r>
            <a:r>
              <a:rPr lang="ru-RU" sz="2400" b="1" dirty="0" smtClean="0">
                <a:solidFill>
                  <a:schemeClr val="bg1"/>
                </a:solidFill>
              </a:rPr>
              <a:t> через </a:t>
            </a:r>
            <a:r>
              <a:rPr lang="ru-RU" sz="2400" b="1" dirty="0" err="1" smtClean="0">
                <a:solidFill>
                  <a:schemeClr val="bg1"/>
                </a:solidFill>
              </a:rPr>
              <a:t>навколишню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рідину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(</a:t>
            </a:r>
            <a:r>
              <a:rPr lang="ru-RU" sz="2400" b="1" dirty="0" err="1" smtClean="0">
                <a:solidFill>
                  <a:schemeClr val="bg1"/>
                </a:solidFill>
              </a:rPr>
              <a:t>волога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очних</a:t>
            </a:r>
            <a:r>
              <a:rPr lang="ru-RU" sz="2400" b="1" dirty="0" smtClean="0">
                <a:solidFill>
                  <a:schemeClr val="bg1"/>
                </a:solidFill>
              </a:rPr>
              <a:t> камер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склоподібне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тіло</a:t>
            </a:r>
            <a:r>
              <a:rPr lang="ru-RU" sz="2400" b="1" dirty="0" smtClean="0">
                <a:solidFill>
                  <a:schemeClr val="bg1"/>
                </a:solidFill>
              </a:rPr>
              <a:t>).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2659" y="254886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err="1" smtClean="0">
                <a:solidFill>
                  <a:srgbClr val="00B0F0"/>
                </a:solidFill>
              </a:rPr>
              <a:t>Кришталик</a:t>
            </a:r>
            <a:r>
              <a:rPr lang="ru-RU" sz="3200" b="1" i="1" u="sng" dirty="0" smtClean="0">
                <a:solidFill>
                  <a:srgbClr val="00B0F0"/>
                </a:solidFill>
              </a:rPr>
              <a:t> - (</a:t>
            </a:r>
            <a:r>
              <a:rPr lang="ru-RU" sz="3200" b="1" i="1" u="sng" dirty="0" err="1" smtClean="0">
                <a:solidFill>
                  <a:srgbClr val="00B0F0"/>
                </a:solidFill>
              </a:rPr>
              <a:t>двоопукла</a:t>
            </a:r>
            <a:r>
              <a:rPr lang="ru-RU" sz="3200" b="1" i="1" u="sng" dirty="0" smtClean="0">
                <a:solidFill>
                  <a:srgbClr val="00B0F0"/>
                </a:solidFill>
              </a:rPr>
              <a:t> </a:t>
            </a:r>
            <a:r>
              <a:rPr lang="ru-RU" sz="3200" b="1" i="1" u="sng" dirty="0" err="1" smtClean="0">
                <a:solidFill>
                  <a:srgbClr val="00B0F0"/>
                </a:solidFill>
              </a:rPr>
              <a:t>лінза</a:t>
            </a:r>
            <a:r>
              <a:rPr lang="ru-RU" sz="3200" b="1" i="1" u="sng" dirty="0" smtClean="0">
                <a:solidFill>
                  <a:srgbClr val="00B0F0"/>
                </a:solidFill>
              </a:rPr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7601" y="1524001"/>
            <a:ext cx="4072188" cy="2840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524000"/>
            <a:ext cx="4072188" cy="2840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1631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1676400"/>
            <a:ext cx="8458200" cy="5029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23538" y="3710255"/>
            <a:ext cx="8458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213194" y="2174875"/>
            <a:ext cx="3515557" cy="29580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Склисте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тіло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= 1,336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359676" y="2862792"/>
            <a:ext cx="402824" cy="15822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>
            <a:off x="3590648" y="2587625"/>
            <a:ext cx="1171852" cy="2132542"/>
          </a:xfrm>
          <a:prstGeom prst="mo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>
            <a:off x="3480786" y="2518833"/>
            <a:ext cx="1171852" cy="2270125"/>
          </a:xfrm>
          <a:prstGeom prst="moon">
            <a:avLst>
              <a:gd name="adj" fmla="val 504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42825" y="2420913"/>
            <a:ext cx="131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Сітківка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 rot="5400000">
            <a:off x="7550446" y="2748829"/>
            <a:ext cx="210130" cy="2929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34305" y="1968500"/>
            <a:ext cx="142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Кришталик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n</a:t>
            </a:r>
            <a:r>
              <a:rPr lang="ru-RU" b="1" dirty="0" smtClean="0">
                <a:solidFill>
                  <a:schemeClr val="bg1"/>
                </a:solidFill>
              </a:rPr>
              <a:t> = 1,386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3" idx="2"/>
            <a:endCxn id="6" idx="0"/>
          </p:cNvCxnSpPr>
          <p:nvPr/>
        </p:nvCxnSpPr>
        <p:spPr>
          <a:xfrm rot="16200000" flipH="1">
            <a:off x="4180765" y="2482468"/>
            <a:ext cx="247961" cy="51268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82174" y="4995333"/>
            <a:ext cx="276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Волога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передньої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камери</a:t>
            </a:r>
            <a:r>
              <a:rPr lang="ru-RU" b="1" dirty="0" smtClean="0">
                <a:solidFill>
                  <a:schemeClr val="bg1"/>
                </a:solidFill>
              </a:rPr>
              <a:t>           </a:t>
            </a:r>
            <a:r>
              <a:rPr lang="en-US" b="1" dirty="0" smtClean="0">
                <a:solidFill>
                  <a:schemeClr val="bg1"/>
                </a:solidFill>
              </a:rPr>
              <a:t>n</a:t>
            </a:r>
            <a:r>
              <a:rPr lang="ru-RU" b="1" dirty="0" smtClean="0">
                <a:solidFill>
                  <a:schemeClr val="bg1"/>
                </a:solidFill>
              </a:rPr>
              <a:t> = 1,336</a:t>
            </a:r>
          </a:p>
        </p:txBody>
      </p:sp>
      <p:cxnSp>
        <p:nvCxnSpPr>
          <p:cNvPr id="33" name="Straight Arrow Connector 32"/>
          <p:cNvCxnSpPr>
            <a:stCxn id="29" idx="0"/>
          </p:cNvCxnSpPr>
          <p:nvPr/>
        </p:nvCxnSpPr>
        <p:spPr>
          <a:xfrm rot="5400000" flipH="1" flipV="1">
            <a:off x="3712851" y="4494989"/>
            <a:ext cx="550332" cy="45035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03285" y="3104798"/>
            <a:ext cx="102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П</a:t>
            </a:r>
            <a:r>
              <a:rPr lang="uk-UA" b="1" dirty="0" smtClean="0">
                <a:solidFill>
                  <a:schemeClr val="bg1"/>
                </a:solidFill>
              </a:rPr>
              <a:t>овітря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 =1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9628" y="2293863"/>
            <a:ext cx="153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Рогівка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   n = 1</a:t>
            </a:r>
            <a:r>
              <a:rPr lang="ru-RU" b="1" dirty="0" smtClean="0">
                <a:solidFill>
                  <a:schemeClr val="bg1"/>
                </a:solidFill>
              </a:rPr>
              <a:t>,376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rot="16200000" flipH="1">
            <a:off x="2802652" y="2666198"/>
            <a:ext cx="404139" cy="95213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938" y="228600"/>
            <a:ext cx="81534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Оптичну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систему ока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складають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рогівка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водяниста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волога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кришталик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склоподібне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тіло</a:t>
            </a:r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19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1" grpId="0" animBg="1"/>
      <p:bldP spid="14" grpId="0" animBg="1"/>
      <p:bldP spid="17" grpId="0"/>
      <p:bldP spid="23" grpId="0"/>
      <p:bldP spid="29" grpId="0"/>
      <p:bldP spid="3" grpId="0"/>
      <p:bldP spid="7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4383741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Відбиті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від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предмета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промені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світла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проходять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через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оптичну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систему ока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і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створюють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800" b="1" i="1" u="sng" dirty="0" err="1" smtClean="0">
                <a:solidFill>
                  <a:srgbClr val="FFFF00"/>
                </a:solidFill>
                <a:cs typeface="Arial" pitchFamily="34" charset="0"/>
              </a:rPr>
              <a:t>зворотне</a:t>
            </a:r>
            <a:r>
              <a:rPr lang="ru-RU" sz="2800" b="1" i="1" u="sng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ru-RU" sz="2800" b="1" i="1" u="sng" dirty="0" err="1" smtClean="0">
                <a:solidFill>
                  <a:srgbClr val="FFFF00"/>
                </a:solidFill>
                <a:cs typeface="Arial" pitchFamily="34" charset="0"/>
              </a:rPr>
              <a:t>і</a:t>
            </a:r>
            <a:r>
              <a:rPr lang="ru-RU" sz="2800" b="1" i="1" u="sng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ru-RU" sz="2800" b="1" i="1" u="sng" dirty="0" err="1" smtClean="0">
                <a:solidFill>
                  <a:srgbClr val="FFFF00"/>
                </a:solidFill>
                <a:cs typeface="Arial" pitchFamily="34" charset="0"/>
              </a:rPr>
              <a:t>зменшене</a:t>
            </a:r>
            <a:r>
              <a:rPr lang="ru-RU" sz="2800" b="1" i="1" u="sng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зображення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  <a:cs typeface="Arial" pitchFamily="34" charset="0"/>
              </a:rPr>
              <a:t>сітківці</a:t>
            </a:r>
            <a:r>
              <a:rPr lang="ru-RU" sz="2800" b="1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398"/>
            <a:ext cx="5658251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356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8463" y="415644"/>
            <a:ext cx="3168650" cy="1849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7988" y="2548065"/>
            <a:ext cx="3168650" cy="1866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7989" y="4717927"/>
            <a:ext cx="3168650" cy="1886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539750" y="2668587"/>
            <a:ext cx="46085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i="1" u="sng" dirty="0" err="1" smtClean="0">
                <a:solidFill>
                  <a:srgbClr val="00B0F0"/>
                </a:solidFill>
              </a:rPr>
              <a:t>Короткозорість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(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міопія</a:t>
            </a:r>
            <a:r>
              <a:rPr lang="ru-RU" sz="2400" b="1" i="1" u="sng" dirty="0" smtClean="0">
                <a:solidFill>
                  <a:srgbClr val="00B0F0"/>
                </a:solidFill>
              </a:rPr>
              <a:t>) </a:t>
            </a:r>
            <a:r>
              <a:rPr lang="ru-RU" sz="2400" b="1" i="1" u="sng" dirty="0" smtClean="0">
                <a:solidFill>
                  <a:srgbClr val="00B0F0"/>
                </a:solidFill>
              </a:rPr>
              <a:t>–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зображення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формується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ближче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сітківки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685800" y="381000"/>
            <a:ext cx="4032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i="1" u="sng" dirty="0" err="1" smtClean="0">
                <a:solidFill>
                  <a:srgbClr val="00B0F0"/>
                </a:solidFill>
              </a:rPr>
              <a:t>Нормальний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зір</a:t>
            </a:r>
            <a:r>
              <a:rPr lang="ru-RU" sz="2400" b="1" i="1" u="sng" dirty="0" smtClean="0">
                <a:solidFill>
                  <a:srgbClr val="00B0F0"/>
                </a:solidFill>
              </a:rPr>
              <a:t> </a:t>
            </a:r>
            <a:r>
              <a:rPr lang="ru-RU" sz="2400" b="1" dirty="0">
                <a:solidFill>
                  <a:srgbClr val="00B0F0"/>
                </a:solidFill>
              </a:rPr>
              <a:t>–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зображення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формується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точно на </a:t>
            </a:r>
            <a:r>
              <a:rPr lang="ru-RU" sz="2400" b="1" dirty="0" err="1" smtClean="0">
                <a:solidFill>
                  <a:schemeClr val="bg1"/>
                </a:solidFill>
              </a:rPr>
              <a:t>сітківці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811523" y="4797425"/>
            <a:ext cx="421767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i="1" u="sng" dirty="0" err="1" smtClean="0">
                <a:solidFill>
                  <a:srgbClr val="00B0F0"/>
                </a:solidFill>
              </a:rPr>
              <a:t>Далекозорість</a:t>
            </a:r>
            <a:endParaRPr lang="ru-RU" sz="2400" b="1" i="1" u="sng" dirty="0" smtClean="0">
              <a:solidFill>
                <a:srgbClr val="00B0F0"/>
              </a:solidFill>
            </a:endParaRPr>
          </a:p>
          <a:p>
            <a:pPr algn="ctr"/>
            <a:r>
              <a:rPr lang="ru-RU" sz="2400" b="1" i="1" u="sng" dirty="0" smtClean="0">
                <a:solidFill>
                  <a:srgbClr val="00B0F0"/>
                </a:solidFill>
              </a:rPr>
              <a:t>(</a:t>
            </a:r>
            <a:r>
              <a:rPr lang="ru-RU" sz="2400" b="1" i="1" u="sng" dirty="0" err="1" smtClean="0">
                <a:solidFill>
                  <a:srgbClr val="00B0F0"/>
                </a:solidFill>
              </a:rPr>
              <a:t>Гіперметропія</a:t>
            </a:r>
            <a:r>
              <a:rPr lang="ru-RU" sz="2400" b="1" i="1" u="sng" dirty="0" smtClean="0">
                <a:solidFill>
                  <a:srgbClr val="00B0F0"/>
                </a:solidFill>
              </a:rPr>
              <a:t>) </a:t>
            </a:r>
            <a:r>
              <a:rPr lang="ru-RU" sz="2400" b="1" i="1" u="sng" dirty="0" smtClean="0">
                <a:solidFill>
                  <a:srgbClr val="00B0F0"/>
                </a:solidFill>
              </a:rPr>
              <a:t>–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зображення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формується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далі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сітківки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5478463" y="2057400"/>
            <a:ext cx="312737" cy="2238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5441364" y="4224338"/>
            <a:ext cx="312737" cy="2238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5474494" y="6129338"/>
            <a:ext cx="312737" cy="2238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660" y="452213"/>
            <a:ext cx="3885123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978" y="2548730"/>
            <a:ext cx="3928760" cy="1899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970" y="4780392"/>
            <a:ext cx="3992079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8600" y="206884"/>
            <a:ext cx="8610600" cy="64987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</a:rPr>
              <a:t>Натисніть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на </a:t>
            </a:r>
            <a:r>
              <a:rPr lang="ru-RU" sz="4400" b="1" dirty="0" err="1" smtClean="0">
                <a:solidFill>
                  <a:schemeClr val="bg1"/>
                </a:solidFill>
              </a:rPr>
              <a:t>зірочку</a:t>
            </a:r>
            <a:r>
              <a:rPr lang="ru-RU" sz="4400" b="1" dirty="0" smtClean="0">
                <a:solidFill>
                  <a:schemeClr val="bg1"/>
                </a:solidFill>
              </a:rPr>
              <a:t>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55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2" grpId="0" animBg="1"/>
      <p:bldP spid="13" grpId="0" animBg="1"/>
      <p:bldP spid="9" grpId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3667125" y="2581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667125" y="2557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690938" y="2519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3748088" y="2566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4001452910"/>
              </p:ext>
            </p:extLst>
          </p:nvPr>
        </p:nvGraphicFramePr>
        <p:xfrm>
          <a:off x="381000" y="533400"/>
          <a:ext cx="8229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9" name="Picture 49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066800" cy="117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0" name="Picture 50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35" y="4191000"/>
            <a:ext cx="1008529" cy="1142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2469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636718643"/>
              </p:ext>
            </p:extLst>
          </p:nvPr>
        </p:nvGraphicFramePr>
        <p:xfrm>
          <a:off x="391048" y="838971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48535" y="5180576"/>
            <a:ext cx="1143000" cy="975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18228">
            <a:off x="7921574" y="1442489"/>
            <a:ext cx="751457" cy="7138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8297302" y="1799431"/>
            <a:ext cx="474909" cy="3610770"/>
          </a:xfrm>
          <a:custGeom>
            <a:avLst/>
            <a:gdLst>
              <a:gd name="connsiteX0" fmla="*/ 351692 w 452176"/>
              <a:gd name="connsiteY0" fmla="*/ 0 h 3285811"/>
              <a:gd name="connsiteX1" fmla="*/ 391886 w 452176"/>
              <a:gd name="connsiteY1" fmla="*/ 90435 h 3285811"/>
              <a:gd name="connsiteX2" fmla="*/ 422031 w 452176"/>
              <a:gd name="connsiteY2" fmla="*/ 150725 h 3285811"/>
              <a:gd name="connsiteX3" fmla="*/ 442128 w 452176"/>
              <a:gd name="connsiteY3" fmla="*/ 241160 h 3285811"/>
              <a:gd name="connsiteX4" fmla="*/ 452176 w 452176"/>
              <a:gd name="connsiteY4" fmla="*/ 271305 h 3285811"/>
              <a:gd name="connsiteX5" fmla="*/ 442128 w 452176"/>
              <a:gd name="connsiteY5" fmla="*/ 361740 h 3285811"/>
              <a:gd name="connsiteX6" fmla="*/ 432079 w 452176"/>
              <a:gd name="connsiteY6" fmla="*/ 391885 h 3285811"/>
              <a:gd name="connsiteX7" fmla="*/ 401934 w 452176"/>
              <a:gd name="connsiteY7" fmla="*/ 401934 h 3285811"/>
              <a:gd name="connsiteX8" fmla="*/ 321547 w 452176"/>
              <a:gd name="connsiteY8" fmla="*/ 492369 h 3285811"/>
              <a:gd name="connsiteX9" fmla="*/ 281354 w 452176"/>
              <a:gd name="connsiteY9" fmla="*/ 552659 h 3285811"/>
              <a:gd name="connsiteX10" fmla="*/ 261257 w 452176"/>
              <a:gd name="connsiteY10" fmla="*/ 582804 h 3285811"/>
              <a:gd name="connsiteX11" fmla="*/ 251209 w 452176"/>
              <a:gd name="connsiteY11" fmla="*/ 622997 h 3285811"/>
              <a:gd name="connsiteX12" fmla="*/ 231112 w 452176"/>
              <a:gd name="connsiteY12" fmla="*/ 653143 h 3285811"/>
              <a:gd name="connsiteX13" fmla="*/ 211016 w 452176"/>
              <a:gd name="connsiteY13" fmla="*/ 693336 h 3285811"/>
              <a:gd name="connsiteX14" fmla="*/ 190919 w 452176"/>
              <a:gd name="connsiteY14" fmla="*/ 763674 h 3285811"/>
              <a:gd name="connsiteX15" fmla="*/ 180870 w 452176"/>
              <a:gd name="connsiteY15" fmla="*/ 793819 h 3285811"/>
              <a:gd name="connsiteX16" fmla="*/ 190919 w 452176"/>
              <a:gd name="connsiteY16" fmla="*/ 924448 h 3285811"/>
              <a:gd name="connsiteX17" fmla="*/ 211016 w 452176"/>
              <a:gd name="connsiteY17" fmla="*/ 984738 h 3285811"/>
              <a:gd name="connsiteX18" fmla="*/ 241161 w 452176"/>
              <a:gd name="connsiteY18" fmla="*/ 1045028 h 3285811"/>
              <a:gd name="connsiteX19" fmla="*/ 251209 w 452176"/>
              <a:gd name="connsiteY19" fmla="*/ 1075173 h 3285811"/>
              <a:gd name="connsiteX20" fmla="*/ 291402 w 452176"/>
              <a:gd name="connsiteY20" fmla="*/ 1135463 h 3285811"/>
              <a:gd name="connsiteX21" fmla="*/ 311499 w 452176"/>
              <a:gd name="connsiteY21" fmla="*/ 1205802 h 3285811"/>
              <a:gd name="connsiteX22" fmla="*/ 351692 w 452176"/>
              <a:gd name="connsiteY22" fmla="*/ 1266092 h 3285811"/>
              <a:gd name="connsiteX23" fmla="*/ 361741 w 452176"/>
              <a:gd name="connsiteY23" fmla="*/ 1306285 h 3285811"/>
              <a:gd name="connsiteX24" fmla="*/ 341644 w 452176"/>
              <a:gd name="connsiteY24" fmla="*/ 1426866 h 3285811"/>
              <a:gd name="connsiteX25" fmla="*/ 261257 w 452176"/>
              <a:gd name="connsiteY25" fmla="*/ 1497204 h 3285811"/>
              <a:gd name="connsiteX26" fmla="*/ 200967 w 452176"/>
              <a:gd name="connsiteY26" fmla="*/ 1547446 h 3285811"/>
              <a:gd name="connsiteX27" fmla="*/ 180870 w 452176"/>
              <a:gd name="connsiteY27" fmla="*/ 1577591 h 3285811"/>
              <a:gd name="connsiteX28" fmla="*/ 110532 w 452176"/>
              <a:gd name="connsiteY28" fmla="*/ 1647929 h 3285811"/>
              <a:gd name="connsiteX29" fmla="*/ 50242 w 452176"/>
              <a:gd name="connsiteY29" fmla="*/ 1738365 h 3285811"/>
              <a:gd name="connsiteX30" fmla="*/ 40194 w 452176"/>
              <a:gd name="connsiteY30" fmla="*/ 1768510 h 3285811"/>
              <a:gd name="connsiteX31" fmla="*/ 20097 w 452176"/>
              <a:gd name="connsiteY31" fmla="*/ 1798655 h 3285811"/>
              <a:gd name="connsiteX32" fmla="*/ 0 w 452176"/>
              <a:gd name="connsiteY32" fmla="*/ 2009670 h 3285811"/>
              <a:gd name="connsiteX33" fmla="*/ 10049 w 452176"/>
              <a:gd name="connsiteY33" fmla="*/ 2069960 h 3285811"/>
              <a:gd name="connsiteX34" fmla="*/ 20097 w 452176"/>
              <a:gd name="connsiteY34" fmla="*/ 2100105 h 3285811"/>
              <a:gd name="connsiteX35" fmla="*/ 40194 w 452176"/>
              <a:gd name="connsiteY35" fmla="*/ 2170444 h 3285811"/>
              <a:gd name="connsiteX36" fmla="*/ 50242 w 452176"/>
              <a:gd name="connsiteY36" fmla="*/ 2240782 h 3285811"/>
              <a:gd name="connsiteX37" fmla="*/ 90435 w 452176"/>
              <a:gd name="connsiteY37" fmla="*/ 2321169 h 3285811"/>
              <a:gd name="connsiteX38" fmla="*/ 100484 w 452176"/>
              <a:gd name="connsiteY38" fmla="*/ 2361362 h 3285811"/>
              <a:gd name="connsiteX39" fmla="*/ 140677 w 452176"/>
              <a:gd name="connsiteY39" fmla="*/ 2421652 h 3285811"/>
              <a:gd name="connsiteX40" fmla="*/ 160774 w 452176"/>
              <a:gd name="connsiteY40" fmla="*/ 2451797 h 3285811"/>
              <a:gd name="connsiteX41" fmla="*/ 180870 w 452176"/>
              <a:gd name="connsiteY41" fmla="*/ 2491991 h 3285811"/>
              <a:gd name="connsiteX42" fmla="*/ 211016 w 452176"/>
              <a:gd name="connsiteY42" fmla="*/ 2512088 h 3285811"/>
              <a:gd name="connsiteX43" fmla="*/ 251209 w 452176"/>
              <a:gd name="connsiteY43" fmla="*/ 2592474 h 3285811"/>
              <a:gd name="connsiteX44" fmla="*/ 271306 w 452176"/>
              <a:gd name="connsiteY44" fmla="*/ 2632668 h 3285811"/>
              <a:gd name="connsiteX45" fmla="*/ 281354 w 452176"/>
              <a:gd name="connsiteY45" fmla="*/ 2662813 h 3285811"/>
              <a:gd name="connsiteX46" fmla="*/ 301451 w 452176"/>
              <a:gd name="connsiteY46" fmla="*/ 2692958 h 3285811"/>
              <a:gd name="connsiteX47" fmla="*/ 291402 w 452176"/>
              <a:gd name="connsiteY47" fmla="*/ 2873828 h 3285811"/>
              <a:gd name="connsiteX48" fmla="*/ 271306 w 452176"/>
              <a:gd name="connsiteY48" fmla="*/ 2954215 h 3285811"/>
              <a:gd name="connsiteX49" fmla="*/ 251209 w 452176"/>
              <a:gd name="connsiteY49" fmla="*/ 2994408 h 3285811"/>
              <a:gd name="connsiteX50" fmla="*/ 221064 w 452176"/>
              <a:gd name="connsiteY50" fmla="*/ 3054699 h 3285811"/>
              <a:gd name="connsiteX51" fmla="*/ 211016 w 452176"/>
              <a:gd name="connsiteY51" fmla="*/ 3275762 h 3285811"/>
              <a:gd name="connsiteX52" fmla="*/ 200967 w 452176"/>
              <a:gd name="connsiteY52" fmla="*/ 3225521 h 3285811"/>
              <a:gd name="connsiteX53" fmla="*/ 180870 w 452176"/>
              <a:gd name="connsiteY53" fmla="*/ 3165230 h 3285811"/>
              <a:gd name="connsiteX54" fmla="*/ 190919 w 452176"/>
              <a:gd name="connsiteY54" fmla="*/ 3195376 h 3285811"/>
              <a:gd name="connsiteX55" fmla="*/ 211016 w 452176"/>
              <a:gd name="connsiteY55" fmla="*/ 3255666 h 3285811"/>
              <a:gd name="connsiteX56" fmla="*/ 221064 w 452176"/>
              <a:gd name="connsiteY56" fmla="*/ 3285811 h 3285811"/>
              <a:gd name="connsiteX57" fmla="*/ 231112 w 452176"/>
              <a:gd name="connsiteY57" fmla="*/ 3245617 h 3285811"/>
              <a:gd name="connsiteX58" fmla="*/ 241161 w 452176"/>
              <a:gd name="connsiteY58" fmla="*/ 3195376 h 3285811"/>
              <a:gd name="connsiteX59" fmla="*/ 271306 w 452176"/>
              <a:gd name="connsiteY59" fmla="*/ 3175279 h 3285811"/>
              <a:gd name="connsiteX60" fmla="*/ 251209 w 452176"/>
              <a:gd name="connsiteY60" fmla="*/ 3205424 h 3285811"/>
              <a:gd name="connsiteX61" fmla="*/ 231112 w 452176"/>
              <a:gd name="connsiteY61" fmla="*/ 3265714 h 3285811"/>
              <a:gd name="connsiteX62" fmla="*/ 251209 w 452176"/>
              <a:gd name="connsiteY62" fmla="*/ 3185327 h 3285811"/>
              <a:gd name="connsiteX63" fmla="*/ 281354 w 452176"/>
              <a:gd name="connsiteY63" fmla="*/ 3165230 h 3285811"/>
              <a:gd name="connsiteX64" fmla="*/ 301451 w 452176"/>
              <a:gd name="connsiteY64" fmla="*/ 3135085 h 3285811"/>
              <a:gd name="connsiteX65" fmla="*/ 291402 w 452176"/>
              <a:gd name="connsiteY65" fmla="*/ 3165230 h 3285811"/>
              <a:gd name="connsiteX66" fmla="*/ 251209 w 452176"/>
              <a:gd name="connsiteY66" fmla="*/ 3225521 h 3285811"/>
              <a:gd name="connsiteX67" fmla="*/ 211016 w 452176"/>
              <a:gd name="connsiteY67" fmla="*/ 3245617 h 3285811"/>
              <a:gd name="connsiteX68" fmla="*/ 190919 w 452176"/>
              <a:gd name="connsiteY68" fmla="*/ 3215472 h 3285811"/>
              <a:gd name="connsiteX69" fmla="*/ 180870 w 452176"/>
              <a:gd name="connsiteY69" fmla="*/ 3185327 h 3285811"/>
              <a:gd name="connsiteX70" fmla="*/ 200967 w 452176"/>
              <a:gd name="connsiteY70" fmla="*/ 3215472 h 3285811"/>
              <a:gd name="connsiteX71" fmla="*/ 211016 w 452176"/>
              <a:gd name="connsiteY71" fmla="*/ 3245617 h 3285811"/>
              <a:gd name="connsiteX72" fmla="*/ 170822 w 452176"/>
              <a:gd name="connsiteY72" fmla="*/ 3165230 h 3285811"/>
              <a:gd name="connsiteX73" fmla="*/ 160774 w 452176"/>
              <a:gd name="connsiteY73" fmla="*/ 3135085 h 3285811"/>
              <a:gd name="connsiteX74" fmla="*/ 170822 w 452176"/>
              <a:gd name="connsiteY74" fmla="*/ 3175279 h 3285811"/>
              <a:gd name="connsiteX75" fmla="*/ 180870 w 452176"/>
              <a:gd name="connsiteY75" fmla="*/ 3205424 h 3285811"/>
              <a:gd name="connsiteX76" fmla="*/ 190919 w 452176"/>
              <a:gd name="connsiteY76" fmla="*/ 3245617 h 3285811"/>
              <a:gd name="connsiteX77" fmla="*/ 200967 w 452176"/>
              <a:gd name="connsiteY77" fmla="*/ 3275762 h 3285811"/>
              <a:gd name="connsiteX78" fmla="*/ 180870 w 452176"/>
              <a:gd name="connsiteY78" fmla="*/ 3245617 h 3285811"/>
              <a:gd name="connsiteX79" fmla="*/ 160774 w 452176"/>
              <a:gd name="connsiteY79" fmla="*/ 3185327 h 3285811"/>
              <a:gd name="connsiteX80" fmla="*/ 170822 w 452176"/>
              <a:gd name="connsiteY80" fmla="*/ 3195376 h 3285811"/>
              <a:gd name="connsiteX81" fmla="*/ 200967 w 452176"/>
              <a:gd name="connsiteY81" fmla="*/ 3255666 h 3285811"/>
              <a:gd name="connsiteX82" fmla="*/ 231112 w 452176"/>
              <a:gd name="connsiteY82" fmla="*/ 3235569 h 3285811"/>
              <a:gd name="connsiteX83" fmla="*/ 271306 w 452176"/>
              <a:gd name="connsiteY83" fmla="*/ 3185327 h 3285811"/>
              <a:gd name="connsiteX84" fmla="*/ 261257 w 452176"/>
              <a:gd name="connsiteY84" fmla="*/ 3245617 h 3285811"/>
              <a:gd name="connsiteX85" fmla="*/ 251209 w 452176"/>
              <a:gd name="connsiteY85" fmla="*/ 3275762 h 3285811"/>
              <a:gd name="connsiteX86" fmla="*/ 271306 w 452176"/>
              <a:gd name="connsiteY86" fmla="*/ 3185327 h 3285811"/>
              <a:gd name="connsiteX87" fmla="*/ 311499 w 452176"/>
              <a:gd name="connsiteY87" fmla="*/ 3125037 h 3285811"/>
              <a:gd name="connsiteX88" fmla="*/ 321547 w 452176"/>
              <a:gd name="connsiteY88" fmla="*/ 3155182 h 3285811"/>
              <a:gd name="connsiteX89" fmla="*/ 261257 w 452176"/>
              <a:gd name="connsiteY89" fmla="*/ 3275762 h 3285811"/>
              <a:gd name="connsiteX90" fmla="*/ 251209 w 452176"/>
              <a:gd name="connsiteY90" fmla="*/ 3275762 h 328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52176" h="3285811">
                <a:moveTo>
                  <a:pt x="351692" y="0"/>
                </a:moveTo>
                <a:cubicBezTo>
                  <a:pt x="403543" y="155551"/>
                  <a:pt x="344113" y="-5112"/>
                  <a:pt x="391886" y="90435"/>
                </a:cubicBezTo>
                <a:cubicBezTo>
                  <a:pt x="433488" y="173639"/>
                  <a:pt x="364435" y="64333"/>
                  <a:pt x="422031" y="150725"/>
                </a:cubicBezTo>
                <a:cubicBezTo>
                  <a:pt x="428941" y="185275"/>
                  <a:pt x="432664" y="208037"/>
                  <a:pt x="442128" y="241160"/>
                </a:cubicBezTo>
                <a:cubicBezTo>
                  <a:pt x="445038" y="251344"/>
                  <a:pt x="448827" y="261257"/>
                  <a:pt x="452176" y="271305"/>
                </a:cubicBezTo>
                <a:cubicBezTo>
                  <a:pt x="448827" y="301450"/>
                  <a:pt x="447114" y="331822"/>
                  <a:pt x="442128" y="361740"/>
                </a:cubicBezTo>
                <a:cubicBezTo>
                  <a:pt x="440387" y="372188"/>
                  <a:pt x="439569" y="384395"/>
                  <a:pt x="432079" y="391885"/>
                </a:cubicBezTo>
                <a:cubicBezTo>
                  <a:pt x="424589" y="399375"/>
                  <a:pt x="411982" y="398584"/>
                  <a:pt x="401934" y="401934"/>
                </a:cubicBezTo>
                <a:cubicBezTo>
                  <a:pt x="352451" y="476159"/>
                  <a:pt x="381064" y="447732"/>
                  <a:pt x="321547" y="492369"/>
                </a:cubicBezTo>
                <a:lnTo>
                  <a:pt x="281354" y="552659"/>
                </a:lnTo>
                <a:lnTo>
                  <a:pt x="261257" y="582804"/>
                </a:lnTo>
                <a:cubicBezTo>
                  <a:pt x="257908" y="596202"/>
                  <a:pt x="256649" y="610304"/>
                  <a:pt x="251209" y="622997"/>
                </a:cubicBezTo>
                <a:cubicBezTo>
                  <a:pt x="246452" y="634097"/>
                  <a:pt x="237104" y="642657"/>
                  <a:pt x="231112" y="653143"/>
                </a:cubicBezTo>
                <a:cubicBezTo>
                  <a:pt x="223680" y="666148"/>
                  <a:pt x="216917" y="679568"/>
                  <a:pt x="211016" y="693336"/>
                </a:cubicBezTo>
                <a:cubicBezTo>
                  <a:pt x="200687" y="717437"/>
                  <a:pt x="198207" y="738167"/>
                  <a:pt x="190919" y="763674"/>
                </a:cubicBezTo>
                <a:cubicBezTo>
                  <a:pt x="188009" y="773858"/>
                  <a:pt x="184220" y="783771"/>
                  <a:pt x="180870" y="793819"/>
                </a:cubicBezTo>
                <a:cubicBezTo>
                  <a:pt x="184220" y="837362"/>
                  <a:pt x="184108" y="881311"/>
                  <a:pt x="190919" y="924448"/>
                </a:cubicBezTo>
                <a:cubicBezTo>
                  <a:pt x="194223" y="945373"/>
                  <a:pt x="204317" y="964641"/>
                  <a:pt x="211016" y="984738"/>
                </a:cubicBezTo>
                <a:cubicBezTo>
                  <a:pt x="224884" y="1026341"/>
                  <a:pt x="215188" y="1006069"/>
                  <a:pt x="241161" y="1045028"/>
                </a:cubicBezTo>
                <a:cubicBezTo>
                  <a:pt x="244510" y="1055076"/>
                  <a:pt x="246065" y="1065914"/>
                  <a:pt x="251209" y="1075173"/>
                </a:cubicBezTo>
                <a:cubicBezTo>
                  <a:pt x="262939" y="1096287"/>
                  <a:pt x="291402" y="1135463"/>
                  <a:pt x="291402" y="1135463"/>
                </a:cubicBezTo>
                <a:cubicBezTo>
                  <a:pt x="293766" y="1144920"/>
                  <a:pt x="304948" y="1194010"/>
                  <a:pt x="311499" y="1205802"/>
                </a:cubicBezTo>
                <a:cubicBezTo>
                  <a:pt x="323229" y="1226916"/>
                  <a:pt x="351692" y="1266092"/>
                  <a:pt x="351692" y="1266092"/>
                </a:cubicBezTo>
                <a:cubicBezTo>
                  <a:pt x="355042" y="1279490"/>
                  <a:pt x="361741" y="1292475"/>
                  <a:pt x="361741" y="1306285"/>
                </a:cubicBezTo>
                <a:cubicBezTo>
                  <a:pt x="361741" y="1328566"/>
                  <a:pt x="357365" y="1395423"/>
                  <a:pt x="341644" y="1426866"/>
                </a:cubicBezTo>
                <a:cubicBezTo>
                  <a:pt x="313174" y="1483806"/>
                  <a:pt x="321546" y="1436915"/>
                  <a:pt x="261257" y="1497204"/>
                </a:cubicBezTo>
                <a:cubicBezTo>
                  <a:pt x="222573" y="1535888"/>
                  <a:pt x="242936" y="1519466"/>
                  <a:pt x="200967" y="1547446"/>
                </a:cubicBezTo>
                <a:cubicBezTo>
                  <a:pt x="194268" y="1557494"/>
                  <a:pt x="188949" y="1568615"/>
                  <a:pt x="180870" y="1577591"/>
                </a:cubicBezTo>
                <a:cubicBezTo>
                  <a:pt x="158689" y="1602237"/>
                  <a:pt x="127591" y="1619496"/>
                  <a:pt x="110532" y="1647929"/>
                </a:cubicBezTo>
                <a:cubicBezTo>
                  <a:pt x="71771" y="1712532"/>
                  <a:pt x="92105" y="1682546"/>
                  <a:pt x="50242" y="1738365"/>
                </a:cubicBezTo>
                <a:cubicBezTo>
                  <a:pt x="46893" y="1748413"/>
                  <a:pt x="44931" y="1759036"/>
                  <a:pt x="40194" y="1768510"/>
                </a:cubicBezTo>
                <a:cubicBezTo>
                  <a:pt x="34793" y="1779312"/>
                  <a:pt x="23275" y="1787004"/>
                  <a:pt x="20097" y="1798655"/>
                </a:cubicBezTo>
                <a:cubicBezTo>
                  <a:pt x="11813" y="1829028"/>
                  <a:pt x="507" y="2003081"/>
                  <a:pt x="0" y="2009670"/>
                </a:cubicBezTo>
                <a:cubicBezTo>
                  <a:pt x="3350" y="2029767"/>
                  <a:pt x="5629" y="2050071"/>
                  <a:pt x="10049" y="2069960"/>
                </a:cubicBezTo>
                <a:cubicBezTo>
                  <a:pt x="12347" y="2080300"/>
                  <a:pt x="17187" y="2089921"/>
                  <a:pt x="20097" y="2100105"/>
                </a:cubicBezTo>
                <a:cubicBezTo>
                  <a:pt x="45323" y="2188400"/>
                  <a:pt x="16107" y="2098187"/>
                  <a:pt x="40194" y="2170444"/>
                </a:cubicBezTo>
                <a:cubicBezTo>
                  <a:pt x="43543" y="2193890"/>
                  <a:pt x="44498" y="2217805"/>
                  <a:pt x="50242" y="2240782"/>
                </a:cubicBezTo>
                <a:cubicBezTo>
                  <a:pt x="60074" y="2280111"/>
                  <a:pt x="70209" y="2290829"/>
                  <a:pt x="90435" y="2321169"/>
                </a:cubicBezTo>
                <a:cubicBezTo>
                  <a:pt x="93785" y="2334567"/>
                  <a:pt x="94308" y="2349010"/>
                  <a:pt x="100484" y="2361362"/>
                </a:cubicBezTo>
                <a:cubicBezTo>
                  <a:pt x="111286" y="2382965"/>
                  <a:pt x="127279" y="2401555"/>
                  <a:pt x="140677" y="2421652"/>
                </a:cubicBezTo>
                <a:cubicBezTo>
                  <a:pt x="147376" y="2431700"/>
                  <a:pt x="155373" y="2440995"/>
                  <a:pt x="160774" y="2451797"/>
                </a:cubicBezTo>
                <a:cubicBezTo>
                  <a:pt x="167473" y="2465195"/>
                  <a:pt x="171281" y="2480484"/>
                  <a:pt x="180870" y="2491991"/>
                </a:cubicBezTo>
                <a:cubicBezTo>
                  <a:pt x="188601" y="2501269"/>
                  <a:pt x="200967" y="2505389"/>
                  <a:pt x="211016" y="2512088"/>
                </a:cubicBezTo>
                <a:cubicBezTo>
                  <a:pt x="246603" y="2565470"/>
                  <a:pt x="218433" y="2518729"/>
                  <a:pt x="251209" y="2592474"/>
                </a:cubicBezTo>
                <a:cubicBezTo>
                  <a:pt x="257293" y="2606162"/>
                  <a:pt x="265405" y="2618900"/>
                  <a:pt x="271306" y="2632668"/>
                </a:cubicBezTo>
                <a:cubicBezTo>
                  <a:pt x="275478" y="2642403"/>
                  <a:pt x="276617" y="2653339"/>
                  <a:pt x="281354" y="2662813"/>
                </a:cubicBezTo>
                <a:cubicBezTo>
                  <a:pt x="286755" y="2673615"/>
                  <a:pt x="294752" y="2682910"/>
                  <a:pt x="301451" y="2692958"/>
                </a:cubicBezTo>
                <a:cubicBezTo>
                  <a:pt x="298101" y="2753248"/>
                  <a:pt x="296633" y="2813672"/>
                  <a:pt x="291402" y="2873828"/>
                </a:cubicBezTo>
                <a:cubicBezTo>
                  <a:pt x="289686" y="2893558"/>
                  <a:pt x="280299" y="2933231"/>
                  <a:pt x="271306" y="2954215"/>
                </a:cubicBezTo>
                <a:cubicBezTo>
                  <a:pt x="265405" y="2967983"/>
                  <a:pt x="257110" y="2980640"/>
                  <a:pt x="251209" y="2994408"/>
                </a:cubicBezTo>
                <a:cubicBezTo>
                  <a:pt x="226247" y="3052654"/>
                  <a:pt x="259687" y="2996765"/>
                  <a:pt x="221064" y="3054699"/>
                </a:cubicBezTo>
                <a:cubicBezTo>
                  <a:pt x="217715" y="3128387"/>
                  <a:pt x="219635" y="3202504"/>
                  <a:pt x="211016" y="3275762"/>
                </a:cubicBezTo>
                <a:cubicBezTo>
                  <a:pt x="209020" y="3292724"/>
                  <a:pt x="205461" y="3241998"/>
                  <a:pt x="200967" y="3225521"/>
                </a:cubicBezTo>
                <a:cubicBezTo>
                  <a:pt x="195393" y="3205083"/>
                  <a:pt x="187569" y="3185327"/>
                  <a:pt x="180870" y="3165230"/>
                </a:cubicBezTo>
                <a:lnTo>
                  <a:pt x="190919" y="3195376"/>
                </a:lnTo>
                <a:lnTo>
                  <a:pt x="211016" y="3255666"/>
                </a:lnTo>
                <a:lnTo>
                  <a:pt x="221064" y="3285811"/>
                </a:lnTo>
                <a:cubicBezTo>
                  <a:pt x="224413" y="3272413"/>
                  <a:pt x="228116" y="3259098"/>
                  <a:pt x="231112" y="3245617"/>
                </a:cubicBezTo>
                <a:cubicBezTo>
                  <a:pt x="234817" y="3228945"/>
                  <a:pt x="232687" y="3210204"/>
                  <a:pt x="241161" y="3195376"/>
                </a:cubicBezTo>
                <a:cubicBezTo>
                  <a:pt x="247153" y="3184891"/>
                  <a:pt x="261258" y="3181978"/>
                  <a:pt x="271306" y="3175279"/>
                </a:cubicBezTo>
                <a:cubicBezTo>
                  <a:pt x="264607" y="3185327"/>
                  <a:pt x="256114" y="3194388"/>
                  <a:pt x="251209" y="3205424"/>
                </a:cubicBezTo>
                <a:cubicBezTo>
                  <a:pt x="242605" y="3224782"/>
                  <a:pt x="226957" y="3286486"/>
                  <a:pt x="231112" y="3265714"/>
                </a:cubicBezTo>
                <a:cubicBezTo>
                  <a:pt x="231612" y="3263215"/>
                  <a:pt x="242971" y="3195625"/>
                  <a:pt x="251209" y="3185327"/>
                </a:cubicBezTo>
                <a:cubicBezTo>
                  <a:pt x="258753" y="3175897"/>
                  <a:pt x="271306" y="3171929"/>
                  <a:pt x="281354" y="3165230"/>
                </a:cubicBezTo>
                <a:cubicBezTo>
                  <a:pt x="288053" y="3155182"/>
                  <a:pt x="289374" y="3135085"/>
                  <a:pt x="301451" y="3135085"/>
                </a:cubicBezTo>
                <a:cubicBezTo>
                  <a:pt x="312043" y="3135085"/>
                  <a:pt x="296546" y="3155971"/>
                  <a:pt x="291402" y="3165230"/>
                </a:cubicBezTo>
                <a:cubicBezTo>
                  <a:pt x="279672" y="3186344"/>
                  <a:pt x="251209" y="3225521"/>
                  <a:pt x="251209" y="3225521"/>
                </a:cubicBezTo>
                <a:cubicBezTo>
                  <a:pt x="248231" y="3234454"/>
                  <a:pt x="240789" y="3290276"/>
                  <a:pt x="211016" y="3245617"/>
                </a:cubicBezTo>
                <a:cubicBezTo>
                  <a:pt x="204317" y="3235569"/>
                  <a:pt x="194738" y="3226929"/>
                  <a:pt x="190919" y="3215472"/>
                </a:cubicBezTo>
                <a:cubicBezTo>
                  <a:pt x="187569" y="3205424"/>
                  <a:pt x="170278" y="3185327"/>
                  <a:pt x="180870" y="3185327"/>
                </a:cubicBezTo>
                <a:cubicBezTo>
                  <a:pt x="192947" y="3185327"/>
                  <a:pt x="195566" y="3204670"/>
                  <a:pt x="200967" y="3215472"/>
                </a:cubicBezTo>
                <a:cubicBezTo>
                  <a:pt x="205704" y="3224946"/>
                  <a:pt x="216465" y="3254700"/>
                  <a:pt x="211016" y="3245617"/>
                </a:cubicBezTo>
                <a:cubicBezTo>
                  <a:pt x="195603" y="3219928"/>
                  <a:pt x="180295" y="3193651"/>
                  <a:pt x="170822" y="3165230"/>
                </a:cubicBezTo>
                <a:cubicBezTo>
                  <a:pt x="167473" y="3155182"/>
                  <a:pt x="160774" y="3124493"/>
                  <a:pt x="160774" y="3135085"/>
                </a:cubicBezTo>
                <a:cubicBezTo>
                  <a:pt x="160774" y="3148895"/>
                  <a:pt x="167028" y="3162000"/>
                  <a:pt x="170822" y="3175279"/>
                </a:cubicBezTo>
                <a:cubicBezTo>
                  <a:pt x="173732" y="3185463"/>
                  <a:pt x="177960" y="3195240"/>
                  <a:pt x="180870" y="3205424"/>
                </a:cubicBezTo>
                <a:cubicBezTo>
                  <a:pt x="184664" y="3218703"/>
                  <a:pt x="187125" y="3232338"/>
                  <a:pt x="190919" y="3245617"/>
                </a:cubicBezTo>
                <a:cubicBezTo>
                  <a:pt x="193829" y="3255801"/>
                  <a:pt x="211559" y="3275762"/>
                  <a:pt x="200967" y="3275762"/>
                </a:cubicBezTo>
                <a:cubicBezTo>
                  <a:pt x="188890" y="3275762"/>
                  <a:pt x="187569" y="3255665"/>
                  <a:pt x="180870" y="3245617"/>
                </a:cubicBezTo>
                <a:lnTo>
                  <a:pt x="160774" y="3185327"/>
                </a:lnTo>
                <a:cubicBezTo>
                  <a:pt x="154773" y="3167324"/>
                  <a:pt x="133564" y="3108439"/>
                  <a:pt x="170822" y="3195376"/>
                </a:cubicBezTo>
                <a:cubicBezTo>
                  <a:pt x="195783" y="3253619"/>
                  <a:pt x="162345" y="3197734"/>
                  <a:pt x="200967" y="3255666"/>
                </a:cubicBezTo>
                <a:cubicBezTo>
                  <a:pt x="211015" y="3248967"/>
                  <a:pt x="223568" y="3244999"/>
                  <a:pt x="231112" y="3235569"/>
                </a:cubicBezTo>
                <a:cubicBezTo>
                  <a:pt x="286582" y="3166232"/>
                  <a:pt x="184915" y="3242922"/>
                  <a:pt x="271306" y="3185327"/>
                </a:cubicBezTo>
                <a:cubicBezTo>
                  <a:pt x="287451" y="3233763"/>
                  <a:pt x="284632" y="3198867"/>
                  <a:pt x="261257" y="3245617"/>
                </a:cubicBezTo>
                <a:cubicBezTo>
                  <a:pt x="256520" y="3255091"/>
                  <a:pt x="251209" y="3286354"/>
                  <a:pt x="251209" y="3275762"/>
                </a:cubicBezTo>
                <a:cubicBezTo>
                  <a:pt x="251209" y="3264306"/>
                  <a:pt x="260943" y="3203981"/>
                  <a:pt x="271306" y="3185327"/>
                </a:cubicBezTo>
                <a:cubicBezTo>
                  <a:pt x="283036" y="3164213"/>
                  <a:pt x="311499" y="3125037"/>
                  <a:pt x="311499" y="3125037"/>
                </a:cubicBezTo>
                <a:cubicBezTo>
                  <a:pt x="314848" y="3135085"/>
                  <a:pt x="322717" y="3144655"/>
                  <a:pt x="321547" y="3155182"/>
                </a:cubicBezTo>
                <a:cubicBezTo>
                  <a:pt x="319895" y="3170050"/>
                  <a:pt x="283464" y="3275762"/>
                  <a:pt x="261257" y="3275762"/>
                </a:cubicBezTo>
                <a:lnTo>
                  <a:pt x="251209" y="3275762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ightning Bolt 7"/>
          <p:cNvSpPr/>
          <p:nvPr/>
        </p:nvSpPr>
        <p:spPr>
          <a:xfrm>
            <a:off x="8526026" y="1457513"/>
            <a:ext cx="200967" cy="341918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ghtning Bolt 9"/>
          <p:cNvSpPr/>
          <p:nvPr/>
        </p:nvSpPr>
        <p:spPr>
          <a:xfrm>
            <a:off x="8566220" y="1457513"/>
            <a:ext cx="200967" cy="341918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800" y="76200"/>
            <a:ext cx="5257800" cy="9995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A</a:t>
            </a:r>
            <a:r>
              <a:rPr lang="ru-RU" sz="5400" b="1" cap="none" spc="0" dirty="0" err="1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налізатор</a:t>
            </a:r>
            <a:endParaRPr lang="en-US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68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59B91-6F69-47F6-A1F1-9F3595C1A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DEB59B91-6F69-47F6-A1F1-9F3595C1A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DEB59B91-6F69-47F6-A1F1-9F3595C1A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DEB59B91-6F69-47F6-A1F1-9F3595C1A6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E5CBF-65FC-4C7B-9CA3-BE7BB442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96DE5CBF-65FC-4C7B-9CA3-BE7BB442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96DE5CBF-65FC-4C7B-9CA3-BE7BB442D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96DE5CBF-65FC-4C7B-9CA3-BE7BB442D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AFB719-ED9C-43C6-A92F-C3BDA302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B0AFB719-ED9C-43C6-A92F-C3BDA302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B0AFB719-ED9C-43C6-A92F-C3BDA302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B0AFB719-ED9C-43C6-A92F-C3BDA3022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60BE98-2853-4476-88BF-D3D52F8A4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EF60BE98-2853-4476-88BF-D3D52F8A4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EF60BE98-2853-4476-88BF-D3D52F8A4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EF60BE98-2853-4476-88BF-D3D52F8A4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B75679-E367-4A04-BAB0-ACFF26CF16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07B75679-E367-4A04-BAB0-ACFF26CF16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07B75679-E367-4A04-BAB0-ACFF26CF16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07B75679-E367-4A04-BAB0-ACFF26CF16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941FA0-2E3E-43B3-8F9F-6C4E53C11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07941FA0-2E3E-43B3-8F9F-6C4E53C11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07941FA0-2E3E-43B3-8F9F-6C4E53C11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07941FA0-2E3E-43B3-8F9F-6C4E53C114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0.0044 0.00226 0.00879 0.0033 0.01319 C 0.00399 0.02591 0.00365 0.04048 0.0066 0.05274 C 0.00764 0.06315 0.00938 0.06686 0.00226 0.07171 C -0.00156 0.07912 -0.00156 0.08744 -0.00434 0.09508 C -0.00555 0.09832 -0.00729 0.10086 -0.00868 0.10387 C -0.00937 0.10525 -0.01094 0.10826 -0.01094 0.10826 C -0.01319 0.11798 -0.01528 0.12792 -0.01753 0.13764 C -0.01684 0.14921 -0.0158 0.16008 -0.01319 0.17118 C -0.01233 0.17928 -0.01215 0.18645 -0.00868 0.19316 C -0.00764 0.19963 -0.0059 0.20588 -0.00434 0.21212 C -0.00538 0.22577 -0.00382 0.23109 -0.01319 0.23572 C -0.01545 0.24035 -0.02031 0.24775 -0.02187 0.2533 C -0.02378 0.26047 -0.02674 0.26695 -0.03073 0.27227 C -0.03472 0.28892 -0.02812 0.26302 -0.03403 0.28106 C -0.03542 0.28545 -0.03542 0.29147 -0.03733 0.29563 C -0.03889 0.29933 -0.04288 0.30604 -0.04288 0.30604 C -0.0441 0.31738 -0.04618 0.3294 -0.03958 0.33819 C -0.03802 0.34398 -0.03663 0.34999 -0.03507 0.35578 C -0.03403 0.36757 -0.03264 0.38076 -0.02743 0.39094 C -0.025 0.40158 -0.02864 0.38932 -0.02309 0.39811 C -0.02239 0.39926 -0.02135 0.40551 -0.02083 0.4069 C -0.01996 0.40875 -0.0158 0.41708 -0.01424 0.42008 C -0.00816 0.43188 -0.0158 0.41708 -0.00989 0.42887 C -0.0092 0.43026 -0.00764 0.43327 -0.00764 0.43327 C -0.00833 0.45085 -0.00868 0.46797 -0.01319 0.48462 C -0.01198 0.53181 -0.01198 0.51492 -0.01198 0.53574 " pathEditMode="relative" ptsTypes="ffffffffffffffffffffffffff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0.0044 0.00226 0.00879 0.0033 0.01319 C 0.00399 0.02591 0.00365 0.04048 0.0066 0.05274 C 0.00764 0.06315 0.00938 0.06686 0.00226 0.07171 C -0.00156 0.07912 -0.00156 0.08744 -0.00434 0.09508 C -0.00555 0.09832 -0.00729 0.10086 -0.00868 0.10387 C -0.00937 0.10525 -0.01094 0.10826 -0.01094 0.10826 C -0.01319 0.11798 -0.01528 0.12792 -0.01753 0.13764 C -0.01684 0.14921 -0.0158 0.16008 -0.01319 0.17118 C -0.01233 0.17928 -0.01215 0.18645 -0.00868 0.19316 C -0.00764 0.19963 -0.0059 0.20588 -0.00434 0.21212 C -0.00538 0.22577 -0.00382 0.23109 -0.01319 0.23572 C -0.01545 0.24035 -0.02031 0.24775 -0.02187 0.2533 C -0.02378 0.26047 -0.02674 0.26695 -0.03073 0.27227 C -0.03472 0.28892 -0.02812 0.26302 -0.03403 0.28106 C -0.03542 0.28545 -0.03542 0.29147 -0.03733 0.29563 C -0.03889 0.29933 -0.04288 0.30604 -0.04288 0.30604 C -0.0441 0.31738 -0.04618 0.3294 -0.03958 0.33819 C -0.03802 0.34398 -0.03663 0.34999 -0.03507 0.35578 C -0.03403 0.36757 -0.03264 0.38076 -0.02743 0.39094 C -0.025 0.40158 -0.02864 0.38932 -0.02309 0.39811 C -0.02239 0.39926 -0.02135 0.40551 -0.02083 0.4069 C -0.01996 0.40875 -0.0158 0.41708 -0.01424 0.42008 C -0.00816 0.43188 -0.0158 0.41708 -0.00989 0.42887 C -0.0092 0.43026 -0.00764 0.43327 -0.00764 0.43327 C -0.00833 0.45085 -0.00868 0.46797 -0.01319 0.48462 C -0.01198 0.53181 -0.01198 0.51492 -0.01198 0.53574 " pathEditMode="relative" ptsTypes="ffffffffffffffffffffffffffA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9" grpId="0" animBg="1"/>
      <p:bldP spid="8" grpId="0" animBg="1"/>
      <p:bldP spid="8" grpId="1" animBg="1"/>
      <p:bldP spid="10" grpId="0" animBg="1"/>
      <p:bldP spid="10" grpId="1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23145"/>
              </p:ext>
            </p:extLst>
          </p:nvPr>
        </p:nvGraphicFramePr>
        <p:xfrm>
          <a:off x="533400" y="609600"/>
          <a:ext cx="8153400" cy="578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747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Зір</a:t>
                      </a:r>
                      <a:r>
                        <a:rPr lang="ru-RU" sz="2400" dirty="0" smtClean="0"/>
                        <a:t> </a:t>
                      </a:r>
                      <a:r>
                        <a:rPr lang="ru-RU" sz="2400" dirty="0" err="1" smtClean="0"/>
                        <a:t>вдалину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Зір</a:t>
                      </a:r>
                      <a:r>
                        <a:rPr lang="ru-RU" sz="2400" dirty="0" smtClean="0"/>
                        <a:t> </a:t>
                      </a:r>
                      <a:r>
                        <a:rPr lang="ru-RU" sz="2400" dirty="0" err="1" smtClean="0"/>
                        <a:t>зблизька</a:t>
                      </a:r>
                      <a:endParaRPr lang="en-US" sz="24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514467"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Нормальний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хід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променів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633381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Порушення</a:t>
                      </a: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зміни</a:t>
                      </a: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довжини</a:t>
                      </a: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поздовжньої</a:t>
                      </a: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осі</a:t>
                      </a:r>
                      <a:endParaRPr lang="en-US" sz="2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   </a:t>
                      </a:r>
                    </a:p>
                    <a:p>
                      <a:r>
                        <a:rPr lang="ru-RU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Короткозорість</a:t>
                      </a:r>
                      <a:endParaRPr lang="ru-RU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           </a:t>
                      </a:r>
                      <a:r>
                        <a:rPr lang="ru-RU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міопія</a:t>
                      </a:r>
                      <a:endParaRPr lang="en-US" b="1" u="none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ru-RU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Далекозорість</a:t>
                      </a:r>
                      <a:endParaRPr lang="ru-RU" b="1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       </a:t>
                      </a:r>
                      <a:r>
                        <a:rPr lang="ru-RU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гіперметропія</a:t>
                      </a:r>
                      <a:endParaRPr lang="en-US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14467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Виправлення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зору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за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допомогою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лінз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окулярів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4283" y="1600200"/>
            <a:ext cx="19907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757" y="1539572"/>
            <a:ext cx="1990726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548" y="3193925"/>
            <a:ext cx="208346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113" y="3264506"/>
            <a:ext cx="2098014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1455" y="5086350"/>
            <a:ext cx="2112301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757" y="5105400"/>
            <a:ext cx="2112301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473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25" y="457200"/>
            <a:ext cx="4224337" cy="601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914400" y="1424609"/>
            <a:ext cx="228600" cy="1524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14942" y="642918"/>
            <a:ext cx="3429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Нервові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імпульси</a:t>
            </a:r>
            <a:r>
              <a:rPr lang="ru-RU" sz="2400" b="1" dirty="0" smtClean="0">
                <a:solidFill>
                  <a:schemeClr val="bg1"/>
                </a:solidFill>
              </a:rPr>
              <a:t> по </a:t>
            </a:r>
            <a:r>
              <a:rPr lang="ru-RU" sz="2400" b="1" dirty="0" err="1" smtClean="0">
                <a:solidFill>
                  <a:schemeClr val="bg1"/>
                </a:solidFill>
              </a:rPr>
              <a:t>зоровому</a:t>
            </a:r>
            <a:r>
              <a:rPr lang="ru-RU" sz="2400" b="1" dirty="0" smtClean="0">
                <a:solidFill>
                  <a:schemeClr val="bg1"/>
                </a:solidFill>
              </a:rPr>
              <a:t> нерву </a:t>
            </a:r>
            <a:r>
              <a:rPr lang="ru-RU" sz="2400" b="1" dirty="0" err="1" smtClean="0">
                <a:solidFill>
                  <a:schemeClr val="bg1"/>
                </a:solidFill>
              </a:rPr>
              <a:t>передаються</a:t>
            </a:r>
            <a:r>
              <a:rPr lang="ru-RU" sz="2400" b="1" dirty="0" smtClean="0">
                <a:solidFill>
                  <a:schemeClr val="bg1"/>
                </a:solidFill>
              </a:rPr>
              <a:t> в кору великих </a:t>
            </a:r>
            <a:r>
              <a:rPr lang="ru-RU" sz="2400" b="1" dirty="0" err="1" smtClean="0">
                <a:solidFill>
                  <a:schemeClr val="bg1"/>
                </a:solidFill>
              </a:rPr>
              <a:t>півкуль</a:t>
            </a:r>
            <a:r>
              <a:rPr lang="ru-RU" sz="2400" b="1" dirty="0" smtClean="0">
                <a:solidFill>
                  <a:schemeClr val="bg1"/>
                </a:solidFill>
              </a:rPr>
              <a:t> де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остаточне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розрізнення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подразнень</a:t>
            </a:r>
            <a:r>
              <a:rPr lang="ru-RU" sz="2400" b="1" dirty="0" smtClean="0">
                <a:solidFill>
                  <a:schemeClr val="bg1"/>
                </a:solidFill>
              </a:rPr>
              <a:t> - </a:t>
            </a:r>
            <a:r>
              <a:rPr lang="ru-RU" sz="2400" b="1" dirty="0" err="1" smtClean="0">
                <a:solidFill>
                  <a:schemeClr val="bg1"/>
                </a:solidFill>
              </a:rPr>
              <a:t>форми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предметів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їхнього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забарвлення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величини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освітленості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розташування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руху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10075" y="1295400"/>
            <a:ext cx="228600" cy="152400"/>
          </a:xfrm>
          <a:prstGeom prst="ellipse">
            <a:avLst/>
          </a:prstGeom>
          <a:gradFill flip="none" rotWithShape="1">
            <a:gsLst>
              <a:gs pos="0">
                <a:srgbClr val="98E43C">
                  <a:shade val="30000"/>
                  <a:satMod val="115000"/>
                </a:srgbClr>
              </a:gs>
              <a:gs pos="50000">
                <a:srgbClr val="98E43C">
                  <a:shade val="67500"/>
                  <a:satMod val="115000"/>
                </a:srgbClr>
              </a:gs>
              <a:gs pos="100000">
                <a:srgbClr val="98E43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2500" y="1451113"/>
            <a:ext cx="228600" cy="1524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83974" y="1451113"/>
            <a:ext cx="228600" cy="1524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48175" y="1348409"/>
            <a:ext cx="228600" cy="152400"/>
          </a:xfrm>
          <a:prstGeom prst="ellipse">
            <a:avLst/>
          </a:prstGeom>
          <a:gradFill flip="none" rotWithShape="1">
            <a:gsLst>
              <a:gs pos="0">
                <a:srgbClr val="98E43C">
                  <a:shade val="30000"/>
                  <a:satMod val="115000"/>
                </a:srgbClr>
              </a:gs>
              <a:gs pos="50000">
                <a:srgbClr val="98E43C">
                  <a:shade val="67500"/>
                  <a:satMod val="115000"/>
                </a:srgbClr>
              </a:gs>
              <a:gs pos="100000">
                <a:srgbClr val="98E43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48175" y="1302026"/>
            <a:ext cx="228600" cy="152400"/>
          </a:xfrm>
          <a:prstGeom prst="ellipse">
            <a:avLst/>
          </a:prstGeom>
          <a:gradFill flip="none" rotWithShape="1">
            <a:gsLst>
              <a:gs pos="0">
                <a:srgbClr val="98E43C">
                  <a:shade val="30000"/>
                  <a:satMod val="115000"/>
                </a:srgbClr>
              </a:gs>
              <a:gs pos="50000">
                <a:srgbClr val="98E43C">
                  <a:shade val="67500"/>
                  <a:satMod val="115000"/>
                </a:srgbClr>
              </a:gs>
              <a:gs pos="100000">
                <a:srgbClr val="98E43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2" r="20731" b="7786"/>
          <a:stretch/>
        </p:blipFill>
        <p:spPr>
          <a:xfrm rot="5400000">
            <a:off x="6292766" y="5004904"/>
            <a:ext cx="1464542" cy="1705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57327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0" presetClass="path" presetSubtype="0" repeatCount="3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347 C 0.01719 0.00556 0.02188 0.00741 0.02656 0.00926 C 0.03611 0.01759 0.04497 0.01782 0.05486 0.02361 C 0.06146 0.02731 0.06875 0.03241 0.07552 0.03519 C 0.08194 0.04375 0.09288 0.04375 0.10156 0.04699 C 0.10382 0.04792 0.1059 0.04884 0.10816 0.04977 C 0.1092 0.05023 0.11146 0.05116 0.11146 0.05139 C 0.1151 0.05903 0.11545 0.06181 0.1092 0.06713 C 0.10642 0.07315 0.10278 0.07917 0.09844 0.0831 C 0.09549 0.08912 0.09358 0.09468 0.0908 0.10046 C 0.09115 0.11204 0.09132 0.12361 0.09184 0.13519 C 0.09288 0.15764 0.10608 0.15972 0.12014 0.16134 C 0.12153 0.16227 0.12292 0.16343 0.12448 0.16435 C 0.12552 0.16505 0.12708 0.16458 0.12778 0.16574 C 0.13177 0.17292 0.13038 0.18426 0.13316 0.1919 C 0.13455 0.19583 0.13594 0.20093 0.1375 0.20486 C 0.13872 0.20787 0.14097 0.21042 0.14184 0.21366 C 0.14358 0.22014 0.14514 0.22963 0.14844 0.23519 C 0.15035 0.23843 0.15486 0.24398 0.15486 0.24421 C 0.1566 0.25162 0.15521 0.24722 0.16024 0.25694 C 0.16181 0.25995 0.16476 0.26574 0.16476 0.26597 C 0.1658 0.27037 0.16788 0.27407 0.1691 0.2787 C 0.16997 0.28773 0.17101 0.29421 0.16684 0.30185 C 0.16528 0.30833 0.16042 0.31227 0.15712 0.31782 C 0.14601 0.33634 0.15608 0.32176 0.14844 0.33241 C 0.14635 0.33958 0.14444 0.34514 0.13976 0.34977 C 0.13941 0.35116 0.13924 0.35301 0.13854 0.35417 C 0.13767 0.35556 0.13594 0.35532 0.13524 0.35694 C 0.13438 0.35903 0.13472 0.36181 0.1342 0.36435 C 0.13368 0.36736 0.13212 0.37292 0.13212 0.37315 C 0.13108 0.3838 0.13021 0.3956 0.12552 0.40486 C 0.12483 0.41134 0.12691 0.44931 0.12222 0.43241 C 0.12014 0.41134 0.12361 0.37106 0.11684 0.35856 C 0.11684 0.35833 0.11302 0.34167 0.1125 0.34097 C 0.11163 0.33981 0.11024 0.34005 0.1092 0.33958 C 0.10677 0.34491 0.10347 0.34653 0.10052 0.35116 C 0.09913 0.35324 0.09705 0.35903 0.09618 0.36134 C 0.09497 0.39838 0.09306 0.43519 0.1059 0.46852 C 0.1092 0.47708 0.11059 0.48657 0.11476 0.49468 C 0.11528 0.49699 0.11927 0.51088 0.12014 0.51204 C 0.12101 0.51319 0.1224 0.51319 0.12344 0.51366 C 0.12587 0.51852 0.13056 0.52477 0.1342 0.52801 C 0.13802 0.53542 0.13455 0.53009 0.1408 0.53519 C 0.14306 0.53704 0.14722 0.54097 0.14722 0.5412 C 0.14983 0.54583 0.15156 0.54931 0.1559 0.55116 C 0.15938 0.5544 0.1625 0.55764 0.16476 0.56273 C 0.16719 0.56829 0.16771 0.57477 0.17344 0.57731 C 0.1776 0.57917 0.17552 0.57824 0.17986 0.58032 C 0.175 0.58449 0.17118 0.58194 0.1658 0.58032 C 0.17118 0.57986 0.17674 0.57963 0.18212 0.5787 C 0.19149 0.57731 0.17344 0.56481 0.17344 0.56134 L 0.17656 0.58032 " pathEditMode="relative" rAng="0" ptsTypes="ffffffffffffffffffffffffffffffffffffffffffffffffff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2905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1111 C -0.00139 0.01204 -0.00503 0.01296 -0.01007 0.01551 C -0.01146 0.01829 -0.01232 0.02199 -0.01441 0.02407 C -0.0217 0.03148 -0.03142 0.03449 -0.03941 0.04144 C -0.04219 0.04398 -0.04618 0.04259 -0.04913 0.04444 C -0.05851 0.05046 -0.0658 0.05556 -0.07639 0.05741 C -0.08507 0.06528 -0.09809 0.06551 -0.10781 0.0706 C -0.10226 0.08148 -0.09479 0.08843 -0.08941 0.09954 C -0.08802 0.10255 -0.08785 0.10625 -0.08715 0.10972 C -0.08524 0.11806 -0.08333 0.12593 -0.08177 0.13426 C -0.08212 0.14167 -0.08021 0.16944 -0.08941 0.17338 C -0.09653 0.17986 -0.10069 0.18009 -0.10903 0.18356 C -0.11319 0.18727 -0.11788 0.18866 -0.12205 0.19213 C -0.12274 0.20509 -0.12361 0.22014 -0.12969 0.23125 C -0.1309 0.24028 -0.13125 0.24861 -0.13507 0.25602 C -0.13646 0.26574 -0.13837 0.27269 -0.14271 0.28056 C -0.14514 0.29074 -0.14774 0.29398 -0.15347 0.30093 C -0.15573 0.3037 -0.16007 0.30972 -0.16007 0.30995 C -0.1625 0.31944 -0.15937 0.32801 -0.15781 0.33727 C -0.15434 0.35741 -0.14253 0.37523 -0.13403 0.39213 C -0.12934 0.40139 -0.12882 0.41343 -0.12413 0.42269 C -0.12239 0.43449 -0.12048 0.44583 -0.11771 0.45741 C -0.11788 0.45463 -0.11979 0.43194 -0.11979 0.42986 C -0.11979 0.41968 -0.11927 0.40972 -0.11875 0.39954 C -0.1184 0.39144 -0.11476 0.36343 -0.10903 0.3588 C -0.1066 0.35671 -0.10208 0.35556 -0.09913 0.35463 C -0.09774 0.35509 -0.09601 0.35486 -0.09479 0.35602 C -0.09097 0.35949 -0.08854 0.37847 -0.08715 0.38495 C -0.08871 0.41157 -0.08906 0.43843 -0.09271 0.46458 C -0.09427 0.49074 -0.09653 0.5206 -0.11007 0.54144 C -0.11528 0.54954 -0.12083 0.56181 -0.12743 0.56759 C -0.12969 0.56944 -0.13403 0.57338 -0.13403 0.57361 C -0.13472 0.57477 -0.13507 0.57662 -0.13611 0.57778 C -0.13698 0.5787 -0.13854 0.57801 -0.13941 0.57917 C -0.14062 0.58079 -0.14062 0.5831 -0.14149 0.58495 C -0.14323 0.58819 -0.14687 0.59144 -0.14913 0.59375 C -0.15069 0.59907 -0.16041 0.61366 -0.16441 0.61551 C -0.16562 0.62037 -0.16719 0.62338 -0.16979 0.62708 " pathEditMode="relative" rAng="0" ptsTypes="fffffffffffffffffffffffffffffffffffff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0" presetClass="path" presetSubtype="0" repeatCount="4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0469 0.00209 0.00938 0.00394 0.01407 0.00579 C 0.02361 0.01412 0.03247 0.01436 0.04236 0.02014 C 0.04896 0.02385 0.05625 0.02894 0.06302 0.03172 C 0.06945 0.04028 0.08039 0.04028 0.08907 0.04352 C 0.09132 0.04445 0.09341 0.04537 0.09566 0.0463 C 0.0967 0.04676 0.09896 0.04769 0.09896 0.04792 C 0.10261 0.05556 0.10295 0.05834 0.0967 0.06366 C 0.09393 0.06968 0.09028 0.0757 0.08594 0.07963 C 0.08299 0.08565 0.08108 0.09121 0.0783 0.097 C 0.07865 0.10857 0.07882 0.12014 0.07934 0.13172 C 0.08039 0.15417 0.09358 0.15625 0.10764 0.15787 C 0.10903 0.1588 0.11042 0.15996 0.11198 0.16088 C 0.11302 0.16158 0.11459 0.16112 0.11528 0.16227 C 0.11927 0.16945 0.11789 0.18079 0.12066 0.18843 C 0.12205 0.19237 0.12344 0.19746 0.125 0.20139 C 0.12622 0.2044 0.12848 0.20695 0.12934 0.21019 C 0.13108 0.21667 0.13264 0.22616 0.13594 0.23172 C 0.13785 0.23496 0.14236 0.24051 0.14236 0.24075 C 0.1441 0.24815 0.14271 0.24375 0.14775 0.25348 C 0.14931 0.25649 0.15226 0.26227 0.15226 0.2625 C 0.1533 0.2669 0.15539 0.27061 0.1566 0.27524 C 0.15747 0.28426 0.15851 0.29075 0.15434 0.29838 C 0.15278 0.30487 0.14792 0.3088 0.14462 0.31436 C 0.13351 0.33287 0.14358 0.31829 0.13594 0.32894 C 0.13386 0.33612 0.13195 0.34167 0.12726 0.3463 C 0.12691 0.34769 0.12674 0.34954 0.12605 0.3507 C 0.12518 0.35209 0.12344 0.35186 0.12275 0.35348 C 0.12188 0.35556 0.12223 0.35834 0.1217 0.36088 C 0.12118 0.36389 0.11962 0.36945 0.11962 0.36968 C 0.11858 0.38033 0.11771 0.39213 0.11302 0.40139 C 0.11233 0.40787 0.11441 0.44584 0.10973 0.42894 C 0.10764 0.40787 0.11111 0.3676 0.10434 0.3551 C 0.10434 0.35487 0.10052 0.3382 0.1 0.3375 C 0.09914 0.33635 0.09775 0.33658 0.0967 0.33612 C 0.09427 0.34144 0.09098 0.34306 0.08802 0.34769 C 0.08664 0.34977 0.08455 0.35556 0.08368 0.35787 C 0.08247 0.39491 0.08056 0.43172 0.09341 0.46505 C 0.0967 0.47362 0.09809 0.48311 0.10226 0.49121 C 0.10278 0.49352 0.10677 0.50741 0.10764 0.50857 C 0.10851 0.50973 0.1099 0.50973 0.11094 0.51019 C 0.11337 0.51505 0.11806 0.5213 0.1217 0.52454 C 0.12552 0.53195 0.12205 0.52662 0.1283 0.53172 C 0.13056 0.53357 0.13473 0.5375 0.13473 0.53774 C 0.13733 0.54237 0.13907 0.54584 0.14341 0.54769 C 0.14688 0.55093 0.15 0.55417 0.15226 0.55926 C 0.15469 0.56482 0.15521 0.5713 0.16094 0.57385 C 0.16511 0.5757 0.16302 0.57477 0.16736 0.57686 C 0.1625 0.58102 0.15868 0.57848 0.1533 0.57686 C 0.15868 0.57639 0.16424 0.57616 0.16962 0.57524 C 0.179 0.57385 0.16094 0.56135 0.16094 0.55787 L 0.16407 0.57686 " pathEditMode="relative" rAng="0" ptsTypes="ffffffffffffffffffffffffffffffffffffffffffffffffff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2905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556 0.00093 -0.0092 0.00185 -0.01424 0.0044 C -0.01563 0.00718 -0.01649 0.01088 -0.01858 0.01296 C -0.02587 0.02037 -0.03559 0.02338 -0.04358 0.03033 C -0.04636 0.03287 -0.05035 0.03148 -0.0533 0.03333 C -0.06268 0.03935 -0.06997 0.04445 -0.08056 0.0463 C -0.08924 0.05417 -0.10226 0.0544 -0.11198 0.05949 C -0.10643 0.07037 -0.09896 0.07732 -0.09358 0.08843 C -0.09219 0.09144 -0.09202 0.09514 -0.09132 0.09861 C -0.08941 0.10695 -0.0875 0.11482 -0.08594 0.12315 C -0.08629 0.13056 -0.08438 0.15833 -0.09358 0.16227 C -0.1007 0.16875 -0.10486 0.16898 -0.1132 0.17245 C -0.11736 0.17616 -0.12205 0.17755 -0.12622 0.18102 C -0.12691 0.19398 -0.12778 0.20903 -0.13386 0.22014 C -0.13507 0.22917 -0.13542 0.2375 -0.13924 0.24491 C -0.14063 0.25463 -0.14254 0.26158 -0.14688 0.26945 C -0.14931 0.27963 -0.15191 0.28287 -0.15764 0.28982 C -0.1599 0.29259 -0.16424 0.29861 -0.16424 0.29884 C -0.16667 0.30833 -0.16354 0.3169 -0.16198 0.32616 C -0.15851 0.3463 -0.1467 0.36412 -0.1382 0.38102 C -0.13351 0.39028 -0.13299 0.40232 -0.1283 0.41158 C -0.12656 0.42338 -0.12465 0.43472 -0.12188 0.4463 C -0.12205 0.44352 -0.12396 0.42083 -0.12396 0.41875 C -0.12396 0.40857 -0.12344 0.39861 -0.12292 0.38843 C -0.12257 0.38033 -0.11893 0.35232 -0.1132 0.34769 C -0.11077 0.3456 -0.10625 0.34445 -0.1033 0.34352 C -0.10191 0.34398 -0.10018 0.34375 -0.09896 0.34491 C -0.09514 0.34838 -0.09271 0.36736 -0.09132 0.37384 C -0.09288 0.40046 -0.09323 0.42732 -0.09688 0.45347 C -0.09844 0.47963 -0.1007 0.50949 -0.11424 0.53033 C -0.11945 0.53843 -0.125 0.5507 -0.1316 0.55648 C -0.13386 0.55833 -0.1382 0.56227 -0.1382 0.5625 C -0.13889 0.56366 -0.13924 0.56551 -0.14028 0.56667 C -0.14115 0.56759 -0.14271 0.5669 -0.14358 0.56806 C -0.14479 0.56968 -0.14479 0.57199 -0.14566 0.57384 C -0.1474 0.57708 -0.15104 0.58033 -0.1533 0.58264 C -0.15486 0.58796 -0.16458 0.60255 -0.16858 0.6044 C -0.16979 0.60926 -0.17136 0.61227 -0.17396 0.61597 " pathEditMode="relative" rAng="0" ptsTypes="fffffffffffffffffffffffffffffffffffff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0" presetClass="path" presetSubtype="0" repeatCount="4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C 0.00417 0.00208 0.00851 0.00393 0.01267 0.00578 C 0.02135 0.01435 0.02951 0.01458 0.03854 0.0206 C 0.04462 0.02453 0.05121 0.02962 0.05729 0.03263 C 0.06319 0.04143 0.07326 0.04143 0.08108 0.04467 C 0.08316 0.04583 0.08507 0.04675 0.08715 0.04768 C 0.08802 0.04814 0.0901 0.04907 0.0901 0.0493 C 0.0934 0.05717 0.09375 0.06018 0.08802 0.0655 C 0.08559 0.07175 0.08229 0.078 0.0783 0.08194 C 0.07552 0.08819 0.07378 0.09398 0.07135 0.1 C 0.0717 0.1118 0.0717 0.12384 0.07222 0.13587 C 0.07326 0.15902 0.08524 0.16111 0.09809 0.16273 C 0.0993 0.16365 0.10052 0.16504 0.10208 0.16597 C 0.10295 0.16666 0.10434 0.1662 0.10503 0.16736 C 0.10868 0.17476 0.10746 0.18634 0.10989 0.19421 C 0.11111 0.19837 0.1125 0.2037 0.11389 0.20763 C 0.11493 0.21087 0.11701 0.21342 0.11788 0.21666 C 0.11944 0.22337 0.12083 0.23333 0.12378 0.23888 C 0.12552 0.24236 0.12969 0.24814 0.12969 0.24837 C 0.13125 0.25601 0.13003 0.25138 0.13455 0.26134 C 0.13611 0.26458 0.13871 0.2706 0.13871 0.27083 C 0.13976 0.27523 0.14167 0.27916 0.14271 0.28379 C 0.1434 0.29328 0.14444 0.3 0.14062 0.30787 C 0.13924 0.31435 0.13472 0.31851 0.13177 0.3243 C 0.1217 0.34328 0.1309 0.32824 0.12378 0.33935 C 0.12187 0.34675 0.12014 0.35254 0.11597 0.35717 C 0.11562 0.35856 0.11545 0.36064 0.11476 0.3618 C 0.11406 0.36319 0.1125 0.36296 0.1118 0.36458 C 0.11111 0.36666 0.11128 0.36967 0.11094 0.37222 C 0.11042 0.37546 0.10903 0.38101 0.10903 0.38125 C 0.10799 0.39236 0.10729 0.40439 0.10295 0.41412 C 0.10226 0.42083 0.10417 0.45995 0.1 0.44259 C 0.09809 0.42083 0.10121 0.37916 0.09496 0.3662 C 0.09496 0.36597 0.09149 0.34884 0.09114 0.34814 C 0.09028 0.34699 0.08906 0.34722 0.08802 0.34675 C 0.08594 0.35231 0.08281 0.35393 0.08021 0.35856 C 0.07882 0.36087 0.07708 0.36666 0.07621 0.36921 C 0.07517 0.4074 0.07344 0.44537 0.08507 0.47986 C 0.08802 0.48865 0.08941 0.49837 0.09323 0.50671 C 0.09358 0.50902 0.09722 0.52337 0.09809 0.52476 C 0.09878 0.52592 0.10017 0.52592 0.10104 0.52638 C 0.1033 0.53125 0.10746 0.53773 0.11094 0.5412 C 0.11441 0.54884 0.11111 0.54328 0.11684 0.54861 C 0.11892 0.55046 0.12274 0.55462 0.12274 0.55486 C 0.12517 0.55949 0.12674 0.56319 0.13073 0.56504 C 0.13385 0.56828 0.13663 0.57175 0.13871 0.57708 C 0.14097 0.58263 0.14149 0.58935 0.1467 0.59212 C 0.15052 0.59398 0.14861 0.59305 0.15243 0.59513 C 0.14809 0.59953 0.14462 0.59675 0.13976 0.59513 C 0.14462 0.59467 0.14965 0.59444 0.15451 0.59351 C 0.16319 0.59212 0.1467 0.57916 0.1467 0.57546 L 0.14948 0.59513 " pathEditMode="relative" rAng="0" ptsTypes="ffffffffffffffffffffffffffffffffffffffffffffffffff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2997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018 C 0.00278 0.01111 -0.00087 0.01203 -0.0059 0.01458 C -0.00729 0.01736 -0.00816 0.02106 -0.01024 0.02314 C -0.01754 0.03055 -0.02726 0.03356 -0.03524 0.04051 C -0.03802 0.04305 -0.04202 0.04166 -0.04497 0.04351 C -0.05434 0.04953 -0.06163 0.05463 -0.07222 0.05648 C -0.0809 0.06435 -0.09393 0.06458 -0.10365 0.06967 C -0.09809 0.08055 -0.09063 0.0875 -0.08524 0.09861 C -0.08386 0.10162 -0.08368 0.10532 -0.08299 0.10879 C -0.08108 0.11713 -0.07917 0.125 -0.07761 0.13333 C -0.07795 0.14074 -0.07604 0.16851 -0.08524 0.17245 C -0.09236 0.17893 -0.09653 0.17916 -0.10486 0.18263 C -0.10903 0.18634 -0.11372 0.18773 -0.11788 0.1912 C -0.11858 0.20416 -0.11945 0.21921 -0.12552 0.23032 C -0.12674 0.23935 -0.12708 0.24768 -0.1309 0.25509 C -0.13229 0.26481 -0.1342 0.27176 -0.13854 0.27963 C -0.14097 0.28981 -0.14358 0.29305 -0.14931 0.3 C -0.15156 0.30277 -0.1559 0.30879 -0.1559 0.30902 C -0.15833 0.31851 -0.15521 0.32708 -0.15365 0.33634 C -0.15018 0.35648 -0.13837 0.3743 -0.12986 0.3912 C -0.12518 0.40046 -0.12465 0.4125 -0.11997 0.42176 C -0.11823 0.43356 -0.11632 0.4449 -0.11354 0.45648 C -0.11372 0.4537 -0.11563 0.43101 -0.11563 0.42893 C -0.11563 0.41875 -0.11511 0.40879 -0.11458 0.39861 C -0.11424 0.39051 -0.11059 0.3625 -0.10486 0.35787 C -0.10243 0.35578 -0.09792 0.35463 -0.09497 0.3537 C -0.09358 0.35416 -0.09184 0.35393 -0.09063 0.35509 C -0.08681 0.35856 -0.08438 0.37754 -0.08299 0.38402 C -0.08455 0.41064 -0.0849 0.4375 -0.08854 0.46365 C -0.09011 0.48981 -0.09236 0.51967 -0.1059 0.54051 C -0.11111 0.54861 -0.11667 0.56088 -0.12327 0.56666 C -0.12552 0.56851 -0.12986 0.57245 -0.12986 0.57268 C -0.13056 0.57384 -0.1309 0.57569 -0.13195 0.57685 C -0.13281 0.57777 -0.13438 0.57708 -0.13524 0.57824 C -0.13646 0.57986 -0.13646 0.58217 -0.13733 0.58402 C -0.13906 0.58726 -0.14271 0.59051 -0.14497 0.59282 C -0.14653 0.59814 -0.15625 0.61273 -0.16024 0.61458 C -0.16146 0.61944 -0.16302 0.62245 -0.16563 0.62615 " pathEditMode="relative" rAng="0" ptsTypes="fffffffffffffffffffffffffffffffffffff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574121"/>
            <a:ext cx="7772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b="1" dirty="0" err="1" smtClean="0">
                <a:solidFill>
                  <a:srgbClr val="0070C0"/>
                </a:solidFill>
              </a:rPr>
              <a:t>Дальтонізм</a:t>
            </a:r>
            <a:r>
              <a:rPr lang="ru-RU" sz="2000" b="1" dirty="0">
                <a:solidFill>
                  <a:srgbClr val="0070C0"/>
                </a:solidFill>
              </a:rPr>
              <a:t>,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нездатність</a:t>
            </a:r>
            <a:r>
              <a:rPr lang="ru-RU" sz="2000" b="1" dirty="0" smtClean="0">
                <a:solidFill>
                  <a:schemeClr val="bg1"/>
                </a:solidFill>
              </a:rPr>
              <a:t> правильно </a:t>
            </a:r>
            <a:r>
              <a:rPr lang="ru-RU" sz="2000" b="1" dirty="0" err="1" smtClean="0">
                <a:solidFill>
                  <a:schemeClr val="bg1"/>
                </a:solidFill>
              </a:rPr>
              <a:t>визначати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ті</a:t>
            </a:r>
            <a:r>
              <a:rPr lang="ru-RU" sz="2000" b="1" dirty="0" smtClean="0">
                <a:solidFill>
                  <a:schemeClr val="bg1"/>
                </a:solidFill>
              </a:rPr>
              <a:t> або </a:t>
            </a:r>
            <a:r>
              <a:rPr lang="ru-RU" sz="2000" b="1" dirty="0" err="1" smtClean="0">
                <a:solidFill>
                  <a:schemeClr val="bg1"/>
                </a:solidFill>
              </a:rPr>
              <a:t>інші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кольори</a:t>
            </a:r>
            <a:r>
              <a:rPr lang="ru-RU" sz="2000" b="1" dirty="0" smtClean="0">
                <a:solidFill>
                  <a:schemeClr val="bg1"/>
                </a:solidFill>
              </a:rPr>
              <a:t>, може </a:t>
            </a:r>
            <a:r>
              <a:rPr lang="ru-RU" sz="2000" b="1" dirty="0" err="1" smtClean="0">
                <a:solidFill>
                  <a:schemeClr val="bg1"/>
                </a:solidFill>
              </a:rPr>
              <a:t>мати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спадкову</a:t>
            </a:r>
            <a:r>
              <a:rPr lang="ru-RU" sz="2000" b="1" dirty="0" smtClean="0">
                <a:solidFill>
                  <a:schemeClr val="bg1"/>
                </a:solidFill>
              </a:rPr>
              <a:t> природу або бути </a:t>
            </a:r>
            <a:r>
              <a:rPr lang="ru-RU" sz="2000" b="1" dirty="0" err="1" smtClean="0">
                <a:solidFill>
                  <a:schemeClr val="bg1"/>
                </a:solidFill>
              </a:rPr>
              <a:t>викликаним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захворюванням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зорового</a:t>
            </a:r>
            <a:r>
              <a:rPr lang="ru-RU" sz="2000" b="1" dirty="0" smtClean="0">
                <a:solidFill>
                  <a:schemeClr val="bg1"/>
                </a:solidFill>
              </a:rPr>
              <a:t> нерва або </a:t>
            </a:r>
            <a:r>
              <a:rPr lang="ru-RU" sz="2000" b="1" dirty="0" err="1" smtClean="0">
                <a:solidFill>
                  <a:schemeClr val="bg1"/>
                </a:solidFill>
              </a:rPr>
              <a:t>сітківки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dirty="0" err="1" smtClean="0">
                <a:solidFill>
                  <a:schemeClr val="bg1"/>
                </a:solidFill>
              </a:rPr>
              <a:t>Набутий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дальтонізм</a:t>
            </a:r>
            <a:r>
              <a:rPr lang="ru-RU" sz="2000" b="1" dirty="0" smtClean="0">
                <a:solidFill>
                  <a:schemeClr val="bg1"/>
                </a:solidFill>
              </a:rPr>
              <a:t> має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тільки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оці</a:t>
            </a:r>
            <a:r>
              <a:rPr lang="ru-RU" sz="2000" b="1" dirty="0" smtClean="0">
                <a:solidFill>
                  <a:schemeClr val="bg1"/>
                </a:solidFill>
              </a:rPr>
              <a:t>, де </a:t>
            </a:r>
            <a:r>
              <a:rPr lang="ru-RU" sz="2000" b="1" dirty="0" err="1" smtClean="0">
                <a:solidFill>
                  <a:schemeClr val="bg1"/>
                </a:solidFill>
              </a:rPr>
              <a:t>вражена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сітківка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чи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зоровий</a:t>
            </a:r>
            <a:r>
              <a:rPr lang="ru-RU" sz="2000" b="1" dirty="0" smtClean="0">
                <a:solidFill>
                  <a:schemeClr val="bg1"/>
                </a:solidFill>
              </a:rPr>
              <a:t> нерв. </a:t>
            </a:r>
            <a:r>
              <a:rPr lang="ru-RU" sz="2000" b="1" dirty="0" err="1" smtClean="0">
                <a:solidFill>
                  <a:schemeClr val="bg1"/>
                </a:solidFill>
              </a:rPr>
              <a:t>Йому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також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властиве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прогресуюче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погіршення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часом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труднощі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розрізненні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синього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жовтого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кольорів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dirty="0" err="1" smtClean="0">
                <a:solidFill>
                  <a:schemeClr val="bg1"/>
                </a:solidFill>
              </a:rPr>
              <a:t>Спадковий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дальтонізм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зустрічається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частіше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вражає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обидва</a:t>
            </a:r>
            <a:r>
              <a:rPr lang="ru-RU" sz="2000" b="1" dirty="0" smtClean="0">
                <a:solidFill>
                  <a:schemeClr val="bg1"/>
                </a:solidFill>
              </a:rPr>
              <a:t> ока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не </a:t>
            </a:r>
            <a:r>
              <a:rPr lang="ru-RU" sz="2000" b="1" dirty="0" err="1" smtClean="0">
                <a:solidFill>
                  <a:schemeClr val="bg1"/>
                </a:solidFill>
              </a:rPr>
              <a:t>погіршується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часом. Цей </a:t>
            </a:r>
            <a:r>
              <a:rPr lang="ru-RU" sz="2000" b="1" dirty="0" err="1" smtClean="0">
                <a:solidFill>
                  <a:schemeClr val="bg1"/>
                </a:solidFill>
              </a:rPr>
              <a:t>варіант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дальтонізму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різного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ступеня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вираженості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присутня</a:t>
            </a:r>
            <a:r>
              <a:rPr lang="ru-RU" sz="2000" b="1" dirty="0" smtClean="0">
                <a:solidFill>
                  <a:schemeClr val="bg1"/>
                </a:solidFill>
              </a:rPr>
              <a:t> у 8% </a:t>
            </a:r>
            <a:r>
              <a:rPr lang="ru-RU" sz="2000" b="1" dirty="0" err="1" smtClean="0">
                <a:solidFill>
                  <a:schemeClr val="bg1"/>
                </a:solidFill>
              </a:rPr>
              <a:t>чоловіків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0.4% </a:t>
            </a:r>
            <a:r>
              <a:rPr lang="ru-RU" sz="2000" b="1" dirty="0" err="1" smtClean="0">
                <a:solidFill>
                  <a:schemeClr val="bg1"/>
                </a:solidFill>
              </a:rPr>
              <a:t>жінок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Спадковий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дальтонізм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пов'язаний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X-</a:t>
            </a:r>
            <a:r>
              <a:rPr lang="ru-RU" sz="2000" b="1" dirty="0" smtClean="0">
                <a:solidFill>
                  <a:schemeClr val="bg1"/>
                </a:solidFill>
              </a:rPr>
              <a:t>хромосомою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практично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завжди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передається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матері-носія</a:t>
            </a:r>
            <a:r>
              <a:rPr lang="ru-RU" sz="2000" b="1" dirty="0" smtClean="0">
                <a:solidFill>
                  <a:schemeClr val="bg1"/>
                </a:solidFill>
              </a:rPr>
              <a:t> гена до </a:t>
            </a:r>
            <a:r>
              <a:rPr lang="ru-RU" sz="2000" b="1" dirty="0" err="1" smtClean="0">
                <a:solidFill>
                  <a:schemeClr val="bg1"/>
                </a:solidFill>
              </a:rPr>
              <a:t>сина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41840"/>
            <a:ext cx="914399" cy="90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2315"/>
            <a:ext cx="1017778" cy="91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839" y="5309563"/>
            <a:ext cx="1056075" cy="94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46" y="5350287"/>
            <a:ext cx="1030057" cy="91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632172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Які </a:t>
            </a:r>
            <a:r>
              <a:rPr lang="ru-RU" b="1" dirty="0" err="1" smtClean="0">
                <a:solidFill>
                  <a:schemeClr val="bg1"/>
                </a:solidFill>
              </a:rPr>
              <a:t>цифри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бачиш</a:t>
            </a:r>
            <a:r>
              <a:rPr lang="ru-RU" b="1" dirty="0" smtClean="0">
                <a:solidFill>
                  <a:schemeClr val="bg1"/>
                </a:solidFill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</a:rPr>
              <a:t>малюнках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5232539"/>
            <a:ext cx="1132527" cy="1132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5199093"/>
            <a:ext cx="1066800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3914" y="5216824"/>
            <a:ext cx="1104900" cy="1104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353952"/>
            <a:ext cx="5181600" cy="1220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170929" y="257873"/>
            <a:ext cx="5094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err="1" smtClean="0">
                <a:ln w="11430"/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Дальтонізм</a:t>
            </a:r>
            <a:endParaRPr lang="en-US" sz="7200" b="1" cap="none" spc="0" dirty="0">
              <a:ln w="11430"/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3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8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670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</a:rPr>
              <a:t>Дальтон </a:t>
            </a:r>
            <a:r>
              <a:rPr lang="ru-RU" sz="2000" b="1" dirty="0" err="1" smtClean="0">
                <a:solidFill>
                  <a:schemeClr val="bg1"/>
                </a:solidFill>
              </a:rPr>
              <a:t>був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протанопом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(не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розрізняв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червоний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колір</a:t>
            </a:r>
            <a:r>
              <a:rPr lang="ru-RU" sz="2000" b="1" dirty="0" smtClean="0">
                <a:solidFill>
                  <a:schemeClr val="bg1"/>
                </a:solidFill>
              </a:rPr>
              <a:t>), </a:t>
            </a:r>
            <a:r>
              <a:rPr lang="ru-RU" sz="2000" b="1" dirty="0" err="1" smtClean="0">
                <a:solidFill>
                  <a:schemeClr val="bg1"/>
                </a:solidFill>
              </a:rPr>
              <a:t>але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не</a:t>
            </a:r>
            <a:r>
              <a:rPr lang="ru-RU" sz="2000" b="1" dirty="0" smtClean="0">
                <a:solidFill>
                  <a:schemeClr val="bg1"/>
                </a:solidFill>
              </a:rPr>
              <a:t> знав про свою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колірну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сліпоту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до 26 </a:t>
            </a:r>
            <a:r>
              <a:rPr lang="ru-RU" sz="2000" b="1" dirty="0" err="1" smtClean="0">
                <a:solidFill>
                  <a:schemeClr val="bg1"/>
                </a:solidFill>
              </a:rPr>
              <a:t>років</a:t>
            </a:r>
            <a:r>
              <a:rPr lang="ru-RU" sz="2000" b="1" dirty="0" smtClean="0">
                <a:solidFill>
                  <a:schemeClr val="bg1"/>
                </a:solidFill>
              </a:rPr>
              <a:t>. У </a:t>
            </a:r>
            <a:r>
              <a:rPr lang="ru-RU" sz="2000" b="1" dirty="0" err="1" smtClean="0">
                <a:solidFill>
                  <a:schemeClr val="bg1"/>
                </a:solidFill>
              </a:rPr>
              <a:t>нього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були</a:t>
            </a:r>
            <a:r>
              <a:rPr lang="ru-RU" sz="2000" b="1" dirty="0" smtClean="0">
                <a:solidFill>
                  <a:schemeClr val="bg1"/>
                </a:solidFill>
              </a:rPr>
              <a:t> три </a:t>
            </a:r>
            <a:r>
              <a:rPr lang="ru-RU" sz="2000" b="1" dirty="0" err="1" smtClean="0">
                <a:solidFill>
                  <a:schemeClr val="bg1"/>
                </a:solidFill>
              </a:rPr>
              <a:t>брати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сестра,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двоє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братів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страждали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кольоросліпотой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 smtClean="0">
                <a:solidFill>
                  <a:schemeClr val="bg1"/>
                </a:solidFill>
              </a:rPr>
              <a:t>червоний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колір</a:t>
            </a:r>
            <a:r>
              <a:rPr lang="ru-RU" sz="2000" b="1" dirty="0" smtClean="0">
                <a:solidFill>
                  <a:schemeClr val="bg1"/>
                </a:solidFill>
              </a:rPr>
              <a:t>. Дальтон </a:t>
            </a:r>
            <a:r>
              <a:rPr lang="ru-RU" sz="2000" b="1" dirty="0" err="1" smtClean="0">
                <a:solidFill>
                  <a:schemeClr val="bg1"/>
                </a:solidFill>
              </a:rPr>
              <a:t>докладно</a:t>
            </a:r>
            <a:r>
              <a:rPr lang="ru-RU" sz="2000" b="1" dirty="0" smtClean="0">
                <a:solidFill>
                  <a:schemeClr val="bg1"/>
                </a:solidFill>
              </a:rPr>
              <a:t> описав </a:t>
            </a:r>
            <a:r>
              <a:rPr lang="ru-RU" sz="2000" b="1" dirty="0" err="1" smtClean="0">
                <a:solidFill>
                  <a:schemeClr val="bg1"/>
                </a:solidFill>
              </a:rPr>
              <a:t>свій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сімейний</a:t>
            </a:r>
            <a:r>
              <a:rPr lang="ru-RU" sz="2000" b="1" dirty="0" smtClean="0">
                <a:solidFill>
                  <a:schemeClr val="bg1"/>
                </a:solidFill>
              </a:rPr>
              <a:t> дефект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невеликій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книзі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Завдяки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його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публікації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з'явилося</a:t>
            </a:r>
            <a:r>
              <a:rPr lang="ru-RU" sz="2000" b="1" dirty="0" smtClean="0">
                <a:solidFill>
                  <a:schemeClr val="bg1"/>
                </a:solidFill>
              </a:rPr>
              <a:t> слово «</a:t>
            </a:r>
            <a:r>
              <a:rPr lang="ru-RU" sz="2000" b="1" dirty="0" err="1" smtClean="0">
                <a:solidFill>
                  <a:schemeClr val="bg1"/>
                </a:solidFill>
              </a:rPr>
              <a:t>дальтонізм</a:t>
            </a:r>
            <a:r>
              <a:rPr lang="ru-RU" sz="2000" b="1" dirty="0" smtClean="0">
                <a:solidFill>
                  <a:schemeClr val="bg1"/>
                </a:solidFill>
              </a:rPr>
              <a:t>», яке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довгі</a:t>
            </a:r>
            <a:r>
              <a:rPr lang="ru-RU" sz="2000" b="1" dirty="0" smtClean="0">
                <a:solidFill>
                  <a:schemeClr val="bg1"/>
                </a:solidFill>
              </a:rPr>
              <a:t> роки стало </a:t>
            </a:r>
            <a:r>
              <a:rPr lang="ru-RU" sz="2000" b="1" dirty="0" err="1" smtClean="0">
                <a:solidFill>
                  <a:schemeClr val="bg1"/>
                </a:solidFill>
              </a:rPr>
              <a:t>синонімом</a:t>
            </a:r>
            <a:r>
              <a:rPr lang="ru-RU" sz="2000" b="1" dirty="0" smtClean="0">
                <a:solidFill>
                  <a:schemeClr val="bg1"/>
                </a:solidFill>
              </a:rPr>
              <a:t> не </a:t>
            </a:r>
            <a:r>
              <a:rPr lang="ru-RU" sz="2000" b="1" dirty="0" err="1" smtClean="0">
                <a:solidFill>
                  <a:schemeClr val="bg1"/>
                </a:solidFill>
              </a:rPr>
              <a:t>тільки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описаної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ним </a:t>
            </a:r>
            <a:r>
              <a:rPr lang="ru-RU" sz="2000" b="1" dirty="0" err="1" smtClean="0">
                <a:solidFill>
                  <a:schemeClr val="bg1"/>
                </a:solidFill>
              </a:rPr>
              <a:t>аномалії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червоній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області</a:t>
            </a:r>
            <a:r>
              <a:rPr lang="ru-RU" sz="2000" b="1" dirty="0" smtClean="0">
                <a:solidFill>
                  <a:schemeClr val="bg1"/>
                </a:solidFill>
              </a:rPr>
              <a:t> спектру, </a:t>
            </a:r>
            <a:r>
              <a:rPr lang="ru-RU" sz="2000" b="1" dirty="0" err="1" smtClean="0">
                <a:solidFill>
                  <a:schemeClr val="bg1"/>
                </a:solidFill>
              </a:rPr>
              <a:t>але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будь-якого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порушення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колірного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зору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436840"/>
            <a:ext cx="2024786" cy="2347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333172" y="4774252"/>
            <a:ext cx="525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b="1" dirty="0" err="1" smtClean="0">
                <a:solidFill>
                  <a:schemeClr val="bg1"/>
                </a:solidFill>
              </a:rPr>
              <a:t>Що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000" b="1" dirty="0" smtClean="0">
                <a:solidFill>
                  <a:schemeClr val="bg1"/>
                </a:solidFill>
              </a:rPr>
              <a:t> у </a:t>
            </a:r>
            <a:r>
              <a:rPr lang="ru-RU" sz="2000" b="1" dirty="0" err="1" smtClean="0">
                <a:solidFill>
                  <a:schemeClr val="bg1"/>
                </a:solidFill>
              </a:rPr>
              <a:t>випадку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протанопи</a:t>
            </a:r>
            <a:r>
              <a:rPr lang="ru-RU" sz="2000" b="1" dirty="0" smtClean="0">
                <a:solidFill>
                  <a:schemeClr val="bg1"/>
                </a:solidFill>
              </a:rPr>
              <a:t>? </a:t>
            </a:r>
            <a:r>
              <a:rPr lang="ru-RU" sz="2000" b="1" dirty="0" err="1" smtClean="0">
                <a:solidFill>
                  <a:schemeClr val="bg1"/>
                </a:solidFill>
              </a:rPr>
              <a:t>Зменшується</a:t>
            </a:r>
            <a:r>
              <a:rPr lang="ru-RU" sz="2000" b="1" dirty="0" smtClean="0">
                <a:solidFill>
                  <a:schemeClr val="bg1"/>
                </a:solidFill>
              </a:rPr>
              <a:t> величина сигналу </a:t>
            </a:r>
            <a:r>
              <a:rPr lang="ru-RU" sz="2000" b="1" dirty="0" err="1" smtClean="0">
                <a:solidFill>
                  <a:schemeClr val="bg1"/>
                </a:solidFill>
              </a:rPr>
              <a:t>від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червоних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колбочок</a:t>
            </a:r>
            <a:r>
              <a:rPr lang="ru-RU" sz="2000" b="1" dirty="0" smtClean="0">
                <a:solidFill>
                  <a:schemeClr val="bg1"/>
                </a:solidFill>
              </a:rPr>
              <a:t>, при </a:t>
            </a:r>
            <a:r>
              <a:rPr lang="ru-RU" sz="2000" b="1" dirty="0" err="1" smtClean="0">
                <a:solidFill>
                  <a:schemeClr val="bg1"/>
                </a:solidFill>
              </a:rPr>
              <a:t>цьому</a:t>
            </a:r>
            <a:r>
              <a:rPr lang="ru-RU" sz="2000" b="1" dirty="0" smtClean="0">
                <a:solidFill>
                  <a:schemeClr val="bg1"/>
                </a:solidFill>
              </a:rPr>
              <a:t> точка </a:t>
            </a:r>
            <a:r>
              <a:rPr lang="ru-RU" sz="2000" b="1" dirty="0" err="1" smtClean="0">
                <a:solidFill>
                  <a:schemeClr val="bg1"/>
                </a:solidFill>
              </a:rPr>
              <a:t>білого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залишається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місці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але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відносний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рівень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білого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знижується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червоному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регіоні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4546" y="3714752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Сприйняття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кольору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залежності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від</a:t>
            </a:r>
            <a:r>
              <a:rPr lang="ru-RU" b="1" dirty="0" smtClean="0">
                <a:solidFill>
                  <a:schemeClr val="bg1"/>
                </a:solidFill>
              </a:rPr>
              <a:t> виду </a:t>
            </a:r>
            <a:r>
              <a:rPr lang="ru-RU" b="1" dirty="0" err="1" smtClean="0">
                <a:solidFill>
                  <a:schemeClr val="bg1"/>
                </a:solidFill>
              </a:rPr>
              <a:t>колбочок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5270867"/>
            <a:ext cx="30480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3223" y="3623965"/>
            <a:ext cx="3048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662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150" y="657112"/>
            <a:ext cx="2438400" cy="3225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0" y="1510579"/>
            <a:ext cx="2390775" cy="3172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5410884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Дейтанопія-знижене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сприйняття</a:t>
            </a:r>
            <a:r>
              <a:rPr lang="ru-RU" b="1" dirty="0" smtClean="0">
                <a:solidFill>
                  <a:srgbClr val="FF0000"/>
                </a:solidFill>
              </a:rPr>
              <a:t> зеленого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0625" y="3912798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Норм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альне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сприйняття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25" y="2269810"/>
            <a:ext cx="2419350" cy="3172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4682722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92D050"/>
                </a:solidFill>
              </a:rPr>
              <a:t>Протанопія-знижене</a:t>
            </a:r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 err="1" smtClean="0">
                <a:solidFill>
                  <a:srgbClr val="92D050"/>
                </a:solidFill>
              </a:rPr>
              <a:t>сприйняття</a:t>
            </a:r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 err="1" smtClean="0">
                <a:solidFill>
                  <a:srgbClr val="92D050"/>
                </a:solidFill>
              </a:rPr>
              <a:t>червоного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12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751644537"/>
              </p:ext>
            </p:extLst>
          </p:nvPr>
        </p:nvGraphicFramePr>
        <p:xfrm>
          <a:off x="304800" y="152400"/>
          <a:ext cx="8610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 rot="16200000">
            <a:off x="-1629209" y="2848409"/>
            <a:ext cx="448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5400" b="1" cap="none" spc="0" dirty="0" smtClean="0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цікаво</a:t>
            </a:r>
            <a:r>
              <a:rPr lang="ru-RU" sz="5400" b="1" cap="none" spc="0" dirty="0" smtClean="0">
                <a:ln w="11430"/>
                <a:solidFill>
                  <a:srgbClr val="303C1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1430"/>
              <a:solidFill>
                <a:srgbClr val="303C1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93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C61BAF-068C-4EAD-B4C7-F15BB6C67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A5C61BAF-068C-4EAD-B4C7-F15BB6C67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A5C61BAF-068C-4EAD-B4C7-F15BB6C67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A5C61BAF-068C-4EAD-B4C7-F15BB6C67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F19174-16A5-4316-8427-A1D54CB1E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C6F19174-16A5-4316-8427-A1D54CB1E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C6F19174-16A5-4316-8427-A1D54CB1E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C6F19174-16A5-4316-8427-A1D54CB1E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56A8BA-DD00-46E9-9C24-A22170EC9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C556A8BA-DD00-46E9-9C24-A22170EC9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C556A8BA-DD00-46E9-9C24-A22170EC9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C556A8BA-DD00-46E9-9C24-A22170EC9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22109C-A40E-4908-9976-2DAAC55D7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4022109C-A40E-4908-9976-2DAAC55D7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4022109C-A40E-4908-9976-2DAAC55D7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4022109C-A40E-4908-9976-2DAAC55D7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67184C-BD12-460F-ACCE-29FCA8B80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graphicEl>
                                              <a:dgm id="{3967184C-BD12-460F-ACCE-29FCA8B80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graphicEl>
                                              <a:dgm id="{3967184C-BD12-460F-ACCE-29FCA8B80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3967184C-BD12-460F-ACCE-29FCA8B80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AE9969-6C43-483A-975C-D84E0F546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3CAE9969-6C43-483A-975C-D84E0F546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3CAE9969-6C43-483A-975C-D84E0F546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graphicEl>
                                              <a:dgm id="{3CAE9969-6C43-483A-975C-D84E0F546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1CDC60-C297-496C-B2AD-D653EEF9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graphicEl>
                                              <a:dgm id="{911CDC60-C297-496C-B2AD-D653EEF9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graphicEl>
                                              <a:dgm id="{911CDC60-C297-496C-B2AD-D653EEF9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graphicEl>
                                              <a:dgm id="{911CDC60-C297-496C-B2AD-D653EEF9C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172A36-7707-4A45-B7BF-380226EE3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graphicEl>
                                              <a:dgm id="{FF172A36-7707-4A45-B7BF-380226EE3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graphicEl>
                                              <a:dgm id="{FF172A36-7707-4A45-B7BF-380226EE3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FF172A36-7707-4A45-B7BF-380226EE3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DF604E-DC1D-4CB1-A2F5-D9ABBC0B4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graphicEl>
                                              <a:dgm id="{78DF604E-DC1D-4CB1-A2F5-D9ABBC0B4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graphicEl>
                                              <a:dgm id="{78DF604E-DC1D-4CB1-A2F5-D9ABBC0B4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78DF604E-DC1D-4CB1-A2F5-D9ABBC0B4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7FC584-9CD7-4BB5-B7BF-0851ABD8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>
                                            <p:graphicEl>
                                              <a:dgm id="{2F7FC584-9CD7-4BB5-B7BF-0851ABD8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>
                                            <p:graphicEl>
                                              <a:dgm id="{2F7FC584-9CD7-4BB5-B7BF-0851ABD8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>
                                            <p:graphicEl>
                                              <a:dgm id="{2F7FC584-9CD7-4BB5-B7BF-0851ABD8E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26F37-7948-426E-ACF2-2B41732E6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">
                                            <p:graphicEl>
                                              <a:dgm id="{0D426F37-7948-426E-ACF2-2B41732E6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>
                                            <p:graphicEl>
                                              <a:dgm id="{0D426F37-7948-426E-ACF2-2B41732E69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">
                                            <p:graphicEl>
                                              <a:dgm id="{0D426F37-7948-426E-ACF2-2B41732E69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464A9D-791D-4635-A568-1645F114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">
                                            <p:graphicEl>
                                              <a:dgm id="{DE464A9D-791D-4635-A568-1645F114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">
                                            <p:graphicEl>
                                              <a:dgm id="{DE464A9D-791D-4635-A568-1645F114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">
                                            <p:graphicEl>
                                              <a:dgm id="{DE464A9D-791D-4635-A568-1645F114E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C84DFE-C5DE-4DF9-9DC8-0D2E322BB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">
                                            <p:graphicEl>
                                              <a:dgm id="{07C84DFE-C5DE-4DF9-9DC8-0D2E322BB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">
                                            <p:graphicEl>
                                              <a:dgm id="{07C84DFE-C5DE-4DF9-9DC8-0D2E322BB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">
                                            <p:graphicEl>
                                              <a:dgm id="{07C84DFE-C5DE-4DF9-9DC8-0D2E322BB1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59EA5A-E2C3-4545-9423-82CB3DCF2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">
                                            <p:graphicEl>
                                              <a:dgm id="{9F59EA5A-E2C3-4545-9423-82CB3DCF2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">
                                            <p:graphicEl>
                                              <a:dgm id="{9F59EA5A-E2C3-4545-9423-82CB3DCF2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">
                                            <p:graphicEl>
                                              <a:dgm id="{9F59EA5A-E2C3-4545-9423-82CB3DCF2D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9C092F-0525-4363-831C-0811DCEF6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">
                                            <p:graphicEl>
                                              <a:dgm id="{AE9C092F-0525-4363-831C-0811DCEF6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">
                                            <p:graphicEl>
                                              <a:dgm id="{AE9C092F-0525-4363-831C-0811DCEF6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">
                                            <p:graphicEl>
                                              <a:dgm id="{AE9C092F-0525-4363-831C-0811DCEF6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9CBE21-04FE-4BEA-B425-BF6AE03B2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>
                                            <p:graphicEl>
                                              <a:dgm id="{E99CBE21-04FE-4BEA-B425-BF6AE03B2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>
                                            <p:graphicEl>
                                              <a:dgm id="{E99CBE21-04FE-4BEA-B425-BF6AE03B2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">
                                            <p:graphicEl>
                                              <a:dgm id="{E99CBE21-04FE-4BEA-B425-BF6AE03B2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150502411"/>
              </p:ext>
            </p:extLst>
          </p:nvPr>
        </p:nvGraphicFramePr>
        <p:xfrm>
          <a:off x="228600" y="152400"/>
          <a:ext cx="86868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Равнобедренный треугольник 4"/>
          <p:cNvSpPr/>
          <p:nvPr/>
        </p:nvSpPr>
        <p:spPr>
          <a:xfrm>
            <a:off x="228600" y="228600"/>
            <a:ext cx="3886200" cy="6468484"/>
          </a:xfrm>
          <a:prstGeom prst="triangle">
            <a:avLst>
              <a:gd name="adj" fmla="val 98605"/>
            </a:avLst>
          </a:prstGeom>
          <a:gradFill flip="none" rotWithShape="1">
            <a:gsLst>
              <a:gs pos="0">
                <a:srgbClr val="4D7FBB">
                  <a:shade val="30000"/>
                  <a:satMod val="115000"/>
                </a:srgbClr>
              </a:gs>
              <a:gs pos="50000">
                <a:srgbClr val="4D7FBB">
                  <a:shade val="67500"/>
                  <a:satMod val="115000"/>
                </a:srgbClr>
              </a:gs>
              <a:gs pos="100000">
                <a:srgbClr val="4D7FB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Причини </a:t>
            </a:r>
            <a:r>
              <a:rPr lang="ru-RU" sz="2800" b="1" dirty="0" err="1" smtClean="0">
                <a:solidFill>
                  <a:schemeClr val="tx1"/>
                </a:solidFill>
              </a:rPr>
              <a:t>порушення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зору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Qosmio\AppData\Local\Microsoft\Windows\Temporary Internet Files\Content.IE5\HLNOD41X\MC90032656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39774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890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B3ACD4-EC5E-48A2-A430-8093B22FB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graphicEl>
                                              <a:dgm id="{04B3ACD4-EC5E-48A2-A430-8093B22FB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graphicEl>
                                              <a:dgm id="{04B3ACD4-EC5E-48A2-A430-8093B22FB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graphicEl>
                                              <a:dgm id="{04B3ACD4-EC5E-48A2-A430-8093B22FB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3C362-31CD-45CA-9AA8-F9AD6B8B6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graphicEl>
                                              <a:dgm id="{4F13C362-31CD-45CA-9AA8-F9AD6B8B6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graphicEl>
                                              <a:dgm id="{4F13C362-31CD-45CA-9AA8-F9AD6B8B6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graphicEl>
                                              <a:dgm id="{4F13C362-31CD-45CA-9AA8-F9AD6B8B6A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69DF9F-43D9-477F-9C6C-92514A3D3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graphicEl>
                                              <a:dgm id="{6169DF9F-43D9-477F-9C6C-92514A3D3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graphicEl>
                                              <a:dgm id="{6169DF9F-43D9-477F-9C6C-92514A3D3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graphicEl>
                                              <a:dgm id="{6169DF9F-43D9-477F-9C6C-92514A3D3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84FC91-4DF3-4140-B2DC-5139D5651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graphicEl>
                                              <a:dgm id="{4B84FC91-4DF3-4140-B2DC-5139D5651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graphicEl>
                                              <a:dgm id="{4B84FC91-4DF3-4140-B2DC-5139D5651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graphicEl>
                                              <a:dgm id="{4B84FC91-4DF3-4140-B2DC-5139D5651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72E2D3-7B4D-417F-9B53-EC8D92EA3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graphicEl>
                                              <a:dgm id="{F972E2D3-7B4D-417F-9B53-EC8D92EA3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F972E2D3-7B4D-417F-9B53-EC8D92EA3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graphicEl>
                                              <a:dgm id="{F972E2D3-7B4D-417F-9B53-EC8D92EA31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D2D5B5-AC03-43AD-8F77-2F4E06708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graphicEl>
                                              <a:dgm id="{56D2D5B5-AC03-43AD-8F77-2F4E06708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56D2D5B5-AC03-43AD-8F77-2F4E06708E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graphicEl>
                                              <a:dgm id="{56D2D5B5-AC03-43AD-8F77-2F4E06708E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1A87862-C5B0-49C0-B70B-8D50C85C6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graphicEl>
                                              <a:dgm id="{B1A87862-C5B0-49C0-B70B-8D50C85C6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B1A87862-C5B0-49C0-B70B-8D50C85C6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graphicEl>
                                              <a:dgm id="{B1A87862-C5B0-49C0-B70B-8D50C85C6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5575F5-F1D1-48D8-9CDF-937FDD461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graphicEl>
                                              <a:dgm id="{935575F5-F1D1-48D8-9CDF-937FDD461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graphicEl>
                                              <a:dgm id="{935575F5-F1D1-48D8-9CDF-937FDD461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graphicEl>
                                              <a:dgm id="{935575F5-F1D1-48D8-9CDF-937FDD461B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687" y="1135868"/>
            <a:ext cx="2743200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584"/>
          <a:stretch/>
        </p:blipFill>
        <p:spPr>
          <a:xfrm>
            <a:off x="6469685" y="3081084"/>
            <a:ext cx="2567417" cy="1640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37" r="10000" b="14063"/>
          <a:stretch/>
        </p:blipFill>
        <p:spPr>
          <a:xfrm>
            <a:off x="377687" y="5029200"/>
            <a:ext cx="2388704" cy="152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142844" y="3000372"/>
            <a:ext cx="64869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i="1" u="sng" dirty="0" err="1" smtClean="0">
                <a:solidFill>
                  <a:srgbClr val="FFFF00"/>
                </a:solidFill>
              </a:rPr>
              <a:t>Кон'юнктивіт</a:t>
            </a:r>
            <a:r>
              <a:rPr lang="ru-RU" b="1" i="1" u="sng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b="1" dirty="0" err="1" smtClean="0">
                <a:solidFill>
                  <a:schemeClr val="bg1"/>
                </a:solidFill>
              </a:rPr>
              <a:t>запалення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кон'юнктиви-слизової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оболонки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повік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очного </a:t>
            </a:r>
            <a:r>
              <a:rPr lang="ru-RU" b="1" dirty="0" err="1" smtClean="0">
                <a:solidFill>
                  <a:schemeClr val="bg1"/>
                </a:solidFill>
              </a:rPr>
              <a:t>яблука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Характеризується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світлобоязню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почуттям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печіння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тяжкості</a:t>
            </a:r>
            <a:r>
              <a:rPr lang="ru-RU" b="1" dirty="0" smtClean="0">
                <a:solidFill>
                  <a:schemeClr val="bg1"/>
                </a:solidFill>
              </a:rPr>
              <a:t> в очах. </a:t>
            </a:r>
            <a:r>
              <a:rPr lang="ru-RU" b="1" dirty="0" err="1" smtClean="0">
                <a:solidFill>
                  <a:schemeClr val="bg1"/>
                </a:solidFill>
              </a:rPr>
              <a:t>Вранці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вії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склеюються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слизовими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виділеннями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Захворювання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викликається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головним</a:t>
            </a:r>
            <a:r>
              <a:rPr lang="ru-RU" b="1" dirty="0" smtClean="0">
                <a:solidFill>
                  <a:schemeClr val="bg1"/>
                </a:solidFill>
              </a:rPr>
              <a:t> чином, </a:t>
            </a:r>
            <a:r>
              <a:rPr lang="ru-RU" b="1" dirty="0" err="1" smtClean="0">
                <a:solidFill>
                  <a:schemeClr val="bg1"/>
                </a:solidFill>
              </a:rPr>
              <a:t>інфекцією</a:t>
            </a:r>
            <a:r>
              <a:rPr lang="ru-RU" b="1" dirty="0" smtClean="0">
                <a:solidFill>
                  <a:schemeClr val="bg1"/>
                </a:solidFill>
              </a:rPr>
              <a:t> або </a:t>
            </a:r>
            <a:r>
              <a:rPr lang="ru-RU" b="1" dirty="0" err="1" smtClean="0">
                <a:solidFill>
                  <a:schemeClr val="bg1"/>
                </a:solidFill>
              </a:rPr>
              <a:t>шкідливими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фізичними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хімічними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впливами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0557" y="5171623"/>
            <a:ext cx="6223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u="sng" dirty="0" err="1" smtClean="0">
                <a:solidFill>
                  <a:srgbClr val="FFFF00"/>
                </a:solidFill>
              </a:rPr>
              <a:t>Запалення</a:t>
            </a:r>
            <a:r>
              <a:rPr lang="ru-RU" b="1" u="sng" dirty="0" smtClean="0">
                <a:solidFill>
                  <a:srgbClr val="FFFF00"/>
                </a:solidFill>
              </a:rPr>
              <a:t> краю </a:t>
            </a:r>
            <a:r>
              <a:rPr lang="ru-RU" b="1" u="sng" dirty="0" err="1" smtClean="0">
                <a:solidFill>
                  <a:srgbClr val="FFFF00"/>
                </a:solidFill>
              </a:rPr>
              <a:t>повіки-блефарит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Простий</a:t>
            </a:r>
            <a:r>
              <a:rPr lang="ru-RU" b="1" dirty="0" smtClean="0">
                <a:solidFill>
                  <a:schemeClr val="bg1"/>
                </a:solidFill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</a:rPr>
              <a:t>лускатий</a:t>
            </a:r>
            <a:r>
              <a:rPr lang="ru-RU" b="1" dirty="0" smtClean="0">
                <a:solidFill>
                  <a:schemeClr val="bg1"/>
                </a:solidFill>
              </a:rPr>
              <a:t>) блефарит </a:t>
            </a:r>
            <a:r>
              <a:rPr lang="ru-RU" b="1" dirty="0" err="1" smtClean="0">
                <a:solidFill>
                  <a:schemeClr val="bg1"/>
                </a:solidFill>
              </a:rPr>
              <a:t>вражає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найчастіше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недокрівних</a:t>
            </a:r>
            <a:r>
              <a:rPr lang="ru-RU" b="1" dirty="0" smtClean="0">
                <a:solidFill>
                  <a:schemeClr val="bg1"/>
                </a:solidFill>
              </a:rPr>
              <a:t> маленьких </a:t>
            </a:r>
            <a:r>
              <a:rPr lang="ru-RU" b="1" dirty="0" err="1" smtClean="0">
                <a:solidFill>
                  <a:schemeClr val="bg1"/>
                </a:solidFill>
              </a:rPr>
              <a:t>дітей</a:t>
            </a:r>
            <a:r>
              <a:rPr lang="ru-RU" b="1" dirty="0" smtClean="0">
                <a:solidFill>
                  <a:schemeClr val="bg1"/>
                </a:solidFill>
              </a:rPr>
              <a:t>: </a:t>
            </a:r>
            <a:r>
              <a:rPr lang="ru-RU" b="1" dirty="0" err="1" smtClean="0">
                <a:solidFill>
                  <a:schemeClr val="bg1"/>
                </a:solidFill>
              </a:rPr>
              <a:t>краї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повік</a:t>
            </a:r>
            <a:r>
              <a:rPr lang="ru-RU" b="1" dirty="0" smtClean="0">
                <a:solidFill>
                  <a:schemeClr val="bg1"/>
                </a:solidFill>
              </a:rPr>
              <a:t> у них </a:t>
            </a:r>
            <a:r>
              <a:rPr lang="ru-RU" b="1" dirty="0" err="1" smtClean="0">
                <a:solidFill>
                  <a:schemeClr val="bg1"/>
                </a:solidFill>
              </a:rPr>
              <a:t>товщають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покриваються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жовтуватими</a:t>
            </a:r>
            <a:r>
              <a:rPr lang="ru-RU" b="1" dirty="0" smtClean="0">
                <a:solidFill>
                  <a:schemeClr val="bg1"/>
                </a:solidFill>
              </a:rPr>
              <a:t> корочками, </a:t>
            </a:r>
            <a:r>
              <a:rPr lang="ru-RU" b="1" dirty="0" err="1" smtClean="0">
                <a:solidFill>
                  <a:schemeClr val="bg1"/>
                </a:solidFill>
              </a:rPr>
              <a:t>головним</a:t>
            </a:r>
            <a:r>
              <a:rPr lang="ru-RU" b="1" dirty="0" smtClean="0">
                <a:solidFill>
                  <a:schemeClr val="bg1"/>
                </a:solidFill>
              </a:rPr>
              <a:t> чином у </a:t>
            </a:r>
            <a:r>
              <a:rPr lang="ru-RU" b="1" dirty="0" err="1" smtClean="0">
                <a:solidFill>
                  <a:schemeClr val="bg1"/>
                </a:solidFill>
              </a:rPr>
              <a:t>підстави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вій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360797"/>
            <a:ext cx="5467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Захворювання</a:t>
            </a:r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очей</a:t>
            </a:r>
            <a:endParaRPr lang="en-US" sz="5400" b="1" cap="none" spc="0" dirty="0">
              <a:ln w="11430"/>
              <a:gradFill flip="none" rotWithShape="1"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Qosmio\Pictures\Анимационные картинки для презентаций. Часть 2\Люди\2_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3337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07898" y="1545740"/>
            <a:ext cx="5402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i="1" u="sng" dirty="0" err="1" smtClean="0">
                <a:solidFill>
                  <a:srgbClr val="FFFF00"/>
                </a:solidFill>
              </a:rPr>
              <a:t>Ячмінь</a:t>
            </a:r>
            <a:r>
              <a:rPr lang="ru-RU" b="1" i="1" u="sng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це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запалення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волосяної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цибулини</a:t>
            </a:r>
            <a:r>
              <a:rPr lang="ru-RU" b="1" dirty="0" smtClean="0">
                <a:solidFill>
                  <a:schemeClr val="bg1"/>
                </a:solidFill>
              </a:rPr>
              <a:t> або </a:t>
            </a:r>
            <a:r>
              <a:rPr lang="ru-RU" b="1" dirty="0" err="1" smtClean="0">
                <a:solidFill>
                  <a:schemeClr val="bg1"/>
                </a:solidFill>
              </a:rPr>
              <a:t>сальної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залози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що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знаходиться</a:t>
            </a:r>
            <a:r>
              <a:rPr lang="ru-RU" b="1" dirty="0" smtClean="0">
                <a:solidFill>
                  <a:schemeClr val="bg1"/>
                </a:solidFill>
              </a:rPr>
              <a:t> на краю </a:t>
            </a:r>
            <a:r>
              <a:rPr lang="ru-RU" b="1" dirty="0" err="1" smtClean="0">
                <a:solidFill>
                  <a:schemeClr val="bg1"/>
                </a:solidFill>
              </a:rPr>
              <a:t>повіки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Запалення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викликають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такі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мікроорганізми</a:t>
            </a:r>
            <a:r>
              <a:rPr lang="ru-RU" b="1" dirty="0" smtClean="0">
                <a:solidFill>
                  <a:schemeClr val="bg1"/>
                </a:solidFill>
              </a:rPr>
              <a:t> як </a:t>
            </a:r>
            <a:r>
              <a:rPr lang="ru-RU" b="1" dirty="0" err="1" smtClean="0">
                <a:solidFill>
                  <a:schemeClr val="bg1"/>
                </a:solidFill>
              </a:rPr>
              <a:t>стафілококи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пневмококи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стрептококи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74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3160"/>
            <a:ext cx="7467600" cy="587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" y="228600"/>
            <a:ext cx="8305800" cy="6324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Подивись </a:t>
            </a:r>
            <a:r>
              <a:rPr lang="ru-RU" sz="3600" b="1" dirty="0" err="1" smtClean="0">
                <a:solidFill>
                  <a:schemeClr val="bg1"/>
                </a:solidFill>
              </a:rPr>
              <a:t>і</a:t>
            </a:r>
            <a:r>
              <a:rPr lang="ru-RU" sz="3600" b="1" dirty="0" smtClean="0">
                <a:solidFill>
                  <a:schemeClr val="bg1"/>
                </a:solidFill>
              </a:rPr>
              <a:t> повтори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83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338503220"/>
              </p:ext>
            </p:extLst>
          </p:nvPr>
        </p:nvGraphicFramePr>
        <p:xfrm>
          <a:off x="152400" y="609600"/>
          <a:ext cx="830580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 rot="4588604">
            <a:off x="4470019" y="2235409"/>
            <a:ext cx="4953000" cy="24392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Функції</a:t>
            </a:r>
            <a:r>
              <a:rPr lang="ru-RU" sz="5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аналізаторів</a:t>
            </a:r>
            <a:endParaRPr lang="en-US" sz="54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68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7F0C4B-B95D-4415-AA62-F06DA6573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graphicEl>
                                              <a:dgm id="{F67F0C4B-B95D-4415-AA62-F06DA6573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graphicEl>
                                              <a:dgm id="{F67F0C4B-B95D-4415-AA62-F06DA6573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F67F0C4B-B95D-4415-AA62-F06DA6573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4FE295-2F21-43C0-9CBB-4E8DC7E85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graphicEl>
                                              <a:dgm id="{0A4FE295-2F21-43C0-9CBB-4E8DC7E85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graphicEl>
                                              <a:dgm id="{0A4FE295-2F21-43C0-9CBB-4E8DC7E85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graphicEl>
                                              <a:dgm id="{0A4FE295-2F21-43C0-9CBB-4E8DC7E859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416D7C-BE35-4707-9C53-C13AC6A0B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graphicEl>
                                              <a:dgm id="{16416D7C-BE35-4707-9C53-C13AC6A0B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graphicEl>
                                              <a:dgm id="{16416D7C-BE35-4707-9C53-C13AC6A0B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graphicEl>
                                              <a:dgm id="{16416D7C-BE35-4707-9C53-C13AC6A0B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7EB8A9-C0B9-429B-AAFF-41CB834C3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graphicEl>
                                              <a:dgm id="{027EB8A9-C0B9-429B-AAFF-41CB834C3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graphicEl>
                                              <a:dgm id="{027EB8A9-C0B9-429B-AAFF-41CB834C3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graphicEl>
                                              <a:dgm id="{027EB8A9-C0B9-429B-AAFF-41CB834C3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07A24E-B3CD-4A95-9BCE-9BE3A05A8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graphicEl>
                                              <a:dgm id="{C307A24E-B3CD-4A95-9BCE-9BE3A05A8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graphicEl>
                                              <a:dgm id="{C307A24E-B3CD-4A95-9BCE-9BE3A05A8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graphicEl>
                                              <a:dgm id="{C307A24E-B3CD-4A95-9BCE-9BE3A05A8A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E152F51-FC57-4F28-8D64-DC4F07542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graphicEl>
                                              <a:dgm id="{BE152F51-FC57-4F28-8D64-DC4F07542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graphicEl>
                                              <a:dgm id="{BE152F51-FC57-4F28-8D64-DC4F07542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graphicEl>
                                              <a:dgm id="{BE152F51-FC57-4F28-8D64-DC4F075425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B24868-AD4C-48C3-A862-939933541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graphicEl>
                                              <a:dgm id="{45B24868-AD4C-48C3-A862-939933541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graphicEl>
                                              <a:dgm id="{45B24868-AD4C-48C3-A862-939933541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graphicEl>
                                              <a:dgm id="{45B24868-AD4C-48C3-A862-939933541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FFEC89-52F5-497C-9B52-A2ADDFD69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graphicEl>
                                              <a:dgm id="{31FFEC89-52F5-497C-9B52-A2ADDFD69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graphicEl>
                                              <a:dgm id="{31FFEC89-52F5-497C-9B52-A2ADDFD69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graphicEl>
                                              <a:dgm id="{31FFEC89-52F5-497C-9B52-A2ADDFD69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676400"/>
            <a:ext cx="6324600" cy="360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209800" y="609600"/>
            <a:ext cx="42672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Зір</a:t>
            </a:r>
            <a:endParaRPr lang="en-US" sz="9600" b="1" cap="none" spc="0" dirty="0">
              <a:ln w="1143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412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197" y="182880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70 до 90% </a:t>
            </a:r>
            <a:r>
              <a:rPr lang="ru-RU" sz="2400" b="1" dirty="0" err="1" smtClean="0">
                <a:solidFill>
                  <a:schemeClr val="bg1"/>
                </a:solidFill>
              </a:rPr>
              <a:t>усієї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інформації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оточуючого</a:t>
            </a:r>
            <a:r>
              <a:rPr lang="ru-RU" sz="2400" b="1" dirty="0" smtClean="0">
                <a:solidFill>
                  <a:schemeClr val="bg1"/>
                </a:solidFill>
              </a:rPr>
              <a:t> нас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світу</a:t>
            </a:r>
            <a:r>
              <a:rPr lang="ru-RU" sz="2400" b="1" dirty="0" smtClean="0">
                <a:solidFill>
                  <a:schemeClr val="bg1"/>
                </a:solidFill>
              </a:rPr>
              <a:t> ми </a:t>
            </a:r>
            <a:r>
              <a:rPr lang="ru-RU" sz="2400" b="1" dirty="0" err="1" smtClean="0">
                <a:solidFill>
                  <a:schemeClr val="bg1"/>
                </a:solidFill>
              </a:rPr>
              <a:t>отримуємо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завдяки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зору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Оган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зору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(очей) </a:t>
            </a:r>
            <a:r>
              <a:rPr lang="ru-RU" sz="2400" b="1" dirty="0" smtClean="0">
                <a:solidFill>
                  <a:schemeClr val="bg1"/>
                </a:solidFill>
              </a:rPr>
              <a:t>- </a:t>
            </a:r>
            <a:r>
              <a:rPr lang="ru-RU" sz="2400" b="1" dirty="0" err="1" smtClean="0">
                <a:solidFill>
                  <a:schemeClr val="bg1"/>
                </a:solidFill>
              </a:rPr>
              <a:t>сприймає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відділ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зорового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аналізатора</a:t>
            </a:r>
            <a:r>
              <a:rPr lang="ru-RU" sz="2400" b="1" dirty="0" smtClean="0">
                <a:solidFill>
                  <a:schemeClr val="bg1"/>
                </a:solidFill>
              </a:rPr>
              <a:t>, служить для </a:t>
            </a:r>
            <a:r>
              <a:rPr lang="ru-RU" sz="2400" b="1" dirty="0" err="1" smtClean="0">
                <a:solidFill>
                  <a:schemeClr val="bg1"/>
                </a:solidFill>
              </a:rPr>
              <a:t>сприйняття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світлових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подразнень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bg1"/>
                </a:solidFill>
              </a:rPr>
              <a:t>Складається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з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очного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яблука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і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допоміжного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апарату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Допоміжний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апарат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це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брови,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повіки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вії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слізна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залоза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слізні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канальці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окорухових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м'язи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нерви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і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кровоносні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</a:rPr>
              <a:t>судини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400" b="1" i="1" u="sng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905470"/>
            <a:ext cx="510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 </a:t>
            </a:r>
            <a:r>
              <a:rPr lang="ru-RU" sz="5400" b="1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зору</a:t>
            </a:r>
            <a:r>
              <a:rPr lang="ru-RU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око</a:t>
            </a:r>
            <a:endParaRPr lang="en-US" sz="54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07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61195" y="1877060"/>
            <a:ext cx="2971800" cy="97028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зовнішню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будова</a:t>
            </a:r>
            <a:r>
              <a:rPr lang="ru-RU" b="1" dirty="0" smtClean="0">
                <a:solidFill>
                  <a:schemeClr val="bg1"/>
                </a:solidFill>
              </a:rPr>
              <a:t> ока </a:t>
            </a:r>
            <a:r>
              <a:rPr lang="ru-RU" b="1" dirty="0" smtClean="0">
                <a:solidFill>
                  <a:schemeClr val="bg1"/>
                </a:solidFill>
              </a:rPr>
              <a:t>(</a:t>
            </a:r>
            <a:r>
              <a:rPr lang="ru-RU" b="1" dirty="0" err="1" smtClean="0">
                <a:solidFill>
                  <a:schemeClr val="bg1"/>
                </a:solidFill>
              </a:rPr>
              <a:t>натискаючи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 err="1" smtClean="0">
                <a:solidFill>
                  <a:schemeClr val="bg1"/>
                </a:solidFill>
              </a:rPr>
              <a:t>зірочки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78500" y="3738992"/>
            <a:ext cx="1701800" cy="6477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В</a:t>
            </a:r>
            <a:r>
              <a:rPr lang="ru-RU" b="1" dirty="0" err="1" smtClean="0">
                <a:solidFill>
                  <a:schemeClr val="bg1"/>
                </a:solidFill>
              </a:rPr>
              <a:t>ерхня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повіка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29400" y="5615604"/>
            <a:ext cx="1701800" cy="6553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Вії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39838" y="4839704"/>
            <a:ext cx="2095500" cy="7061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Райдужна</a:t>
            </a:r>
            <a:r>
              <a:rPr lang="ru-RU" dirty="0" smtClean="0"/>
              <a:t> </a:t>
            </a:r>
            <a:r>
              <a:rPr lang="ru-RU" dirty="0" err="1" smtClean="0"/>
              <a:t>оболонка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54893" y="5564804"/>
            <a:ext cx="2095500" cy="7061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Білкова </a:t>
            </a:r>
          </a:p>
          <a:p>
            <a:pPr algn="ctr"/>
            <a:r>
              <a:rPr lang="uk-UA" b="1" dirty="0" smtClean="0"/>
              <a:t>оболонка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3886200" y="5578202"/>
            <a:ext cx="1717040" cy="61777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Зіниця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57800" y="4867016"/>
            <a:ext cx="1701800" cy="6788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Брови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83"/>
          <a:stretch/>
        </p:blipFill>
        <p:spPr>
          <a:xfrm>
            <a:off x="514141" y="1454925"/>
            <a:ext cx="5200859" cy="3157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685799" y="609600"/>
            <a:ext cx="7537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Зовнішня</a:t>
            </a:r>
            <a:r>
              <a:rPr lang="ru-RU" sz="54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будова</a:t>
            </a:r>
            <a:r>
              <a:rPr lang="ru-RU" sz="54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ока</a:t>
            </a:r>
            <a:endParaRPr lang="en-US" sz="5400" b="1" cap="none" spc="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4-Point Star 16"/>
          <p:cNvSpPr/>
          <p:nvPr/>
        </p:nvSpPr>
        <p:spPr>
          <a:xfrm>
            <a:off x="1987438" y="3083281"/>
            <a:ext cx="152400" cy="1625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4-Point Star 9"/>
          <p:cNvSpPr/>
          <p:nvPr/>
        </p:nvSpPr>
        <p:spPr>
          <a:xfrm>
            <a:off x="3166347" y="3268980"/>
            <a:ext cx="228600" cy="1574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4-Point Star 10"/>
          <p:cNvSpPr/>
          <p:nvPr/>
        </p:nvSpPr>
        <p:spPr>
          <a:xfrm>
            <a:off x="2282190" y="3505200"/>
            <a:ext cx="228600" cy="200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4-Point Star 7"/>
          <p:cNvSpPr/>
          <p:nvPr/>
        </p:nvSpPr>
        <p:spPr>
          <a:xfrm>
            <a:off x="3733800" y="2324100"/>
            <a:ext cx="152400" cy="76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4-Point Star 2"/>
          <p:cNvSpPr/>
          <p:nvPr/>
        </p:nvSpPr>
        <p:spPr>
          <a:xfrm>
            <a:off x="3623268" y="2757170"/>
            <a:ext cx="152400" cy="18034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4-Point Star 8"/>
          <p:cNvSpPr/>
          <p:nvPr/>
        </p:nvSpPr>
        <p:spPr>
          <a:xfrm>
            <a:off x="2994660" y="4267200"/>
            <a:ext cx="152400" cy="1625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987233" y="4429760"/>
            <a:ext cx="1701800" cy="6477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Нижня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повіка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4-Point Star 18"/>
          <p:cNvSpPr/>
          <p:nvPr/>
        </p:nvSpPr>
        <p:spPr>
          <a:xfrm>
            <a:off x="2776387" y="3421380"/>
            <a:ext cx="228600" cy="1574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782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13" grpId="0" animBg="1"/>
      <p:bldP spid="16" grpId="0" animBg="1"/>
      <p:bldP spid="12" grpId="0"/>
      <p:bldP spid="17" grpId="0" animBg="1"/>
      <p:bldP spid="10" grpId="0" animBg="1"/>
      <p:bldP spid="11" grpId="0" animBg="1"/>
      <p:bldP spid="8" grpId="0" animBg="1"/>
      <p:bldP spid="3" grpId="0" animBg="1"/>
      <p:bldP spid="9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8038470"/>
              </p:ext>
            </p:extLst>
          </p:nvPr>
        </p:nvGraphicFramePr>
        <p:xfrm>
          <a:off x="228600" y="152400"/>
          <a:ext cx="8686800" cy="655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261"/>
                <a:gridCol w="3179989"/>
                <a:gridCol w="3257550"/>
              </a:tblGrid>
              <a:tr h="1065667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err="1" smtClean="0"/>
                        <a:t>Допоміжний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апарат</a:t>
                      </a:r>
                      <a:endParaRPr lang="en-US" sz="2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2B36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uk-UA" sz="3200" dirty="0" smtClean="0"/>
                        <a:t>Будова</a:t>
                      </a:r>
                      <a:endParaRPr lang="en-US" sz="32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2B361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3200" dirty="0" err="1" smtClean="0"/>
                        <a:t>Функції</a:t>
                      </a:r>
                      <a:endParaRPr lang="en-US" sz="32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2B3616"/>
                    </a:solidFill>
                  </a:tcPr>
                </a:tc>
              </a:tr>
              <a:tr h="1301260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Брови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Волосся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що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росте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від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внутрішнього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до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зовнішнього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кута ока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Відводять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піт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чола</a:t>
                      </a:r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974568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err="1" smtClean="0">
                          <a:solidFill>
                            <a:schemeClr val="bg1"/>
                          </a:solidFill>
                        </a:rPr>
                        <a:t>Повіки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Шкірні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складки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віями</a:t>
                      </a:r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Захищають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відкриту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поверхню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ока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сприяють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рівномірному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зволоженню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рогівки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11704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err="1" smtClean="0">
                          <a:solidFill>
                            <a:schemeClr val="bg1"/>
                          </a:solidFill>
                        </a:rPr>
                        <a:t>Слізний</a:t>
                      </a:r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3200" b="1" dirty="0" err="1" smtClean="0">
                          <a:solidFill>
                            <a:schemeClr val="bg1"/>
                          </a:solidFill>
                        </a:rPr>
                        <a:t>апарат</a:t>
                      </a:r>
                      <a:endParaRPr lang="ru-RU" sz="3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uk-UA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Слізні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залози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сльозовиносні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шляхи</a:t>
                      </a:r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Сльози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змочують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очищають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дезінфікують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</a:rPr>
                        <a:t>очі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5562600"/>
            <a:ext cx="1086488" cy="95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00" y="3657600"/>
            <a:ext cx="685800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5361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52e4d846b73cb97a453a9089d427abab4cbd3b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6009</TotalTime>
  <Words>2194</Words>
  <Application>Microsoft Office PowerPoint</Application>
  <PresentationFormat>Экран (4:3)</PresentationFormat>
  <Paragraphs>307</Paragraphs>
  <Slides>48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Natalya Qurbanova</dc:creator>
  <cp:lastModifiedBy>X</cp:lastModifiedBy>
  <cp:revision>677</cp:revision>
  <dcterms:created xsi:type="dcterms:W3CDTF">2011-05-08T05:05:50Z</dcterms:created>
  <dcterms:modified xsi:type="dcterms:W3CDTF">2013-03-11T16:28:11Z</dcterms:modified>
  <cp:contentStatus/>
</cp:coreProperties>
</file>