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7" r:id="rId5"/>
    <p:sldId id="268" r:id="rId6"/>
    <p:sldId id="269" r:id="rId7"/>
    <p:sldId id="260" r:id="rId8"/>
    <p:sldId id="261" r:id="rId9"/>
    <p:sldId id="262" r:id="rId10"/>
    <p:sldId id="26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>
      <p:cViewPr varScale="1">
        <p:scale>
          <a:sx n="87" d="100"/>
          <a:sy n="87" d="100"/>
        </p:scale>
        <p:origin x="-78" y="-12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ru-RU"/>
              <a:pPr/>
              <a:t>19.12.2013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ru-RU"/>
              <a:pPr/>
              <a:t>19.12.2013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 noProof="0" smtClean="0"/>
              <a:pPr/>
              <a:t>19.12.2013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1%D1%83%D0%BF%D0%B5%D1%80%D0%B3%D0%B5%D1%80%D0%BE%D0%B9&amp;action=edit&amp;redlink=1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uk.wikipedia.org/wiki/%D0%90%D1%82%D0%BB%D0%B0%D0%BD%D1%82%D0%B0_(%D0%94%D0%B6%D0%BE%D1%80%D0%B4%D0%B6%D1%96%D1%8F)" TargetMode="External"/><Relationship Id="rId7" Type="http://schemas.openxmlformats.org/officeDocument/2006/relationships/hyperlink" Target="http://uk.wikipedia.org/w/index.php?title=%D0%A9%D0%BE%D0%B4%D0%B5%D0%BD%D0%BD%D0%B8%D0%BA_%D1%81%D0%BB%D0%B0%D0%B1%D0%B0%D0%BA%D0%B0&amp;action=edit&amp;redlink=1" TargetMode="External"/><Relationship Id="rId12" Type="http://schemas.openxmlformats.org/officeDocument/2006/relationships/hyperlink" Target="http://uk.wikipedia.org/wiki/%D0%A5%D1%80%D0%B0%D0%BD%D0%B8%D1%82%D0%B5%D0%BB%D1%8C_%D1%87%D0%B0%D1%81%D1%83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500_%D0%B4%D0%BD%D1%96%D0%B2_%D0%BB%D1%96%D1%82%D0%B0" TargetMode="External"/><Relationship Id="rId11" Type="http://schemas.openxmlformats.org/officeDocument/2006/relationships/hyperlink" Target="http://uk.wikipedia.org/wiki/%D0%92%D0%BF%D1%83%D1%81%D1%82%D0%B8_%D0%BC%D0%B5%D0%BD%D0%B5" TargetMode="External"/><Relationship Id="rId5" Type="http://schemas.openxmlformats.org/officeDocument/2006/relationships/hyperlink" Target="http://uk.wikipedia.org/wiki/%D0%A1%D0%A8%D0%90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uk.wikipedia.org/wiki/%D0%9F%D0%B8%D0%BF%D0%B5%D1%86%D1%8C" TargetMode="External"/><Relationship Id="rId4" Type="http://schemas.openxmlformats.org/officeDocument/2006/relationships/hyperlink" Target="http://uk.wikipedia.org/wiki/%D0%94%D0%B6%D0%BE%D1%80%D0%B4%D0%B6%D1%96%D1%8F" TargetMode="External"/><Relationship Id="rId9" Type="http://schemas.openxmlformats.org/officeDocument/2006/relationships/hyperlink" Target="http://uk.wikipedia.org/w/index.php?title=Hit-Girl&amp;action=edit&amp;redlink=1" TargetMode="Externa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0%D0%B8%D0%BC%D0%B5%D0%B9%D0%BA&amp;action=edit&amp;redlink=1" TargetMode="External"/><Relationship Id="rId13" Type="http://schemas.openxmlformats.org/officeDocument/2006/relationships/hyperlink" Target="http://uk.wikipedia.org/wiki/%D0%92%D1%96%D0%B4%D1%87%D0%B0%D0%B9%D0%B4%D1%83%D1%88%D0%BD%D1%96_%D0%B4%D0%BE%D0%BC%D0%BE%D0%B3%D0%BE%D1%81%D0%BF%D0%BE%D0%B4%D0%B0%D1%80%D0%BA%D0%B8" TargetMode="External"/><Relationship Id="rId3" Type="http://schemas.openxmlformats.org/officeDocument/2006/relationships/hyperlink" Target="http://uk.wikipedia.org/wiki/%D0%9D%D1%8C%D1%8E-%D0%99%D0%BE%D1%80%D0%BA" TargetMode="External"/><Relationship Id="rId7" Type="http://schemas.openxmlformats.org/officeDocument/2006/relationships/hyperlink" Target="http://uk.wikipedia.org/w/index.php?title=%D0%A1%D0%B5%D1%80%D1%86%D0%B5_%D1%81%D0%B2%D1%96%D0%B4%D0%BA%D0%B0&amp;action=edit&amp;redlink=1" TargetMode="External"/><Relationship Id="rId12" Type="http://schemas.openxmlformats.org/officeDocument/2006/relationships/hyperlink" Target="http://uk.wikipedia.org/w/index.php?title=%D0%9C%D0%B5%D0%BD%D0%B5_%D0%B7%D0%B2%D1%83%D1%82%D1%8C_%D0%95%D1%80%D0%BB&amp;action=edit&amp;redlink=1" TargetMode="External"/><Relationship Id="rId2" Type="http://schemas.openxmlformats.org/officeDocument/2006/relationships/hyperlink" Target="http://uk.wikipedia.org/wiki/%D0%A5%D1%96%D1%80%D1%83%D1%80%D0%B3" TargetMode="External"/><Relationship Id="rId16" Type="http://schemas.openxmlformats.org/officeDocument/2006/relationships/hyperlink" Target="http://uk.wikipedia.org/wiki/%D0%9F%D0%B8%D0%BF%D0%B5%D1%86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0%D1%85%D0%B8%D1%81%D0%BD%D0%B8%D0%BA_(%D1%82%D0%B5%D0%BB%D0%B5%D1%81%D0%B5%D1%80%D1%96%D0%B0%D0%BB)" TargetMode="External"/><Relationship Id="rId11" Type="http://schemas.openxmlformats.org/officeDocument/2006/relationships/hyperlink" Target="http://uk.wikipedia.org/wiki/NBC" TargetMode="External"/><Relationship Id="rId5" Type="http://schemas.openxmlformats.org/officeDocument/2006/relationships/hyperlink" Target="http://uk.wikipedia.org/wiki/%D0%9B%D0%BE%D1%81-%D0%90%D0%BD%D0%B4%D0%B6%D0%B5%D0%BB%D0%B5%D1%81" TargetMode="External"/><Relationship Id="rId15" Type="http://schemas.openxmlformats.org/officeDocument/2006/relationships/hyperlink" Target="http://uk.wikipedia.org/wiki/%D0%94%D1%96%D0%BC_%D0%B2%D0%B5%D0%BB%D0%B8%D0%BA%D0%BE%D1%97_%D0%BC%D0%B0%D1%82%D1%83%D1%81%D1%96_2_(%D1%84%D1%96%D0%BB%D1%8C%D0%BC)" TargetMode="External"/><Relationship Id="rId10" Type="http://schemas.openxmlformats.org/officeDocument/2006/relationships/hyperlink" Target="http://uk.wikipedia.org/wiki/%D0%A1%D1%82%D1%96%D0%B2%D0%B5%D0%BD_%D0%A1%D1%96%D0%B3%D0%B0%D0%BB" TargetMode="External"/><Relationship Id="rId4" Type="http://schemas.openxmlformats.org/officeDocument/2006/relationships/hyperlink" Target="http://uk.wikipedia.org/wiki/%D0%93%D0%BE%D0%BB%D0%BB%D1%96%D0%B2%D1%83%D0%B4" TargetMode="External"/><Relationship Id="rId9" Type="http://schemas.openxmlformats.org/officeDocument/2006/relationships/hyperlink" Target="http://uk.wikipedia.org/w/index.php?title=Young_Artist_Award&amp;action=edit&amp;redlink=1" TargetMode="External"/><Relationship Id="rId14" Type="http://schemas.openxmlformats.org/officeDocument/2006/relationships/hyperlink" Target="http://uk.wikipedia.org/wiki/%D0%9C%D0%BE%D1%97_%D0%B4%D1%80%D1%83%D0%B7%D1%96_%D0%A2%D0%B8%D0%B3%D1%80%D0%B8%D0%BA_%D1%82%D0%B0_%D0%92%D1%96%D0%BD%D0%BD%D1%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5%D0%B2%D1%96%D0%B7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://uk.wikipedia.org/w/index.php?title=%D0%9C%D0%B5%D1%82%D1%8C%D1%8E_%D0%92%D0%BE%D0%BD&amp;action=edit&amp;redlink=1" TargetMode="External"/><Relationship Id="rId7" Type="http://schemas.openxmlformats.org/officeDocument/2006/relationships/hyperlink" Target="http://uk.wikipedia.org/w/index.php?title=%D0%A1%D1%83%D0%BF%D0%B5%D1%80%D0%B3%D0%B5%D1%80%D0%BE%D0%B9&amp;action=edit&amp;redlink=1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uk.wikipedia.org/w/index.php?title=%D0%A7%D0%BE%D1%80%D0%BD%D0%B0_%D0%BA%D0%BE%D0%BC%D0%B5%D0%B4%D1%96%D1%8F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4%D0%B0%D0%BD%D0%B0%D1%82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uk.wikipedia.org/w/index.php?title=%D0%9C%D0%B0%D1%80%D0%BA%D0%B0_%D0%9C%D1%96%D0%BB%D0%BB%D0%B0%D1%80%D0%B0&amp;action=edit&amp;redlink=1" TargetMode="External"/><Relationship Id="rId10" Type="http://schemas.openxmlformats.org/officeDocument/2006/relationships/hyperlink" Target="http://uk.wikipedia.org/wiki/%D0%9D%D1%96%D0%BD%D0%B4%D0%B7%D1%8F" TargetMode="External"/><Relationship Id="rId4" Type="http://schemas.openxmlformats.org/officeDocument/2006/relationships/hyperlink" Target="http://uk.wikipedia.org/wiki/%D0%9A%D0%BE%D0%BC%D1%96%D0%BA%D1%81" TargetMode="External"/><Relationship Id="rId9" Type="http://schemas.openxmlformats.org/officeDocument/2006/relationships/hyperlink" Target="http://uk.wikipedia.org/w/index.php?title=%D0%93%D1%96%D0%B4%D1%80%D0%BE%D0%BA%D0%BE%D1%81%D1%82%D1%8E%D0%BC&amp;action=edit&amp;redlink=1" TargetMode="External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Razerk123%20SCP\&#1056;&#1072;&#1073;&#1086;&#1095;&#1080;&#1081;%20&#1089;&#1090;&#1086;&#1083;\&#1055;&#1080;&#1087;&#1077;&#1094;%20(2010)%20Russian%20trailer%20-%20&#1056;&#1091;&#1089;&#1089;&#1082;&#1080;&#1081;%20&#1090;&#1088;&#1077;&#1081;&#1083;&#1077;&#1088;.av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B%D0%BE%D1%8F_%D0%9C%D0%BE%D1%80%D0%B5%D1%86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://uk.wikipedia.org/wiki/%D0%A1%D0%A8%D0%90" TargetMode="External"/><Relationship Id="rId7" Type="http://schemas.openxmlformats.org/officeDocument/2006/relationships/hyperlink" Target="http://uk.wikipedia.org/wiki/%D0%A1%D1%82%D1%96%D0%B2%D0%B5%D0%BD_%D0%9A%D1%96%D0%BD%D0%B3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A%D0%B5%D1%80%D1%80%D1%96_(%D1%80%D0%BE%D0%BC%D0%B0%D0%BD)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uk.wikipedia.org/w/index.php?title=%D0%A4%D1%96%D0%BB%D1%8C%D0%BC_%D0%B6%D0%B0%D1%85%D1%83&amp;action=edit&amp;redlink=1" TargetMode="External"/><Relationship Id="rId10" Type="http://schemas.openxmlformats.org/officeDocument/2006/relationships/hyperlink" Target="http://uk.wikipedia.org/wiki/%D0%94%D0%B6%D1%83%D0%BB%D1%96%D0%B0%D0%BD%D0%BD%D0%B0_%D0%9C%D1%83%D1%80" TargetMode="External"/><Relationship Id="rId4" Type="http://schemas.openxmlformats.org/officeDocument/2006/relationships/hyperlink" Target="http://uk.wikipedia.org/w/index.php?title=%D0%9C%D1%96%D1%81%D1%82%D0%B8%D1%87%D0%BD%D0%B8%D0%B9_%D1%84%D1%96%D0%BB%D1%8C%D0%BC&amp;action=edit&amp;redlink=1" TargetMode="External"/><Relationship Id="rId9" Type="http://schemas.openxmlformats.org/officeDocument/2006/relationships/hyperlink" Target="http://uk.wikipedia.org/w/index.php?title=%D0%9A%D0%B5%D1%80%D1%80%D1%96_%D0%92%D0%B0%D0%B9%D1%82&amp;action=edit&amp;redlink=1" TargetMode="Externa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zerk123%20SCP\&#1056;&#1072;&#1073;&#1086;&#1095;&#1080;&#1081;%20&#1089;&#1090;&#1086;&#1083;\&#1059;&#1078;&#1072;&#1089;&#1099;%20&#171;&#1058;&#1077;&#1083;&#1077;&#1082;&#1080;&#1085;&#1077;&#1079;&#187;%20(&#1088;&#1077;&#1084;&#1077;&#1081;&#1082;%20&#1050;&#1101;&#1088;&#1088;&#1080;%20&#1089;%20&#1061;&#1083;&#1086;&#1077;&#1081;%20&#1052;&#1086;&#1088;&#1077;&#1094;)%20&#1054;&#1085;&#1083;&#1072;&#1081;&#1085;%20&#1085;&#1086;&#1074;&#1099;&#1081;%20&#1076;&#1091;&#1073;&#1083;&#1080;&#1088;&#1086;&#1074;&#1072;&#1085;&#1085;&#1099;&#1081;%20&#1058;&#1088;&#1077;&#1081;&#1083;&#1077;&#1088;%20&#1092;&#1080;&#1083;&#1100;&#1084;&#1072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56" y="2143116"/>
            <a:ext cx="9144000" cy="2667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5400" b="0" i="0" dirty="0" err="1" smtClean="0">
                <a:solidFill>
                  <a:srgbClr val="00B0F0"/>
                </a:solidFill>
                <a:latin typeface="Consolas"/>
                <a:ea typeface="+mj-ea"/>
                <a:cs typeface="+mj-cs"/>
              </a:rPr>
              <a:t>Хлоя</a:t>
            </a:r>
            <a:r>
              <a:rPr lang="uk-UA" sz="5400" b="0" i="0" dirty="0" smtClean="0">
                <a:solidFill>
                  <a:srgbClr val="00B0F0"/>
                </a:solidFill>
                <a:latin typeface="Consolas"/>
                <a:ea typeface="+mj-ea"/>
                <a:cs typeface="+mj-cs"/>
              </a:rPr>
              <a:t> </a:t>
            </a:r>
            <a:r>
              <a:rPr lang="uk-UA" sz="5400" b="0" i="0" dirty="0" err="1" smtClean="0">
                <a:solidFill>
                  <a:srgbClr val="00B0F0"/>
                </a:solidFill>
                <a:latin typeface="Consolas"/>
                <a:ea typeface="+mj-ea"/>
                <a:cs typeface="+mj-cs"/>
              </a:rPr>
              <a:t>Ґрейс</a:t>
            </a:r>
            <a:r>
              <a:rPr lang="uk-UA" sz="5400" b="0" i="0" dirty="0" smtClean="0">
                <a:solidFill>
                  <a:srgbClr val="00B0F0"/>
                </a:solidFill>
                <a:latin typeface="Consolas"/>
                <a:ea typeface="+mj-ea"/>
                <a:cs typeface="+mj-cs"/>
              </a:rPr>
              <a:t> </a:t>
            </a:r>
            <a:r>
              <a:rPr lang="uk-UA" sz="5400" b="0" i="0" dirty="0" err="1" smtClean="0">
                <a:solidFill>
                  <a:srgbClr val="00B0F0"/>
                </a:solidFill>
                <a:latin typeface="Consolas"/>
                <a:ea typeface="+mj-ea"/>
                <a:cs typeface="+mj-cs"/>
              </a:rPr>
              <a:t>Морітц</a:t>
            </a:r>
            <a:endParaRPr lang="ru-RU" sz="5400" b="0" i="0" dirty="0">
              <a:solidFill>
                <a:srgbClr val="00B0F0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942" y="5286388"/>
            <a:ext cx="9143999" cy="10668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b="0" i="0" dirty="0" smtClean="0">
                <a:solidFill>
                  <a:schemeClr val="tx1">
                    <a:tint val="75000"/>
                  </a:schemeClr>
                </a:solidFill>
              </a:rPr>
              <a:t>Моя улюблена акторка</a:t>
            </a:r>
            <a:endParaRPr lang="ru-RU" b="0" i="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429" y="2852317"/>
            <a:ext cx="3000396" cy="4005683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8874">
            <a:off x="593686" y="500042"/>
            <a:ext cx="3143272" cy="3143272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4927">
            <a:off x="5539943" y="463235"/>
            <a:ext cx="2428892" cy="3060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1110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2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Біографія</a:t>
            </a: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380" y="1643050"/>
            <a:ext cx="9144000" cy="4267200"/>
          </a:xfrm>
        </p:spPr>
        <p:txBody>
          <a:bodyPr/>
          <a:lstStyle/>
          <a:p>
            <a:pPr marL="548640">
              <a:buClr>
                <a:schemeClr val="tx1"/>
              </a:buClr>
              <a:buFont typeface="Wingdings"/>
              <a:buChar char="§"/>
            </a:pPr>
            <a:r>
              <a:rPr lang="ru-RU" b="1" dirty="0" err="1" smtClean="0"/>
              <a:t>Хлоя</a:t>
            </a:r>
            <a:r>
              <a:rPr lang="ru-RU" b="1" dirty="0" smtClean="0"/>
              <a:t> </a:t>
            </a:r>
            <a:r>
              <a:rPr lang="ru-RU" b="1" dirty="0" err="1" smtClean="0"/>
              <a:t>Ґрейс</a:t>
            </a:r>
            <a:r>
              <a:rPr lang="ru-RU" b="1" dirty="0" smtClean="0"/>
              <a:t> </a:t>
            </a:r>
            <a:r>
              <a:rPr lang="ru-RU" b="1" dirty="0" err="1" smtClean="0"/>
              <a:t>Морец</a:t>
            </a:r>
            <a:r>
              <a:rPr lang="ru-RU" dirty="0" smtClean="0"/>
              <a:t> (</a:t>
            </a:r>
            <a:r>
              <a:rPr lang="ru-RU" dirty="0" smtClean="0">
                <a:hlinkClick r:id="rId2" tooltip="Англійська мова"/>
              </a:rPr>
              <a:t>англ.</a:t>
            </a:r>
            <a:r>
              <a:rPr lang="ru-RU" dirty="0" smtClean="0"/>
              <a:t> </a:t>
            </a:r>
            <a:r>
              <a:rPr lang="en-US" i="1" dirty="0" err="1" smtClean="0"/>
              <a:t>Chloë</a:t>
            </a:r>
            <a:r>
              <a:rPr lang="en-US" i="1" dirty="0" smtClean="0"/>
              <a:t> Grace </a:t>
            </a:r>
            <a:r>
              <a:rPr lang="en-US" i="1" dirty="0" err="1" smtClean="0"/>
              <a:t>Moretz</a:t>
            </a:r>
            <a:r>
              <a:rPr lang="en-US" dirty="0" smtClean="0"/>
              <a:t>) (</a:t>
            </a:r>
            <a:r>
              <a:rPr lang="ru-RU" dirty="0" err="1" smtClean="0"/>
              <a:t>народилася</a:t>
            </a:r>
            <a:r>
              <a:rPr lang="ru-RU" dirty="0" smtClean="0"/>
              <a:t> 10 лютого 1997 року, </a:t>
            </a:r>
            <a:r>
              <a:rPr lang="ru-RU" dirty="0" smtClean="0">
                <a:hlinkClick r:id="rId3" tooltip="Атланта (Джорджія)"/>
              </a:rPr>
              <a:t>Атланта</a:t>
            </a:r>
            <a:r>
              <a:rPr lang="ru-RU" dirty="0" smtClean="0"/>
              <a:t>, штат </a:t>
            </a:r>
            <a:r>
              <a:rPr lang="ru-RU" dirty="0" err="1" smtClean="0">
                <a:hlinkClick r:id="rId4" tooltip="Джорджія"/>
              </a:rPr>
              <a:t>Джорджія</a:t>
            </a:r>
            <a:r>
              <a:rPr lang="ru-RU" dirty="0" smtClean="0"/>
              <a:t>, </a:t>
            </a:r>
            <a:r>
              <a:rPr lang="ru-RU" dirty="0" smtClean="0">
                <a:hlinkClick r:id="rId5" tooltip="США"/>
              </a:rPr>
              <a:t>США</a:t>
            </a:r>
            <a:r>
              <a:rPr lang="ru-RU" dirty="0" smtClean="0"/>
              <a:t>) —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акторка</a:t>
            </a:r>
            <a:r>
              <a:rPr lang="ru-RU" dirty="0" smtClean="0"/>
              <a:t>,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ролям у </a:t>
            </a:r>
            <a:r>
              <a:rPr lang="ru-RU" dirty="0" err="1" smtClean="0"/>
              <a:t>фільмах</a:t>
            </a:r>
            <a:r>
              <a:rPr lang="ru-RU" dirty="0" smtClean="0"/>
              <a:t> </a:t>
            </a:r>
            <a:r>
              <a:rPr lang="ru-RU" dirty="0" smtClean="0">
                <a:hlinkClick r:id="rId6" tooltip="500 днів літа"/>
              </a:rPr>
              <a:t>«500 </a:t>
            </a:r>
            <a:r>
              <a:rPr lang="ru-RU" dirty="0" err="1" smtClean="0">
                <a:hlinkClick r:id="rId6" tooltip="500 днів літа"/>
              </a:rPr>
              <a:t>днів</a:t>
            </a:r>
            <a:r>
              <a:rPr lang="ru-RU" dirty="0" smtClean="0">
                <a:hlinkClick r:id="rId6" tooltip="500 днів літа"/>
              </a:rPr>
              <a:t> </a:t>
            </a:r>
            <a:r>
              <a:rPr lang="ru-RU" dirty="0" err="1" smtClean="0">
                <a:hlinkClick r:id="rId6" tooltip="500 днів літа"/>
              </a:rPr>
              <a:t>літа</a:t>
            </a:r>
            <a:r>
              <a:rPr lang="ru-RU" dirty="0" smtClean="0">
                <a:hlinkClick r:id="rId6" tooltip="500 днів літа"/>
              </a:rPr>
              <a:t>»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7" tooltip="Щоденник слабака (ще не написана)"/>
              </a:rPr>
              <a:t>«</a:t>
            </a:r>
            <a:r>
              <a:rPr lang="ru-RU" dirty="0" err="1" smtClean="0">
                <a:hlinkClick r:id="rId7" tooltip="Щоденник слабака (ще не написана)"/>
              </a:rPr>
              <a:t>Щоденник</a:t>
            </a:r>
            <a:r>
              <a:rPr lang="ru-RU" dirty="0" smtClean="0">
                <a:hlinkClick r:id="rId7" tooltip="Щоденник слабака (ще не написана)"/>
              </a:rPr>
              <a:t> слабака»</a:t>
            </a:r>
            <a:r>
              <a:rPr lang="ru-RU" dirty="0" smtClean="0"/>
              <a:t>. 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зіграла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Супергерой (ще не написана)"/>
              </a:rPr>
              <a:t>супергеройку</a:t>
            </a:r>
            <a:r>
              <a:rPr lang="ru-RU" dirty="0" smtClean="0"/>
              <a:t> </a:t>
            </a:r>
            <a:r>
              <a:rPr lang="en-US" dirty="0" smtClean="0">
                <a:hlinkClick r:id="rId9" tooltip="Hit-Girl (ще не написана)"/>
              </a:rPr>
              <a:t>Hit-Girl</a:t>
            </a:r>
            <a:r>
              <a:rPr lang="en-US" dirty="0" smtClean="0"/>
              <a:t> </a:t>
            </a:r>
            <a:r>
              <a:rPr lang="ru-RU" dirty="0" smtClean="0"/>
              <a:t>у </a:t>
            </a:r>
            <a:r>
              <a:rPr lang="ru-RU" dirty="0" err="1" smtClean="0"/>
              <a:t>фільмі</a:t>
            </a:r>
            <a:r>
              <a:rPr lang="ru-RU" dirty="0" smtClean="0"/>
              <a:t> </a:t>
            </a:r>
            <a:r>
              <a:rPr lang="ru-RU" dirty="0" smtClean="0">
                <a:hlinkClick r:id="rId10" tooltip="Пипець"/>
              </a:rPr>
              <a:t>«</a:t>
            </a:r>
            <a:r>
              <a:rPr lang="ru-RU" dirty="0" err="1" smtClean="0">
                <a:hlinkClick r:id="rId10" tooltip="Пипець"/>
              </a:rPr>
              <a:t>Пипець</a:t>
            </a:r>
            <a:r>
              <a:rPr lang="ru-RU" dirty="0" smtClean="0">
                <a:hlinkClick r:id="rId10" tooltip="Пипець"/>
              </a:rPr>
              <a:t>»</a:t>
            </a:r>
            <a:r>
              <a:rPr lang="ru-RU" dirty="0" smtClean="0"/>
              <a:t>, роль </a:t>
            </a:r>
            <a:r>
              <a:rPr lang="ru-RU" dirty="0" err="1" smtClean="0"/>
              <a:t>Еббі</a:t>
            </a:r>
            <a:r>
              <a:rPr lang="ru-RU" dirty="0" smtClean="0"/>
              <a:t> у </a:t>
            </a:r>
            <a:r>
              <a:rPr lang="ru-RU" dirty="0" err="1" smtClean="0"/>
              <a:t>стрічці</a:t>
            </a:r>
            <a:r>
              <a:rPr lang="ru-RU" dirty="0" smtClean="0">
                <a:hlinkClick r:id="rId11" tooltip="Впусти мене"/>
              </a:rPr>
              <a:t>«Впусти мене»</a:t>
            </a:r>
            <a:r>
              <a:rPr lang="ru-RU" dirty="0" smtClean="0"/>
              <a:t> (</a:t>
            </a:r>
            <a:r>
              <a:rPr lang="en-US" dirty="0" smtClean="0"/>
              <a:t>Let me in) </a:t>
            </a:r>
            <a:r>
              <a:rPr lang="ru-RU" dirty="0" err="1" smtClean="0"/>
              <a:t>і</a:t>
            </a:r>
            <a:r>
              <a:rPr lang="ru-RU" dirty="0" smtClean="0"/>
              <a:t> роль </a:t>
            </a:r>
            <a:r>
              <a:rPr lang="ru-RU" dirty="0" err="1" smtClean="0"/>
              <a:t>Ізабель</a:t>
            </a:r>
            <a:r>
              <a:rPr lang="ru-RU" dirty="0" smtClean="0"/>
              <a:t> у </a:t>
            </a:r>
            <a:r>
              <a:rPr lang="ru-RU" dirty="0" err="1" smtClean="0"/>
              <a:t>фільмі</a:t>
            </a:r>
            <a:r>
              <a:rPr lang="ru-RU" dirty="0" smtClean="0"/>
              <a:t> </a:t>
            </a:r>
            <a:r>
              <a:rPr lang="ru-RU" dirty="0" smtClean="0">
                <a:hlinkClick r:id="rId12" tooltip="Хранитель часу"/>
              </a:rPr>
              <a:t>«Хранитель часу»</a:t>
            </a:r>
            <a:r>
              <a:rPr lang="ru-RU" dirty="0" smtClean="0"/>
              <a:t>.</a:t>
            </a:r>
            <a:endParaRPr lang="ru-RU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485314">
            <a:off x="9631784" y="3700650"/>
            <a:ext cx="2021228" cy="2698444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88089">
            <a:off x="156357" y="3705353"/>
            <a:ext cx="1948387" cy="2927904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1602" y="3857628"/>
            <a:ext cx="1996611" cy="3000372"/>
          </a:xfrm>
          <a:prstGeom prst="rect">
            <a:avLst/>
          </a:prstGeom>
        </p:spPr>
      </p:pic>
      <p:pic>
        <p:nvPicPr>
          <p:cNvPr id="8" name="Рисунок 7" descr="загруженное (2)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9636" y="4357694"/>
            <a:ext cx="3495339" cy="1957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280" y="642918"/>
            <a:ext cx="2357454" cy="72392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Біографія</a:t>
            </a:r>
            <a:endParaRPr lang="ru-RU" sz="28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22414" y="1905000"/>
            <a:ext cx="9644096" cy="459583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Хлої</a:t>
            </a:r>
            <a:r>
              <a:rPr lang="ru-RU" dirty="0" smtClean="0"/>
              <a:t>, </a:t>
            </a:r>
            <a:r>
              <a:rPr lang="ru-RU" dirty="0" err="1" smtClean="0"/>
              <a:t>Маккой</a:t>
            </a:r>
            <a:r>
              <a:rPr lang="ru-RU" dirty="0" smtClean="0"/>
              <a:t>,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пластичним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Хірург"/>
              </a:rPr>
              <a:t>хірургом</a:t>
            </a:r>
            <a:r>
              <a:rPr lang="ru-RU" dirty="0" smtClean="0"/>
              <a:t>, а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Тері</a:t>
            </a:r>
            <a:r>
              <a:rPr lang="ru-RU" dirty="0" smtClean="0"/>
              <a:t>, медсестрою. У </a:t>
            </a:r>
            <a:r>
              <a:rPr lang="ru-RU" dirty="0" err="1" smtClean="0"/>
              <a:t>неї</a:t>
            </a:r>
            <a:r>
              <a:rPr lang="ru-RU" dirty="0" smtClean="0"/>
              <a:t> четверо </a:t>
            </a:r>
            <a:r>
              <a:rPr lang="ru-RU" dirty="0" err="1" smtClean="0"/>
              <a:t>братів</a:t>
            </a:r>
            <a:r>
              <a:rPr lang="ru-RU" dirty="0" smtClean="0"/>
              <a:t>,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5 до 15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Грою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r>
              <a:rPr lang="ru-RU" dirty="0" smtClean="0"/>
              <a:t> вона </a:t>
            </a:r>
            <a:r>
              <a:rPr lang="ru-RU" dirty="0" err="1" smtClean="0"/>
              <a:t>зацікавилася</a:t>
            </a:r>
            <a:r>
              <a:rPr lang="ru-RU" dirty="0" smtClean="0"/>
              <a:t>, коли </a:t>
            </a:r>
            <a:r>
              <a:rPr lang="ru-RU" dirty="0" err="1" smtClean="0"/>
              <a:t>її</a:t>
            </a:r>
            <a:r>
              <a:rPr lang="ru-RU" dirty="0" smtClean="0"/>
              <a:t> другого старшого брата </a:t>
            </a:r>
            <a:r>
              <a:rPr lang="ru-RU" dirty="0" err="1" smtClean="0"/>
              <a:t>Тревора</a:t>
            </a:r>
            <a:r>
              <a:rPr lang="ru-RU" dirty="0" smtClean="0"/>
              <a:t> взяли до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в </a:t>
            </a:r>
            <a:r>
              <a:rPr lang="ru-RU" dirty="0" smtClean="0">
                <a:hlinkClick r:id="rId3" tooltip="Нью-Йорк"/>
              </a:rPr>
              <a:t>Нью-Йорку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кар'єра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в </a:t>
            </a:r>
            <a:r>
              <a:rPr lang="ru-RU" dirty="0" err="1" smtClean="0">
                <a:hlinkClick r:id="rId4" tooltip="Голлівуд"/>
              </a:rPr>
              <a:t>Голлівуді</a:t>
            </a:r>
            <a:r>
              <a:rPr lang="ru-RU" dirty="0" smtClean="0"/>
              <a:t>, коли родина </a:t>
            </a:r>
            <a:r>
              <a:rPr lang="ru-RU" dirty="0" err="1" smtClean="0"/>
              <a:t>переїхала</a:t>
            </a:r>
            <a:r>
              <a:rPr lang="ru-RU" dirty="0" smtClean="0"/>
              <a:t> в </a:t>
            </a:r>
            <a:r>
              <a:rPr lang="ru-RU" dirty="0" smtClean="0">
                <a:hlinkClick r:id="rId5" tooltip="Лос-Анджелес"/>
              </a:rPr>
              <a:t>Лос-Анджелес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перша роль — </a:t>
            </a:r>
            <a:r>
              <a:rPr lang="ru-RU" dirty="0" err="1" smtClean="0"/>
              <a:t>роль</a:t>
            </a:r>
            <a:r>
              <a:rPr lang="ru-RU" dirty="0" smtClean="0"/>
              <a:t> </a:t>
            </a:r>
            <a:r>
              <a:rPr lang="ru-RU" dirty="0" err="1" smtClean="0"/>
              <a:t>Віолетти</a:t>
            </a:r>
            <a:r>
              <a:rPr lang="ru-RU" dirty="0" smtClean="0"/>
              <a:t> 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епізодах</a:t>
            </a:r>
            <a:r>
              <a:rPr lang="ru-RU" dirty="0" smtClean="0"/>
              <a:t> </a:t>
            </a:r>
            <a:r>
              <a:rPr lang="ru-RU" dirty="0" err="1" smtClean="0"/>
              <a:t>серіалу</a:t>
            </a:r>
            <a:r>
              <a:rPr lang="ru-RU" dirty="0" smtClean="0"/>
              <a:t> "</a:t>
            </a:r>
            <a:r>
              <a:rPr lang="ru-RU" dirty="0" err="1" smtClean="0">
                <a:hlinkClick r:id="rId6" tooltip="Захисник (телесеріал)"/>
              </a:rPr>
              <a:t>Захисник</a:t>
            </a:r>
            <a:r>
              <a:rPr lang="ru-RU" dirty="0" smtClean="0"/>
              <a:t>" ("</a:t>
            </a:r>
            <a:r>
              <a:rPr lang="en-US" dirty="0" smtClean="0"/>
              <a:t>The Guardian"). </a:t>
            </a:r>
            <a:r>
              <a:rPr lang="ru-RU" dirty="0" smtClean="0"/>
              <a:t>Перша </a:t>
            </a:r>
            <a:r>
              <a:rPr lang="ru-RU" dirty="0" err="1" smtClean="0"/>
              <a:t>кінороль</a:t>
            </a:r>
            <a:r>
              <a:rPr lang="ru-RU" dirty="0" smtClean="0"/>
              <a:t> — роль </a:t>
            </a:r>
            <a:r>
              <a:rPr lang="ru-RU" dirty="0" err="1" smtClean="0"/>
              <a:t>Моллі</a:t>
            </a:r>
            <a:r>
              <a:rPr lang="ru-RU" dirty="0" smtClean="0"/>
              <a:t> у </a:t>
            </a:r>
            <a:r>
              <a:rPr lang="ru-RU" dirty="0" err="1" smtClean="0"/>
              <a:t>фільмі</a:t>
            </a:r>
            <a:r>
              <a:rPr lang="ru-RU" dirty="0" smtClean="0"/>
              <a:t> "</a:t>
            </a:r>
            <a:r>
              <a:rPr lang="ru-RU" dirty="0" err="1" smtClean="0">
                <a:hlinkClick r:id="rId7" tooltip="Серце свідка (ще не написана)"/>
              </a:rPr>
              <a:t>Серце</a:t>
            </a:r>
            <a:r>
              <a:rPr lang="ru-RU" dirty="0" smtClean="0">
                <a:hlinkClick r:id="rId7" tooltip="Серце свідка (ще не написана)"/>
              </a:rPr>
              <a:t> </a:t>
            </a:r>
            <a:r>
              <a:rPr lang="ru-RU" dirty="0" err="1" smtClean="0">
                <a:hlinkClick r:id="rId7" tooltip="Серце свідка (ще не написана)"/>
              </a:rPr>
              <a:t>свідка</a:t>
            </a:r>
            <a:r>
              <a:rPr lang="ru-RU" dirty="0" smtClean="0"/>
              <a:t>" ("</a:t>
            </a:r>
            <a:r>
              <a:rPr lang="en-US" dirty="0" smtClean="0"/>
              <a:t>Heart of the Beholder", 2005) — </a:t>
            </a:r>
            <a:r>
              <a:rPr lang="ru-RU" dirty="0" err="1" smtClean="0"/>
              <a:t>історії</a:t>
            </a:r>
            <a:r>
              <a:rPr lang="ru-RU" dirty="0" smtClean="0"/>
              <a:t> про </a:t>
            </a:r>
            <a:r>
              <a:rPr lang="ru-RU" dirty="0" err="1" smtClean="0"/>
              <a:t>сім'ю</a:t>
            </a:r>
            <a:r>
              <a:rPr lang="ru-RU" dirty="0" smtClean="0"/>
              <a:t>, яка </a:t>
            </a:r>
            <a:r>
              <a:rPr lang="ru-RU" dirty="0" err="1" smtClean="0"/>
              <a:t>відкрила</a:t>
            </a:r>
            <a:r>
              <a:rPr lang="ru-RU" dirty="0" smtClean="0"/>
              <a:t> в 1980-му перший пункт </a:t>
            </a:r>
            <a:r>
              <a:rPr lang="ru-RU" dirty="0" err="1" smtClean="0"/>
              <a:t>відео-прокату</a:t>
            </a:r>
            <a:r>
              <a:rPr lang="ru-RU" dirty="0" smtClean="0"/>
              <a:t>. Цей дебют </a:t>
            </a:r>
            <a:r>
              <a:rPr lang="ru-RU" dirty="0" err="1" smtClean="0"/>
              <a:t>продовжився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в </a:t>
            </a:r>
            <a:r>
              <a:rPr lang="ru-RU" dirty="0" err="1" smtClean="0"/>
              <a:t>телекомедіі</a:t>
            </a:r>
            <a:r>
              <a:rPr lang="ru-RU" dirty="0" smtClean="0"/>
              <a:t> "</a:t>
            </a:r>
            <a:r>
              <a:rPr lang="ru-RU" dirty="0" err="1" smtClean="0"/>
              <a:t>Сімейний</a:t>
            </a:r>
            <a:r>
              <a:rPr lang="ru-RU" dirty="0" smtClean="0"/>
              <a:t> план" ("</a:t>
            </a:r>
            <a:r>
              <a:rPr lang="en-US" dirty="0" smtClean="0"/>
              <a:t>Family Plan", 2005) </a:t>
            </a:r>
            <a:r>
              <a:rPr lang="ru-RU" dirty="0" smtClean="0"/>
              <a:t>в </a:t>
            </a:r>
            <a:r>
              <a:rPr lang="ru-RU" dirty="0" err="1" smtClean="0"/>
              <a:t>ролі</a:t>
            </a:r>
            <a:r>
              <a:rPr lang="ru-RU" dirty="0" smtClean="0"/>
              <a:t> Янг </a:t>
            </a:r>
            <a:r>
              <a:rPr lang="ru-RU" dirty="0" err="1" smtClean="0"/>
              <a:t>Чарлі</a:t>
            </a:r>
            <a:r>
              <a:rPr lang="ru-RU" dirty="0" smtClean="0"/>
              <a:t>. Перший великий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зйомок</a:t>
            </a:r>
            <a:r>
              <a:rPr lang="ru-RU" dirty="0" smtClean="0"/>
              <a:t> в </a:t>
            </a:r>
            <a:r>
              <a:rPr lang="ru-RU" dirty="0" err="1" smtClean="0">
                <a:hlinkClick r:id="rId8" tooltip="Римейк (ще не написана)"/>
              </a:rPr>
              <a:t>римейку</a:t>
            </a:r>
            <a:r>
              <a:rPr lang="ru-RU" dirty="0" smtClean="0"/>
              <a:t> 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хоррору</a:t>
            </a:r>
            <a:r>
              <a:rPr lang="ru-RU" dirty="0" smtClean="0"/>
              <a:t> 1979 року "</a:t>
            </a:r>
            <a:r>
              <a:rPr lang="ru-RU" dirty="0" err="1" smtClean="0"/>
              <a:t>Жах</a:t>
            </a:r>
            <a:r>
              <a:rPr lang="ru-RU" dirty="0" smtClean="0"/>
              <a:t> </a:t>
            </a:r>
            <a:r>
              <a:rPr lang="ru-RU" dirty="0" err="1" smtClean="0"/>
              <a:t>Амітивілля</a:t>
            </a:r>
            <a:r>
              <a:rPr lang="ru-RU" dirty="0" smtClean="0"/>
              <a:t>" ("</a:t>
            </a:r>
            <a:r>
              <a:rPr lang="en-US" dirty="0" smtClean="0"/>
              <a:t>The Amityville Horror", 2005). </a:t>
            </a:r>
            <a:r>
              <a:rPr lang="ru-RU" dirty="0" err="1" smtClean="0"/>
              <a:t>Хлоя</a:t>
            </a:r>
            <a:r>
              <a:rPr lang="ru-RU" dirty="0" smtClean="0"/>
              <a:t> </a:t>
            </a:r>
            <a:r>
              <a:rPr lang="ru-RU" dirty="0" err="1" smtClean="0"/>
              <a:t>зіграла</a:t>
            </a:r>
            <a:r>
              <a:rPr lang="ru-RU" dirty="0" smtClean="0"/>
              <a:t> </a:t>
            </a:r>
            <a:r>
              <a:rPr lang="ru-RU" dirty="0" err="1" smtClean="0"/>
              <a:t>Челсі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роль принесла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номінацію</a:t>
            </a:r>
            <a:r>
              <a:rPr lang="ru-RU" dirty="0" smtClean="0"/>
              <a:t> на </a:t>
            </a:r>
            <a:r>
              <a:rPr lang="ru-RU" dirty="0" err="1" smtClean="0"/>
              <a:t>премію</a:t>
            </a:r>
            <a:r>
              <a:rPr lang="ru-RU" dirty="0" smtClean="0"/>
              <a:t> "</a:t>
            </a:r>
            <a:r>
              <a:rPr lang="en-US" dirty="0" smtClean="0">
                <a:hlinkClick r:id="rId9" tooltip="Young Artist Award (ще не написана)"/>
              </a:rPr>
              <a:t>Young Artist Award</a:t>
            </a:r>
            <a:r>
              <a:rPr lang="en-US" dirty="0" smtClean="0"/>
              <a:t>".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екшн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Стівен Сігал"/>
              </a:rPr>
              <a:t>Стівена</a:t>
            </a:r>
            <a:r>
              <a:rPr lang="ru-RU" dirty="0" smtClean="0">
                <a:hlinkClick r:id="rId10" tooltip="Стівен Сігал"/>
              </a:rPr>
              <a:t> </a:t>
            </a:r>
            <a:r>
              <a:rPr lang="ru-RU" dirty="0" err="1" smtClean="0">
                <a:hlinkClick r:id="rId10" tooltip="Стівен Сігал"/>
              </a:rPr>
              <a:t>Сігала</a:t>
            </a:r>
            <a:r>
              <a:rPr lang="ru-RU" dirty="0" smtClean="0"/>
              <a:t> "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помреш</a:t>
            </a:r>
            <a:r>
              <a:rPr lang="ru-RU" dirty="0" smtClean="0"/>
              <a:t>" ("</a:t>
            </a:r>
            <a:r>
              <a:rPr lang="en-US" dirty="0" smtClean="0"/>
              <a:t>Today You Die", 2005). </a:t>
            </a:r>
            <a:r>
              <a:rPr lang="ru-RU" dirty="0" err="1" smtClean="0"/>
              <a:t>Також</a:t>
            </a:r>
            <a:r>
              <a:rPr lang="ru-RU" dirty="0" smtClean="0"/>
              <a:t> вона активно </a:t>
            </a:r>
            <a:r>
              <a:rPr lang="ru-RU" dirty="0" err="1" smtClean="0"/>
              <a:t>знімається</a:t>
            </a:r>
            <a:r>
              <a:rPr lang="ru-RU" dirty="0" smtClean="0"/>
              <a:t> в </a:t>
            </a:r>
            <a:r>
              <a:rPr lang="ru-RU" dirty="0" err="1" smtClean="0"/>
              <a:t>телесеріалах</a:t>
            </a:r>
            <a:r>
              <a:rPr lang="ru-RU" dirty="0" smtClean="0"/>
              <a:t>: </a:t>
            </a:r>
            <a:r>
              <a:rPr lang="ru-RU" dirty="0" err="1" smtClean="0"/>
              <a:t>Моріц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err="1" smtClean="0"/>
              <a:t>невелику</a:t>
            </a:r>
            <a:r>
              <a:rPr lang="ru-RU" dirty="0" smtClean="0"/>
              <a:t> роль (</a:t>
            </a:r>
            <a:r>
              <a:rPr lang="ru-RU" dirty="0" err="1" smtClean="0"/>
              <a:t>роль</a:t>
            </a:r>
            <a:r>
              <a:rPr lang="ru-RU" dirty="0" smtClean="0"/>
              <a:t> </a:t>
            </a:r>
            <a:r>
              <a:rPr lang="ru-RU" dirty="0" err="1" smtClean="0"/>
              <a:t>Кенді</a:t>
            </a:r>
            <a:r>
              <a:rPr lang="ru-RU" dirty="0" smtClean="0"/>
              <a:t> Стокер) в шоу каналу </a:t>
            </a:r>
            <a:r>
              <a:rPr lang="en-US" dirty="0" smtClean="0">
                <a:hlinkClick r:id="rId11" tooltip="NBC"/>
              </a:rPr>
              <a:t>NBC</a:t>
            </a:r>
            <a:r>
              <a:rPr lang="en-US" dirty="0" smtClean="0"/>
              <a:t> "</a:t>
            </a:r>
            <a:r>
              <a:rPr lang="ru-RU" dirty="0" smtClean="0">
                <a:hlinkClick r:id="rId12" tooltip="Мене звуть Ерл (ще не написана)"/>
              </a:rPr>
              <a:t>Мене </a:t>
            </a:r>
            <a:r>
              <a:rPr lang="ru-RU" dirty="0" err="1" smtClean="0">
                <a:hlinkClick r:id="rId12" tooltip="Мене звуть Ерл (ще не написана)"/>
              </a:rPr>
              <a:t>звуть</a:t>
            </a:r>
            <a:r>
              <a:rPr lang="ru-RU" dirty="0" smtClean="0">
                <a:hlinkClick r:id="rId12" tooltip="Мене звуть Ерл (ще не написана)"/>
              </a:rPr>
              <a:t> </a:t>
            </a:r>
            <a:r>
              <a:rPr lang="ru-RU" dirty="0" err="1" smtClean="0">
                <a:hlinkClick r:id="rId12" tooltip="Мене звуть Ерл (ще не написана)"/>
              </a:rPr>
              <a:t>Ерл</a:t>
            </a:r>
            <a:r>
              <a:rPr lang="ru-RU" dirty="0" smtClean="0"/>
              <a:t>" ("</a:t>
            </a:r>
            <a:r>
              <a:rPr lang="en-US" dirty="0" smtClean="0"/>
              <a:t>My Name is Earl"). </a:t>
            </a:r>
            <a:r>
              <a:rPr lang="ru-RU" dirty="0" err="1" smtClean="0"/>
              <a:t>Ще</a:t>
            </a:r>
            <a:r>
              <a:rPr lang="ru-RU" dirty="0" smtClean="0"/>
              <a:t> вона </a:t>
            </a:r>
            <a:r>
              <a:rPr lang="ru-RU" dirty="0" err="1" smtClean="0"/>
              <a:t>грала</a:t>
            </a:r>
            <a:r>
              <a:rPr lang="ru-RU" dirty="0" smtClean="0"/>
              <a:t> в </a:t>
            </a:r>
            <a:r>
              <a:rPr lang="ru-RU" dirty="0" err="1" smtClean="0"/>
              <a:t>серіалі</a:t>
            </a:r>
            <a:r>
              <a:rPr lang="ru-RU" dirty="0" smtClean="0"/>
              <a:t> </a:t>
            </a:r>
            <a:r>
              <a:rPr lang="ru-RU" dirty="0" smtClean="0">
                <a:hlinkClick r:id="rId13" tooltip="Відчайдушні домогосподарки"/>
              </a:rPr>
              <a:t>«</a:t>
            </a:r>
            <a:r>
              <a:rPr lang="ru-RU" dirty="0" err="1" smtClean="0">
                <a:hlinkClick r:id="rId13" tooltip="Відчайдушні домогосподарки"/>
              </a:rPr>
              <a:t>Відчайдушні</a:t>
            </a:r>
            <a:r>
              <a:rPr lang="ru-RU" dirty="0" smtClean="0">
                <a:hlinkClick r:id="rId13" tooltip="Відчайдушні домогосподарки"/>
              </a:rPr>
              <a:t> </a:t>
            </a:r>
            <a:r>
              <a:rPr lang="ru-RU" dirty="0" err="1" smtClean="0">
                <a:hlinkClick r:id="rId13" tooltip="Відчайдушні домогосподарки"/>
              </a:rPr>
              <a:t>домогосподарки</a:t>
            </a:r>
            <a:r>
              <a:rPr lang="ru-RU" dirty="0" smtClean="0">
                <a:hlinkClick r:id="rId13" tooltip="Відчайдушні домогосподарки"/>
              </a:rPr>
              <a:t>»</a:t>
            </a:r>
            <a:r>
              <a:rPr lang="ru-RU" dirty="0" smtClean="0"/>
              <a:t>. </a:t>
            </a:r>
            <a:r>
              <a:rPr lang="ru-RU" dirty="0" err="1" smtClean="0"/>
              <a:t>Моріц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озвучувала</a:t>
            </a:r>
            <a:r>
              <a:rPr lang="ru-RU" dirty="0" smtClean="0"/>
              <a:t> </a:t>
            </a:r>
            <a:r>
              <a:rPr lang="ru-RU" dirty="0" err="1" smtClean="0"/>
              <a:t>мультиплікаційного</a:t>
            </a:r>
            <a:r>
              <a:rPr lang="ru-RU" dirty="0" smtClean="0"/>
              <a:t> персонажа </a:t>
            </a:r>
            <a:r>
              <a:rPr lang="ru-RU" dirty="0" err="1" smtClean="0"/>
              <a:t>Дарбі</a:t>
            </a:r>
            <a:r>
              <a:rPr lang="ru-RU" dirty="0" smtClean="0"/>
              <a:t> в </a:t>
            </a:r>
            <a:r>
              <a:rPr lang="ru-RU" dirty="0" err="1" smtClean="0"/>
              <a:t>серіалі</a:t>
            </a:r>
            <a:r>
              <a:rPr lang="ru-RU" dirty="0" smtClean="0"/>
              <a:t> </a:t>
            </a:r>
            <a:r>
              <a:rPr lang="ru-RU" dirty="0" smtClean="0">
                <a:hlinkClick r:id="rId14" tooltip="Мої друзі Тигрик та Вінні"/>
              </a:rPr>
              <a:t>«</a:t>
            </a:r>
            <a:r>
              <a:rPr lang="ru-RU" dirty="0" err="1" smtClean="0">
                <a:hlinkClick r:id="rId14" tooltip="Мої друзі Тигрик та Вінні"/>
              </a:rPr>
              <a:t>Мої</a:t>
            </a:r>
            <a:r>
              <a:rPr lang="ru-RU" dirty="0" smtClean="0">
                <a:hlinkClick r:id="rId14" tooltip="Мої друзі Тигрик та Вінні"/>
              </a:rPr>
              <a:t> </a:t>
            </a:r>
            <a:r>
              <a:rPr lang="ru-RU" dirty="0" err="1" smtClean="0">
                <a:hlinkClick r:id="rId14" tooltip="Мої друзі Тигрик та Вінні"/>
              </a:rPr>
              <a:t>друзі</a:t>
            </a:r>
            <a:r>
              <a:rPr lang="ru-RU" dirty="0" smtClean="0">
                <a:hlinkClick r:id="rId14" tooltip="Мої друзі Тигрик та Вінні"/>
              </a:rPr>
              <a:t> </a:t>
            </a:r>
            <a:r>
              <a:rPr lang="ru-RU" dirty="0" err="1" smtClean="0">
                <a:hlinkClick r:id="rId14" tooltip="Мої друзі Тигрик та Вінні"/>
              </a:rPr>
              <a:t>Тигрик</a:t>
            </a:r>
            <a:r>
              <a:rPr lang="ru-RU" dirty="0" smtClean="0">
                <a:hlinkClick r:id="rId14" tooltip="Мої друзі Тигрик та Вінні"/>
              </a:rPr>
              <a:t> та </a:t>
            </a:r>
            <a:r>
              <a:rPr lang="ru-RU" dirty="0" err="1" smtClean="0">
                <a:hlinkClick r:id="rId14" tooltip="Мої друзі Тигрик та Вінні"/>
              </a:rPr>
              <a:t>Вінні</a:t>
            </a:r>
            <a:r>
              <a:rPr lang="ru-RU" dirty="0" smtClean="0">
                <a:hlinkClick r:id="rId14" tooltip="Мої друзі Тигрик та Вінні"/>
              </a:rPr>
              <a:t>»</a:t>
            </a:r>
            <a:r>
              <a:rPr lang="ru-RU" dirty="0" smtClean="0"/>
              <a:t>. Друге </a:t>
            </a:r>
            <a:r>
              <a:rPr lang="ru-RU" dirty="0" err="1" smtClean="0"/>
              <a:t>підкорення</a:t>
            </a:r>
            <a:r>
              <a:rPr lang="ru-RU" dirty="0" smtClean="0"/>
              <a:t> великого </a:t>
            </a:r>
            <a:r>
              <a:rPr lang="ru-RU" dirty="0" err="1" smtClean="0"/>
              <a:t>екрану</a:t>
            </a:r>
            <a:r>
              <a:rPr lang="ru-RU" dirty="0" smtClean="0"/>
              <a:t> — </a:t>
            </a:r>
            <a:r>
              <a:rPr lang="ru-RU" dirty="0" err="1" smtClean="0"/>
              <a:t>фільм</a:t>
            </a:r>
            <a:r>
              <a:rPr lang="ru-RU" dirty="0" smtClean="0"/>
              <a:t> "</a:t>
            </a:r>
            <a:r>
              <a:rPr lang="ru-RU" dirty="0" err="1" smtClean="0">
                <a:hlinkClick r:id="rId15" tooltip="Дім великої матусі 2 (фільм)"/>
              </a:rPr>
              <a:t>Дім</a:t>
            </a:r>
            <a:r>
              <a:rPr lang="ru-RU" dirty="0" smtClean="0">
                <a:hlinkClick r:id="rId15" tooltip="Дім великої матусі 2 (фільм)"/>
              </a:rPr>
              <a:t> </a:t>
            </a:r>
            <a:r>
              <a:rPr lang="ru-RU" dirty="0" err="1" smtClean="0">
                <a:hlinkClick r:id="rId15" tooltip="Дім великої матусі 2 (фільм)"/>
              </a:rPr>
              <a:t>великої</a:t>
            </a:r>
            <a:r>
              <a:rPr lang="ru-RU" dirty="0" smtClean="0">
                <a:hlinkClick r:id="rId15" tooltip="Дім великої матусі 2 (фільм)"/>
              </a:rPr>
              <a:t> </a:t>
            </a:r>
            <a:r>
              <a:rPr lang="ru-RU" dirty="0" err="1" smtClean="0">
                <a:hlinkClick r:id="rId15" tooltip="Дім великої матусі 2 (фільм)"/>
              </a:rPr>
              <a:t>матусі</a:t>
            </a:r>
            <a:r>
              <a:rPr lang="ru-RU" dirty="0" smtClean="0">
                <a:hlinkClick r:id="rId15" tooltip="Дім великої матусі 2 (фільм)"/>
              </a:rPr>
              <a:t> 2</a:t>
            </a:r>
            <a:r>
              <a:rPr lang="ru-RU" dirty="0" smtClean="0"/>
              <a:t>" ("</a:t>
            </a:r>
            <a:r>
              <a:rPr lang="en-US" dirty="0" smtClean="0"/>
              <a:t>Big Momma's House 2", 2006). </a:t>
            </a:r>
            <a:r>
              <a:rPr lang="ru-RU" dirty="0" smtClean="0"/>
              <a:t>Вона брала участь в </a:t>
            </a:r>
            <a:r>
              <a:rPr lang="ru-RU" dirty="0" err="1" smtClean="0"/>
              <a:t>Лос-Анджелеському</a:t>
            </a:r>
            <a:r>
              <a:rPr lang="ru-RU" dirty="0" smtClean="0"/>
              <a:t> </a:t>
            </a:r>
            <a:r>
              <a:rPr lang="ru-RU" dirty="0" err="1" smtClean="0"/>
              <a:t>кінофестивалі</a:t>
            </a:r>
            <a:r>
              <a:rPr lang="ru-RU" dirty="0" smtClean="0"/>
              <a:t>, </a:t>
            </a:r>
            <a:r>
              <a:rPr lang="ru-RU" dirty="0" err="1" smtClean="0"/>
              <a:t>представляючи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номінаціях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роль у </a:t>
            </a:r>
            <a:r>
              <a:rPr lang="ru-RU" dirty="0" err="1" smtClean="0"/>
              <a:t>фільмі</a:t>
            </a:r>
            <a:r>
              <a:rPr lang="ru-RU" dirty="0" smtClean="0"/>
              <a:t> </a:t>
            </a:r>
            <a:r>
              <a:rPr lang="ru-RU" dirty="0" err="1" smtClean="0">
                <a:hlinkClick r:id="rId16" tooltip="Пипець"/>
              </a:rPr>
              <a:t>Пипець</a:t>
            </a:r>
            <a:r>
              <a:rPr lang="ru-RU" dirty="0" smtClean="0"/>
              <a:t> (2010), де вона </a:t>
            </a:r>
            <a:r>
              <a:rPr lang="ru-RU" dirty="0" err="1" smtClean="0"/>
              <a:t>виконує</a:t>
            </a:r>
            <a:r>
              <a:rPr lang="ru-RU" dirty="0" smtClean="0"/>
              <a:t> роль </a:t>
            </a:r>
            <a:r>
              <a:rPr lang="ru-RU" dirty="0" err="1" smtClean="0"/>
              <a:t>Мінді</a:t>
            </a:r>
            <a:r>
              <a:rPr lang="ru-RU" dirty="0" smtClean="0"/>
              <a:t>, </a:t>
            </a:r>
            <a:r>
              <a:rPr lang="ru-RU" dirty="0" err="1" smtClean="0"/>
              <a:t>маленької</a:t>
            </a:r>
            <a:r>
              <a:rPr lang="ru-RU" dirty="0" smtClean="0"/>
              <a:t> </a:t>
            </a:r>
            <a:r>
              <a:rPr lang="ru-RU" dirty="0" err="1" smtClean="0"/>
              <a:t>вбивці-месниці</a:t>
            </a:r>
            <a:r>
              <a:rPr lang="ru-RU" dirty="0" smtClean="0"/>
              <a:t>, </a:t>
            </a:r>
            <a:r>
              <a:rPr lang="ru-RU" dirty="0" err="1" smtClean="0"/>
              <a:t>навченої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батьком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стати смертельною </a:t>
            </a:r>
            <a:r>
              <a:rPr lang="ru-RU" dirty="0" err="1" smtClean="0"/>
              <a:t>зброєю</a:t>
            </a:r>
            <a:r>
              <a:rPr lang="ru-RU" dirty="0" smtClean="0"/>
              <a:t>, </a:t>
            </a:r>
            <a:r>
              <a:rPr lang="ru-RU" dirty="0" err="1" smtClean="0"/>
              <a:t>приніс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небувалий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58073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818" y="714356"/>
            <a:ext cx="9143998" cy="10207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dirty="0" smtClean="0">
                <a:latin typeface="Consolas"/>
              </a:rPr>
              <a:t>Самих більших успіхів добилися фільми </a:t>
            </a:r>
            <a:br>
              <a:rPr lang="uk-UA" dirty="0" smtClean="0">
                <a:latin typeface="Consolas"/>
              </a:rPr>
            </a:b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/>
              <a:buChar char="§"/>
            </a:pPr>
            <a:r>
              <a:rPr lang="uk-UA" dirty="0" err="1" smtClean="0">
                <a:latin typeface="Consolas"/>
              </a:rPr>
              <a:t>Пипець</a:t>
            </a:r>
            <a:r>
              <a:rPr lang="uk-UA" dirty="0" smtClean="0">
                <a:latin typeface="Consolas"/>
              </a:rPr>
              <a:t>(1 частина)2010р.</a:t>
            </a:r>
          </a:p>
          <a:p>
            <a:pPr>
              <a:buClr>
                <a:schemeClr val="tx1"/>
              </a:buClr>
              <a:buFont typeface="Wingdings"/>
              <a:buChar char="§"/>
            </a:pPr>
            <a:r>
              <a:rPr lang="uk-UA" sz="2400" b="0" i="0" dirty="0" err="1" smtClean="0">
                <a:solidFill>
                  <a:schemeClr val="tx1"/>
                </a:solidFill>
                <a:latin typeface="Consolas"/>
                <a:ea typeface="+mn-ea"/>
                <a:cs typeface="+mn-cs"/>
              </a:rPr>
              <a:t>Пипець</a:t>
            </a:r>
            <a:r>
              <a:rPr lang="uk-UA" sz="2400" b="0" i="0" dirty="0" smtClean="0">
                <a:solidFill>
                  <a:schemeClr val="tx1"/>
                </a:solidFill>
                <a:latin typeface="Consolas"/>
                <a:ea typeface="+mn-ea"/>
                <a:cs typeface="+mn-cs"/>
              </a:rPr>
              <a:t>(2 частина)2013р.</a:t>
            </a:r>
            <a:endParaRPr lang="ru-RU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37288" y="1928802"/>
            <a:ext cx="4419598" cy="4267200"/>
          </a:xfrm>
        </p:spPr>
        <p:txBody>
          <a:bodyPr/>
          <a:lstStyle/>
          <a:p>
            <a:r>
              <a:rPr lang="uk-UA" dirty="0" smtClean="0"/>
              <a:t>Телекінез (Керрі) 2013р.</a:t>
            </a:r>
            <a:endParaRPr lang="ru-RU" dirty="0"/>
          </a:p>
        </p:txBody>
      </p:sp>
      <p:pic>
        <p:nvPicPr>
          <p:cNvPr id="7" name="Рисунок 6" descr="загруженное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92" y="2996334"/>
            <a:ext cx="2428892" cy="3861666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8" y="3000372"/>
            <a:ext cx="2730681" cy="3857628"/>
          </a:xfrm>
          <a:prstGeom prst="rect">
            <a:avLst/>
          </a:prstGeom>
        </p:spPr>
      </p:pic>
      <p:pic>
        <p:nvPicPr>
          <p:cNvPr id="9" name="Рисунок 8" descr="cd8baf744fdc7aebd2fa6cd82ba640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916" y="2714620"/>
            <a:ext cx="2800342" cy="4000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309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8396" y="285728"/>
            <a:ext cx="4786346" cy="10207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200" b="0" i="0" dirty="0" err="1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Пипець</a:t>
            </a:r>
            <a:r>
              <a:rPr lang="uk-UA" sz="32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(1,2частини)</a:t>
            </a:r>
            <a:endParaRPr lang="ru-RU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593818" y="1571612"/>
            <a:ext cx="9858411" cy="28575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Пипець</a:t>
            </a:r>
            <a:r>
              <a:rPr lang="ru-RU" b="1" dirty="0" smtClean="0"/>
              <a:t>»</a:t>
            </a:r>
            <a:r>
              <a:rPr lang="ru-RU" dirty="0" smtClean="0"/>
              <a:t> — </a:t>
            </a:r>
            <a:r>
              <a:rPr lang="ru-RU" dirty="0" err="1" smtClean="0"/>
              <a:t>культова</a:t>
            </a:r>
            <a:r>
              <a:rPr lang="ru-RU" dirty="0" smtClean="0"/>
              <a:t> </a:t>
            </a:r>
            <a:r>
              <a:rPr lang="ru-RU" dirty="0" err="1" smtClean="0"/>
              <a:t>супергеройська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Чорна комедія (ще не написана)"/>
              </a:rPr>
              <a:t>чорна</a:t>
            </a:r>
            <a:r>
              <a:rPr lang="ru-RU" dirty="0" smtClean="0">
                <a:hlinkClick r:id="rId2" tooltip="Чорна комедія (ще не написана)"/>
              </a:rPr>
              <a:t> </a:t>
            </a:r>
            <a:r>
              <a:rPr lang="ru-RU" dirty="0" err="1" smtClean="0">
                <a:hlinkClick r:id="rId2" tooltip="Чорна комедія (ще не написана)"/>
              </a:rPr>
              <a:t>комедія</a:t>
            </a:r>
            <a:r>
              <a:rPr lang="ru-RU" dirty="0" smtClean="0"/>
              <a:t> </a:t>
            </a:r>
            <a:r>
              <a:rPr lang="ru-RU" dirty="0" err="1" smtClean="0"/>
              <a:t>режисера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Метью Вон (ще не написана)"/>
              </a:rPr>
              <a:t>Метью</a:t>
            </a:r>
            <a:r>
              <a:rPr lang="ru-RU" dirty="0" smtClean="0">
                <a:hlinkClick r:id="rId3" tooltip="Метью Вон (ще не написана)"/>
              </a:rPr>
              <a:t> Вона</a:t>
            </a:r>
            <a:r>
              <a:rPr lang="ru-RU" dirty="0" smtClean="0"/>
              <a:t>, </a:t>
            </a:r>
            <a:r>
              <a:rPr lang="ru-RU" dirty="0" err="1" smtClean="0"/>
              <a:t>знята</a:t>
            </a:r>
            <a:r>
              <a:rPr lang="ru-RU" dirty="0" smtClean="0"/>
              <a:t> за мотивами </a:t>
            </a:r>
            <a:r>
              <a:rPr lang="ru-RU" dirty="0" err="1" smtClean="0"/>
              <a:t>однойменного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Комікс"/>
              </a:rPr>
              <a:t>коміксу</a:t>
            </a:r>
            <a:r>
              <a:rPr lang="ru-RU" dirty="0" smtClean="0"/>
              <a:t> </a:t>
            </a:r>
            <a:r>
              <a:rPr lang="ru-RU" dirty="0" smtClean="0">
                <a:hlinkClick r:id="rId5" tooltip="Марка Міллара (ще не написана)"/>
              </a:rPr>
              <a:t>Марка </a:t>
            </a:r>
            <a:r>
              <a:rPr lang="ru-RU" dirty="0" err="1" smtClean="0">
                <a:hlinkClick r:id="rId5" tooltip="Марка Міллара (ще не написана)"/>
              </a:rPr>
              <a:t>Міллара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Джона </a:t>
            </a:r>
            <a:r>
              <a:rPr lang="ru-RU" dirty="0" err="1" smtClean="0"/>
              <a:t>Роміт-молодшого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>                                                                            </a:t>
            </a:r>
            <a:r>
              <a:rPr lang="uk-UA" dirty="0" smtClean="0">
                <a:solidFill>
                  <a:srgbClr val="00B0F0"/>
                </a:solidFill>
              </a:rPr>
              <a:t> СЮЖЕТ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sz="2000" dirty="0" err="1" smtClean="0"/>
              <a:t>Підліток</a:t>
            </a:r>
            <a:r>
              <a:rPr lang="ru-RU" sz="2000" dirty="0" smtClean="0"/>
              <a:t> </a:t>
            </a:r>
            <a:r>
              <a:rPr lang="ru-RU" sz="2000" dirty="0" smtClean="0"/>
              <a:t>Дейв </a:t>
            </a:r>
            <a:r>
              <a:rPr lang="ru-RU" sz="2000" dirty="0" err="1" smtClean="0"/>
              <a:t>Лізевскі</a:t>
            </a:r>
            <a:r>
              <a:rPr lang="ru-RU" sz="2000" dirty="0" smtClean="0"/>
              <a:t> — </a:t>
            </a:r>
            <a:r>
              <a:rPr lang="ru-RU" sz="2000" dirty="0" err="1" smtClean="0"/>
              <a:t>величезний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6" tooltip="Фанат"/>
              </a:rPr>
              <a:t>фанат</a:t>
            </a:r>
            <a:r>
              <a:rPr lang="ru-RU" sz="2000" dirty="0" smtClean="0"/>
              <a:t> </a:t>
            </a:r>
            <a:r>
              <a:rPr lang="ru-RU" sz="2000" dirty="0" err="1" smtClean="0"/>
              <a:t>коміксів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наївно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вірить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головне для </a:t>
            </a:r>
            <a:r>
              <a:rPr lang="ru-RU" sz="2000" dirty="0" err="1" smtClean="0">
                <a:hlinkClick r:id="rId7" tooltip="Супергерой (ще не написана)"/>
              </a:rPr>
              <a:t>супергероя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бажання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допомагати</a:t>
            </a:r>
            <a:r>
              <a:rPr lang="ru-RU" sz="2000" dirty="0" smtClean="0"/>
              <a:t> людям. «Не </a:t>
            </a:r>
            <a:r>
              <a:rPr lang="ru-RU" sz="2000" dirty="0" err="1" smtClean="0"/>
              <a:t>проходити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повз</a:t>
            </a:r>
            <a:r>
              <a:rPr lang="ru-RU" sz="2000" dirty="0" smtClean="0"/>
              <a:t> </a:t>
            </a:r>
            <a:r>
              <a:rPr lang="ru-RU" sz="2000" dirty="0" err="1" smtClean="0"/>
              <a:t>несправедливість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якою</a:t>
            </a:r>
            <a:r>
              <a:rPr lang="ru-RU" sz="2000" dirty="0" smtClean="0"/>
              <a:t> ми </a:t>
            </a:r>
            <a:r>
              <a:rPr lang="ru-RU" sz="2000" dirty="0" err="1" smtClean="0"/>
              <a:t>стикаємося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щодня</a:t>
            </a:r>
            <a:r>
              <a:rPr lang="ru-RU" sz="2000" dirty="0" smtClean="0"/>
              <a:t>, </a:t>
            </a:r>
            <a:r>
              <a:rPr lang="ru-RU" sz="2000" dirty="0" err="1" smtClean="0"/>
              <a:t>звично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закриваючи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очі</a:t>
            </a:r>
            <a:r>
              <a:rPr lang="ru-RU" sz="2000" dirty="0" smtClean="0"/>
              <a:t>» — ось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8" tooltip="Девіз"/>
              </a:rPr>
              <a:t>девіз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питанням</a:t>
            </a:r>
            <a:r>
              <a:rPr lang="ru-RU" sz="2000" dirty="0" smtClean="0"/>
              <a:t>: </a:t>
            </a:r>
            <a:r>
              <a:rPr lang="ru-RU" sz="2000" dirty="0" err="1" smtClean="0"/>
              <a:t>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ніхто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намагається</a:t>
            </a:r>
            <a:r>
              <a:rPr lang="ru-RU" sz="2000" dirty="0" smtClean="0"/>
              <a:t> стати </a:t>
            </a:r>
            <a:r>
              <a:rPr lang="ru-RU" sz="2000" dirty="0" err="1" smtClean="0"/>
              <a:t>реальним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супергероєм</a:t>
            </a:r>
            <a:r>
              <a:rPr lang="ru-RU" sz="2000" dirty="0" smtClean="0"/>
              <a:t>? Дейв </a:t>
            </a:r>
            <a:r>
              <a:rPr lang="ru-RU" sz="2000" dirty="0" err="1" smtClean="0"/>
              <a:t>вирішує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спробувати</a:t>
            </a:r>
            <a:r>
              <a:rPr lang="ru-RU" sz="2000" dirty="0" smtClean="0"/>
              <a:t> ним стати.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замовляє</a:t>
            </a:r>
            <a:r>
              <a:rPr lang="ru-RU" sz="2000" dirty="0" smtClean="0"/>
              <a:t> по </a:t>
            </a:r>
            <a:r>
              <a:rPr lang="ru-RU" sz="2000" dirty="0" err="1" smtClean="0"/>
              <a:t>інтернету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зелено-жовтий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9" tooltip="Гідрокостюм (ще не написана)"/>
              </a:rPr>
              <a:t>гідрокостюм</a:t>
            </a:r>
            <a:r>
              <a:rPr lang="ru-RU" sz="2000" dirty="0" smtClean="0"/>
              <a:t> </a:t>
            </a:r>
            <a:r>
              <a:rPr lang="ru-RU" sz="2000" dirty="0" err="1" smtClean="0"/>
              <a:t>з</a:t>
            </a:r>
            <a:r>
              <a:rPr lang="ru-RU" sz="2000" dirty="0" smtClean="0"/>
              <a:t> маскою на </a:t>
            </a:r>
            <a:r>
              <a:rPr lang="ru-RU" sz="2000" dirty="0" err="1" smtClean="0"/>
              <a:t>кшталт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10" tooltip="Ніндзя"/>
              </a:rPr>
              <a:t>ніндзя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вигадує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собі</a:t>
            </a:r>
            <a:r>
              <a:rPr lang="ru-RU" sz="2000" dirty="0" err="1" smtClean="0">
                <a:hlinkClick r:id="rId7" tooltip="Супергерой (ще не написана)"/>
              </a:rPr>
              <a:t>Супергеройське</a:t>
            </a:r>
            <a:r>
              <a:rPr lang="ru-RU" sz="2000" dirty="0" smtClean="0"/>
              <a:t> 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«</a:t>
            </a:r>
            <a:r>
              <a:rPr lang="ru-RU" sz="2000" dirty="0" err="1" smtClean="0"/>
              <a:t>Пипець</a:t>
            </a:r>
            <a:r>
              <a:rPr lang="ru-RU" sz="2000" dirty="0" smtClean="0"/>
              <a:t>» (англ. </a:t>
            </a:r>
            <a:r>
              <a:rPr lang="en-US" sz="2000" dirty="0" smtClean="0"/>
              <a:t>Kick-Ass)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йде</a:t>
            </a:r>
            <a:r>
              <a:rPr lang="ru-RU" sz="2000" dirty="0" smtClean="0"/>
              <a:t> </a:t>
            </a:r>
            <a:r>
              <a:rPr lang="ru-RU" sz="2000" dirty="0" err="1" smtClean="0"/>
              <a:t>битися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smtClean="0"/>
              <a:t>злом. </a:t>
            </a:r>
            <a:endParaRPr lang="ru-RU" sz="2000" dirty="0"/>
          </a:p>
        </p:txBody>
      </p:sp>
      <p:pic>
        <p:nvPicPr>
          <p:cNvPr id="17" name="Содержимое 16" descr="images (7).jpg"/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7545396" y="4071943"/>
            <a:ext cx="4643429" cy="2786058"/>
          </a:xfrm>
        </p:spPr>
      </p:pic>
      <p:pic>
        <p:nvPicPr>
          <p:cNvPr id="18" name="Рисунок 17" descr="Kick-Ass-2-afish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57500"/>
            <a:ext cx="4308462" cy="2800500"/>
          </a:xfrm>
          <a:prstGeom prst="rect">
            <a:avLst/>
          </a:prstGeom>
        </p:spPr>
      </p:pic>
      <p:pic>
        <p:nvPicPr>
          <p:cNvPr id="19" name="Рисунок 18" descr="загруженное (3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215">
            <a:off x="4835595" y="4330603"/>
            <a:ext cx="2357454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955573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520" y="285728"/>
            <a:ext cx="5715040" cy="1020762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Трейлер до фільму </a:t>
            </a:r>
            <a:r>
              <a:rPr lang="uk-UA" dirty="0" err="1" smtClean="0">
                <a:solidFill>
                  <a:srgbClr val="00B0F0"/>
                </a:solidFill>
              </a:rPr>
              <a:t>Пипець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Пипец (2010) Russian trailer - Русский трейлер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47592"/>
            <a:ext cx="12188825" cy="5041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1513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462" y="285728"/>
            <a:ext cx="3929056" cy="1020762"/>
          </a:xfrm>
        </p:spPr>
        <p:txBody>
          <a:bodyPr/>
          <a:lstStyle/>
          <a:p>
            <a:r>
              <a:rPr lang="uk-UA" dirty="0" smtClean="0"/>
              <a:t>Телекінез(Керрі)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715535" cy="295276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Керрі</a:t>
            </a:r>
            <a:r>
              <a:rPr lang="ru-RU" b="1" dirty="0" smtClean="0"/>
              <a:t>»</a:t>
            </a:r>
            <a:r>
              <a:rPr lang="ru-RU" dirty="0" smtClean="0"/>
              <a:t> (</a:t>
            </a:r>
            <a:r>
              <a:rPr lang="ru-RU" dirty="0" smtClean="0">
                <a:hlinkClick r:id="rId2" tooltip="Англійська мова"/>
              </a:rPr>
              <a:t>англ.</a:t>
            </a:r>
            <a:r>
              <a:rPr lang="ru-RU" dirty="0" smtClean="0"/>
              <a:t> </a:t>
            </a:r>
            <a:r>
              <a:rPr lang="en-US" i="1" dirty="0" smtClean="0"/>
              <a:t>Carrie</a:t>
            </a:r>
            <a:r>
              <a:rPr lang="en-US" dirty="0" smtClean="0"/>
              <a:t>) — </a:t>
            </a:r>
            <a:r>
              <a:rPr lang="ru-RU" dirty="0" err="1" smtClean="0">
                <a:hlinkClick r:id="rId3" tooltip="США"/>
              </a:rPr>
              <a:t>американський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істичний фільм (ще не написана)"/>
              </a:rPr>
              <a:t>містичний</a:t>
            </a:r>
            <a:r>
              <a:rPr lang="ru-RU" dirty="0" smtClean="0">
                <a:hlinkClick r:id="rId4" tooltip="Містичний фільм (ще не написана)"/>
              </a:rPr>
              <a:t> </a:t>
            </a:r>
            <a:r>
              <a:rPr lang="ru-RU" dirty="0" err="1" smtClean="0">
                <a:hlinkClick r:id="rId4" tooltip="Містичний фільм (ще не написана)"/>
              </a:rPr>
              <a:t>фільм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Фільм жаху (ще не написана)"/>
              </a:rPr>
              <a:t>жаху</a:t>
            </a:r>
            <a:r>
              <a:rPr lang="ru-RU" dirty="0" smtClean="0"/>
              <a:t> 2013 р.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екранізація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Керрі (роман)"/>
              </a:rPr>
              <a:t>однойменного</a:t>
            </a:r>
            <a:r>
              <a:rPr lang="ru-RU" dirty="0" smtClean="0">
                <a:hlinkClick r:id="rId6" tooltip="Керрі (роман)"/>
              </a:rPr>
              <a:t> роману</a:t>
            </a:r>
            <a:r>
              <a:rPr lang="ru-RU" dirty="0" smtClean="0"/>
              <a:t> 1974 р. </a:t>
            </a:r>
            <a:r>
              <a:rPr lang="ru-RU" dirty="0" err="1" smtClean="0"/>
              <a:t>письменника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Стівен Кінг"/>
              </a:rPr>
              <a:t>Стівена</a:t>
            </a:r>
            <a:r>
              <a:rPr lang="ru-RU" dirty="0" smtClean="0">
                <a:hlinkClick r:id="rId7" tooltip="Стівен Кінг"/>
              </a:rPr>
              <a:t> </a:t>
            </a:r>
            <a:r>
              <a:rPr lang="ru-RU" dirty="0" err="1" smtClean="0">
                <a:hlinkClick r:id="rId7" tooltip="Стівен Кінг"/>
              </a:rPr>
              <a:t>Кінга</a:t>
            </a:r>
            <a:r>
              <a:rPr lang="ru-RU" dirty="0" smtClean="0"/>
              <a:t>. У </a:t>
            </a:r>
            <a:r>
              <a:rPr lang="ru-RU" dirty="0" err="1" smtClean="0"/>
              <a:t>фільмі</a:t>
            </a:r>
            <a:r>
              <a:rPr lang="ru-RU" dirty="0" smtClean="0"/>
              <a:t> </a:t>
            </a:r>
            <a:r>
              <a:rPr lang="ru-RU" dirty="0" err="1" smtClean="0"/>
              <a:t>знімалися</a:t>
            </a:r>
            <a:r>
              <a:rPr lang="ru-RU" dirty="0" smtClean="0"/>
              <a:t>: </a:t>
            </a:r>
            <a:r>
              <a:rPr lang="ru-RU" dirty="0" err="1" smtClean="0">
                <a:hlinkClick r:id="rId8" tooltip="Хлоя Морец"/>
              </a:rPr>
              <a:t>Хлоя</a:t>
            </a:r>
            <a:r>
              <a:rPr lang="ru-RU" dirty="0" smtClean="0">
                <a:hlinkClick r:id="rId8" tooltip="Хлоя Морец"/>
              </a:rPr>
              <a:t> </a:t>
            </a:r>
            <a:r>
              <a:rPr lang="ru-RU" dirty="0" err="1" smtClean="0">
                <a:hlinkClick r:id="rId8" tooltip="Хлоя Морец"/>
              </a:rPr>
              <a:t>Морец</a:t>
            </a:r>
            <a:r>
              <a:rPr lang="ru-RU" dirty="0" smtClean="0"/>
              <a:t> як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героїня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Керрі Вайт (ще не написана)"/>
              </a:rPr>
              <a:t>Керрі</a:t>
            </a:r>
            <a:r>
              <a:rPr lang="ru-RU" dirty="0" smtClean="0">
                <a:hlinkClick r:id="rId9" tooltip="Керрі Вайт (ще не написана)"/>
              </a:rPr>
              <a:t> </a:t>
            </a:r>
            <a:r>
              <a:rPr lang="ru-RU" dirty="0" err="1" smtClean="0">
                <a:hlinkClick r:id="rId9" tooltip="Керрі Вайт (ще не написана)"/>
              </a:rPr>
              <a:t>Вайт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Джуліанна Мур"/>
              </a:rPr>
              <a:t>Джуліанна</a:t>
            </a:r>
            <a:r>
              <a:rPr lang="ru-RU" dirty="0" smtClean="0">
                <a:hlinkClick r:id="rId10" tooltip="Джуліанна Мур"/>
              </a:rPr>
              <a:t> </a:t>
            </a:r>
            <a:r>
              <a:rPr lang="ru-RU" dirty="0" err="1" smtClean="0">
                <a:hlinkClick r:id="rId10" tooltip="Джуліанна Мур"/>
              </a:rPr>
              <a:t>Мур</a:t>
            </a:r>
            <a:r>
              <a:rPr lang="ru-RU" dirty="0" smtClean="0"/>
              <a:t> у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Керрі</a:t>
            </a:r>
            <a:r>
              <a:rPr lang="ru-RU" dirty="0" smtClean="0"/>
              <a:t>, Маргарет </a:t>
            </a:r>
            <a:r>
              <a:rPr lang="ru-RU" dirty="0" err="1" smtClean="0"/>
              <a:t>Вайт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первісного</a:t>
            </a:r>
            <a:r>
              <a:rPr lang="ru-RU" dirty="0" smtClean="0"/>
              <a:t> </a:t>
            </a:r>
            <a:r>
              <a:rPr lang="ru-RU" dirty="0" err="1" smtClean="0"/>
              <a:t>оголошення</a:t>
            </a:r>
            <a:r>
              <a:rPr lang="ru-RU" dirty="0" smtClean="0"/>
              <a:t> про 15 </a:t>
            </a:r>
            <a:r>
              <a:rPr lang="ru-RU" dirty="0" err="1" smtClean="0"/>
              <a:t>березня</a:t>
            </a:r>
            <a:r>
              <a:rPr lang="ru-RU" dirty="0" smtClean="0"/>
              <a:t> 2013-го як дату </a:t>
            </a:r>
            <a:r>
              <a:rPr lang="ru-RU" dirty="0" err="1" smtClean="0"/>
              <a:t>релізу</a:t>
            </a:r>
            <a:r>
              <a:rPr lang="ru-RU" dirty="0" smtClean="0"/>
              <a:t>, </a:t>
            </a:r>
            <a:r>
              <a:rPr lang="ru-RU" dirty="0" err="1" smtClean="0"/>
              <a:t>публічний</a:t>
            </a:r>
            <a:r>
              <a:rPr lang="ru-RU" dirty="0" smtClean="0"/>
              <a:t> запуск </a:t>
            </a:r>
            <a:r>
              <a:rPr lang="ru-RU" dirty="0" err="1" smtClean="0"/>
              <a:t>фільму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відкладений</a:t>
            </a:r>
            <a:r>
              <a:rPr lang="ru-RU" dirty="0" smtClean="0"/>
              <a:t> до 18 </a:t>
            </a:r>
            <a:r>
              <a:rPr lang="ru-RU" dirty="0" err="1" smtClean="0"/>
              <a:t>жовтня</a:t>
            </a:r>
            <a:r>
              <a:rPr lang="ru-RU" dirty="0" smtClean="0"/>
              <a:t> 2013.</a:t>
            </a:r>
            <a:endParaRPr lang="ru-RU" dirty="0" smtClean="0"/>
          </a:p>
          <a:p>
            <a:r>
              <a:rPr lang="uk-UA" dirty="0" smtClean="0"/>
              <a:t>                                                                           </a:t>
            </a:r>
            <a:r>
              <a:rPr lang="uk-UA" dirty="0" smtClean="0">
                <a:solidFill>
                  <a:srgbClr val="00B0F0"/>
                </a:solidFill>
              </a:rPr>
              <a:t>СЮЖЕТ</a:t>
            </a:r>
          </a:p>
          <a:p>
            <a:r>
              <a:rPr lang="ru-RU" dirty="0" err="1" smtClean="0"/>
              <a:t>Непоказна</a:t>
            </a:r>
            <a:r>
              <a:rPr lang="ru-RU" dirty="0" smtClean="0"/>
              <a:t> </a:t>
            </a:r>
            <a:r>
              <a:rPr lang="ru-RU" dirty="0" err="1" smtClean="0"/>
              <a:t>старшокласниця</a:t>
            </a:r>
            <a:r>
              <a:rPr lang="ru-RU" dirty="0" smtClean="0"/>
              <a:t> по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Керрі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телекінезу</a:t>
            </a:r>
            <a:r>
              <a:rPr lang="ru-RU" dirty="0" smtClean="0"/>
              <a:t>.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фанатично </a:t>
            </a:r>
            <a:r>
              <a:rPr lang="ru-RU" dirty="0" err="1" smtClean="0"/>
              <a:t>релігійною</a:t>
            </a:r>
            <a:r>
              <a:rPr lang="ru-RU" dirty="0" smtClean="0"/>
              <a:t> </a:t>
            </a:r>
            <a:r>
              <a:rPr lang="ru-RU" dirty="0" err="1" smtClean="0"/>
              <a:t>матусі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знущання</a:t>
            </a:r>
            <a:r>
              <a:rPr lang="ru-RU" dirty="0" smtClean="0"/>
              <a:t> </a:t>
            </a:r>
            <a:r>
              <a:rPr lang="ru-RU" dirty="0" err="1" smtClean="0"/>
              <a:t>однолітків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надприродних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. На </a:t>
            </a:r>
            <a:r>
              <a:rPr lang="ru-RU" dirty="0" err="1" smtClean="0"/>
              <a:t>випускному</a:t>
            </a:r>
            <a:r>
              <a:rPr lang="ru-RU" dirty="0" smtClean="0"/>
              <a:t> </a:t>
            </a:r>
            <a:r>
              <a:rPr lang="ru-RU" dirty="0" err="1" smtClean="0"/>
              <a:t>однокласники</a:t>
            </a:r>
            <a:r>
              <a:rPr lang="ru-RU" dirty="0" smtClean="0"/>
              <a:t> </a:t>
            </a:r>
            <a:r>
              <a:rPr lang="ru-RU" dirty="0" err="1" smtClean="0"/>
              <a:t>вирішують</a:t>
            </a:r>
            <a:r>
              <a:rPr lang="ru-RU" dirty="0" smtClean="0"/>
              <a:t> </a:t>
            </a:r>
            <a:r>
              <a:rPr lang="ru-RU" dirty="0" err="1" smtClean="0"/>
              <a:t>жорстоко</a:t>
            </a:r>
            <a:r>
              <a:rPr lang="ru-RU" dirty="0" smtClean="0"/>
              <a:t> </a:t>
            </a:r>
            <a:r>
              <a:rPr lang="ru-RU" dirty="0" err="1" smtClean="0"/>
              <a:t>пожартувати</a:t>
            </a:r>
            <a:r>
              <a:rPr lang="ru-RU" dirty="0" smtClean="0"/>
              <a:t> над нею,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фатальних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381214542_20131008-carry3.jpg"/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0" y="3857628"/>
            <a:ext cx="1879570" cy="3000372"/>
          </a:xfr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1074" y="4557696"/>
            <a:ext cx="3286148" cy="2300304"/>
          </a:xfrm>
          <a:prstGeom prst="rect">
            <a:avLst/>
          </a:prstGeom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7354" y="4528602"/>
            <a:ext cx="3500462" cy="2329398"/>
          </a:xfrm>
          <a:prstGeom prst="rect">
            <a:avLst/>
          </a:prstGeom>
        </p:spPr>
      </p:pic>
      <p:pic>
        <p:nvPicPr>
          <p:cNvPr id="8" name="Рисунок 7" descr="загруженное (6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09787" y="4357694"/>
            <a:ext cx="1679038" cy="2500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589492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198" y="285728"/>
            <a:ext cx="8001022" cy="1020762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Трейлер до фільму Телекінез(Керрі)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Ужасы «Телекинез» (ремейк Кэрри с Хлоей Морец) Онлайн новый дублированный Трейлер фильм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28736"/>
            <a:ext cx="12208302" cy="5124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0214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2414" y="642918"/>
            <a:ext cx="4571998" cy="652482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Презентацію виконав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737618" y="2071678"/>
            <a:ext cx="2928924" cy="523868"/>
          </a:xfrm>
        </p:spPr>
        <p:txBody>
          <a:bodyPr>
            <a:normAutofit/>
          </a:bodyPr>
          <a:lstStyle/>
          <a:p>
            <a:r>
              <a:rPr lang="uk-UA" dirty="0" err="1" smtClean="0"/>
              <a:t>Сільченко</a:t>
            </a:r>
            <a:r>
              <a:rPr lang="uk-UA" dirty="0" smtClean="0"/>
              <a:t> Артем</a:t>
            </a:r>
            <a:endParaRPr lang="ru-RU" dirty="0"/>
          </a:p>
        </p:txBody>
      </p:sp>
      <p:pic>
        <p:nvPicPr>
          <p:cNvPr id="8" name="Рисунок 7" descr="91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053" y="2951624"/>
            <a:ext cx="7064772" cy="3906376"/>
          </a:xfrm>
          <a:prstGeom prst="rect">
            <a:avLst/>
          </a:prstGeom>
        </p:spPr>
      </p:pic>
      <p:pic>
        <p:nvPicPr>
          <p:cNvPr id="9" name="Рисунок 8" descr="загруженное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9384">
            <a:off x="507636" y="1665079"/>
            <a:ext cx="2022446" cy="3039195"/>
          </a:xfrm>
          <a:prstGeom prst="rect">
            <a:avLst/>
          </a:prstGeom>
        </p:spPr>
      </p:pic>
      <p:pic>
        <p:nvPicPr>
          <p:cNvPr id="10" name="Рисунок 9" descr="загруженное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3881">
            <a:off x="2766569" y="3565861"/>
            <a:ext cx="2118163" cy="2827857"/>
          </a:xfrm>
          <a:prstGeom prst="rect">
            <a:avLst/>
          </a:prstGeom>
        </p:spPr>
      </p:pic>
      <p:pic>
        <p:nvPicPr>
          <p:cNvPr id="11" name="Рисунок 10" descr="загруженное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9176">
            <a:off x="6935559" y="30627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61420C-9553-44A4-8E05-DF83120FC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58</Words>
  <Application>Microsoft Office PowerPoint</Application>
  <PresentationFormat>Произвольный</PresentationFormat>
  <Paragraphs>22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TS102804846</vt:lpstr>
      <vt:lpstr>Хлоя Ґрейс Морітц</vt:lpstr>
      <vt:lpstr>Біографія</vt:lpstr>
      <vt:lpstr>Біографія</vt:lpstr>
      <vt:lpstr>Самих більших успіхів добилися фільми  </vt:lpstr>
      <vt:lpstr>Пипець(1,2частини)</vt:lpstr>
      <vt:lpstr>Трейлер до фільму Пипець</vt:lpstr>
      <vt:lpstr>Телекінез(Керрі)</vt:lpstr>
      <vt:lpstr>Трейлер до фільму Телекінез(Керрі)</vt:lpstr>
      <vt:lpstr>Презентацію виконав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2013-12-19T10:03:47Z</dcterms:created>
  <dcterms:modified xsi:type="dcterms:W3CDTF">2013-12-19T13:20:03Z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