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4" r:id="rId35"/>
    <p:sldId id="26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EAD5-ACFC-465E-B9FE-05D3FBC88D6B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3FEC-AAA8-4CF6-AFBA-DFA1FC7180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7E06-E098-4026-9902-5205FFE267AA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2FF3-FDF2-4346-8172-6B5A5C9408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379B05-19B3-44F2-A0B1-1DAC1232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DAB0A-32B4-4391-9A70-D4D825F46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5D57DD-3B2E-455C-B236-6B97D5A19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FA7D04-1350-40E4-860E-6F6A851D6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18F8A-01B4-40BD-A985-88D1914A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B3DEC-3D66-41E6-854C-C8097683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58F459-D316-4E94-8333-9FE6B9E7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F6AB55-8F05-4A8F-A9F6-98689A3C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B97EE-218B-46B7-8CC4-55C14EB13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CD01A-7ACD-40F2-8EAE-D258720FD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B1B5-E185-433E-9058-7D75187C4C56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DACE-A7BF-4D5A-A761-D553CF22DC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575748-13A2-4FA2-B531-83C5C5B3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FCE8-80F8-4521-8E1A-53431DEE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7F31-F354-487E-A302-DC3486DAB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F8AB-3D60-48A6-B512-66940A9C9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5018-4EC8-4C74-A76E-C51AB6478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45D23-AE32-464B-ADD0-5C6028C9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7F09-5383-4CC2-9AA5-8B78C34A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4882-34D9-4892-BF6D-68D03F21E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7DDA-27BD-46A8-8C5B-8504D574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95C7-B30D-4969-8D8C-221C570E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1B47-0E5B-4B4C-8B45-DC272DE1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6576-6289-4F9F-B7B8-C9B60AB9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B46D-206E-4C8B-9639-3D5E02830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5786-900A-45EC-ADA3-300AE3C82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AB93D-7772-4FB6-A3CC-70F92D0B0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2750-0CB7-4298-B437-72A5C1C7E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E2EC-952F-4CFE-8D32-B6D6484C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6C59-506F-4F7B-BF36-4EB068E6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E887-E58D-4B3B-827C-AAF435D1D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53B1-6704-4BE0-B341-F9F99F5E8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8465-4710-49FE-B2C2-95B8FA79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73E5-4116-4D91-B640-33040270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0328-B1C3-420F-AF51-8A3FA2EEA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051C-2E06-497A-BF5F-30FEE90B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8C86-5F12-4C33-B84B-1E41B0F3E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E816-2DFF-4F78-B3F2-C8D8093A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A1D2-6116-415E-8535-AB196D014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A55F1-AF25-4175-B553-0F91F77C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6FE0-B49D-4F3A-96B1-81C726AE2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2CAD9-E8A6-4C96-8073-79C8A60D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9016-50BF-42BF-8F23-836F56AC8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A78F-9247-4FBD-B84C-59C030FFE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EC96-82E4-43D7-A229-400859D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7FA2-402D-4C92-854C-E4441F06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2C86-1CFD-4735-A0A5-BCD04C09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26F9-F0F3-4737-96C4-0F6DCCA6D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6004-6D60-49B3-B57F-9C79DC030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85A5-EA44-4EF7-BB7F-61572839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2223-CD23-4B4E-8187-AFBED7107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2C0BD-5E7D-4D84-A7D8-9C7113434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AE17-DADE-42FC-9299-56609CDD2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1BC9-DC9D-45FD-BD1F-90C45500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564E-0B54-453D-81ED-5404BA17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3476-B6D6-4744-BBC4-2DBCC6AA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A123-2B80-4D2D-8235-844F4ED5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224C-3E9B-4A2D-95C3-EED9E001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D1F0-80A1-4FC8-B7CE-C1AF19EC7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E267-D686-4634-8A80-8F37FB9A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704A-E90F-4892-A213-C93A231BA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F5F6-15B6-4DA0-87B5-F49DB5A3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4348-FE1F-46AC-9A09-3FFF67E30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58AC-7F3F-4602-8396-4EA56116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65B0-0FCE-47FC-B970-716247417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5F76-CB50-4B78-966D-D032A8C5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6259-AD12-47D4-AE7A-819B73099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2D7F-509B-4A8E-876C-ABD913E82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0E5B-3845-4B19-92ED-D7A0FC298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D039-FC9F-4DD1-8F9A-5AB6FA396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74ED-8B1C-4336-A1DD-7CF7E338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C11C-B155-4D64-979C-A73F0E3D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F625-F17A-475F-B576-E9B0E05F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6A51F-3122-4312-A32A-05F0FF2C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B8AD-A47E-4AC2-AB04-482198025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796E-2BD9-49BA-B7BF-F19E6DE0D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F38E-8448-46D7-BE51-DCF7C943F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E7F5-FE44-4207-AE62-5B450BDD3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1A41-5532-4E34-AC78-F89549EF3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93CC-9043-4F30-A9D5-7AD6BF16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9B7-652D-4325-90FB-BCE9E8126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C3F1-4D99-45F9-83B4-C20A2E4D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FE8B-315E-431D-975D-41EB6DE2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5632-8B11-49C2-A53D-6D2FDB58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8D98-59EF-48E4-89CA-FE30C036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E477-9096-47CF-8163-9E185425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EFBE-3364-4D6C-B871-518179EDC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2C69-004A-4C34-A8ED-9CD9CF26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A870-3627-44D6-B563-6E91B13B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6F8B-7BA2-4C48-B63C-DCB92C23B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BB78-4979-4160-84A1-1BEB385D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245C-4AF6-4539-A326-37CEB42D9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1696-61FA-41C3-B982-AF2BE3C1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955D-8FE6-41B8-9F3C-E1850EE9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62D8-62A4-4E84-9EC2-177D7ADA9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9ABD-E5A1-4E81-ACEF-798A94F9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E900-8E9D-4CD0-B62C-6608A0DE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0C2D-7F40-4DB8-B81D-1DB9A7B89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4E11-80C6-44CB-8E4A-843CBC35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EDBC-88DC-4780-8B8A-9680493D5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043F-CD44-44A0-8CE3-DD86E02E0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50F1-15E8-47E8-A036-9653E4BD6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17C9-20B5-428D-A0FF-8BEA22BA0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4D77-CC31-4265-A6F2-3046BB4F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CC91-ECDE-47D3-AB3A-F01B0924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7BB7-8A72-410F-93F0-0B4B2EBCA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ED2D-8D40-45DE-AA89-9296EDD3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3FCD-843D-4582-A632-0376206E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AC26-42CD-4162-A10A-8126DD0A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4AE9C-19E6-4EB8-A0A9-07C963E17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D886-1930-490A-AC74-CF451E4D3EFD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5EAB-D4EE-4646-8184-F5E97AD128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EBC7-F526-49EB-9E36-6605B1FE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B6827B-367E-4078-B93E-994E90B94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5613-15B6-4920-8C9A-FD92812D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202D2-99D3-4C1F-B019-BA6CCE95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9F0B2-F58A-47E1-9C5A-2EFB856F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DD76B4-AAF7-4576-A7E1-6FA0ADAC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BCFADA-4AA9-4C15-92B8-7E0034B12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4D386-0AB2-4B69-BE33-40A75499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FF4B9-7C08-435C-81C1-310630D3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6F653-4E5F-4677-AFB2-5034DE44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20545F-5BAB-442B-80FE-0E847F4F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0B0F-EBC7-451B-A720-14B656C2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6C9D-017D-416A-84C7-93520BD53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FEEA-E442-422A-9A8D-F2721914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F5A64-D604-40C5-BC8C-51805796E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579B-2150-43A6-8937-4097E985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520E-79A3-4B6B-962B-DA49E569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13E4-1738-4ABF-986F-4030AB87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94A5-1739-48EF-916A-A61D98E63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5FBE-835D-4E6D-AC63-7448A636D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A345-A8D4-4561-AC74-5342F7B9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C0E6-87B4-43CA-9EEA-AC5EC6C1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DB50-C18E-47E3-9B59-53F571C2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3C13-68AF-4023-AF33-CEFDE5DF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CC1C-A987-4A55-ADD9-CDEDF2CA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5A82-206E-421C-A6C5-222DE0C22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B1A7-BE92-47B3-A6C7-968B16334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50B9-9118-44F1-927B-73700919B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8E66-095A-4B10-B038-CC9B309C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EF6-50F2-468E-AFB2-CE704CAD6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0689-C989-4135-A1F4-9271A61FF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DF9E-50EB-428D-A1D1-55665525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711E-F689-4F94-9695-A38054EFB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EB06-4A38-4089-9632-9AD7CA17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3F45-6B39-4805-A484-F9AD01CD7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97F3-8B35-42F9-BB85-2DD7ADE4D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52E6-779D-40FD-A214-28806FE8D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053C-5819-409D-A945-061B8A6A4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62D2-F3CB-4299-A2EF-4F983CEFF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09DF-4B47-47C7-8D82-BEAA30E8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AA36-DD09-4F62-9E1C-59844D994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1D95-141D-4DCB-902D-A55BB4D29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269A-C5B3-4D81-833A-EC94B208E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22FD-60E6-46B3-AA2E-7BCFB7E3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9BDB-19F2-4C70-8554-95E378915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AF99-520B-4D32-9D0A-CF3F4081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68ED-6240-4E77-869B-71E9EBBF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2CD9-7602-4F19-834C-9B4BF078E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0DE6-B6A3-4759-BEC0-9CEAC162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5885-D51C-49B3-8BFB-194C13B8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3A63-05D7-4A45-B306-0DEBC21C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CF8C-1308-4B41-9CD1-BEEAE6A4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A17E-AF57-4C6B-8BA9-B6F9E33EC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49F6-142C-4F33-A0E2-C421449A4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E1D9-A338-4367-945C-72DFF82F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DA031-28E4-4602-A1F1-CA310864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BCBF-90A5-46EB-9D43-97EBD17C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849D4-1E95-4550-9330-171A7F75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EE61-CFA2-4434-81B5-E4DA477F0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A592-212E-4FA3-8FA4-F4082957F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724E-56AB-41D6-A84E-A6483A55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5082-D750-46D6-B6F6-78887477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672D-323F-4DD9-BEA2-132F9F20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B9CE-883E-4809-AF14-45A968C9E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9BCB-9E10-4E73-9261-7AB4B832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AA6E-5D34-4A4F-AE8B-FF4D18C71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2A99-18E0-49F2-8CA6-1F8BD962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E530-D942-4FE0-AF9B-FA1014A82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B407-BA00-486A-9FDD-B2576C6E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1BA3-F768-4364-878D-A9E64C16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4AFF-AB5A-4019-ACD6-AE323F132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E2AA-E56A-43C2-80AC-15F3CC42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0F6-EB61-4E5E-A72A-E9F419AD0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DF49-5086-4FE9-A5BC-0E51B7F4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FCEE-5EC5-49E1-AE95-DF0C5C33A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8E88-6E1C-4443-8D1B-89772586C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3BCC-ADA9-47AA-8F59-B6131A83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1B94-8A9A-43A7-8B8A-2240D7B6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A4C5-8A39-4AAE-A752-F31F1122B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044B-F209-4424-85A4-7BCB6073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6C51-D03C-41D0-9F57-337B2759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9426-41F8-49F5-83B6-23E16C69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887B-8EBE-4BDB-B001-831580F0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4FAE-689E-4A95-BCC0-1302EB756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FB07-B33D-489C-9688-A2C458F78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CA3D-94C1-4489-A106-6D48BC09D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F57-1CB5-401E-893B-2B223149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A7F8-2122-4307-95DA-D0CF5322A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8EC8-C6CC-4858-A3C9-A48A982D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8C06-756C-49FC-A05F-9B824BF4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32DC-B7FA-4357-B6A5-8F5D7BD7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B15A-4199-4E84-B79E-3B4314EE1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1BB7-1480-490F-8C63-71EDFEF6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9CCA-542C-48FC-8233-5A62A1703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9880-8D29-4A0A-890A-85E2FE72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5354-79DD-494C-BA8F-57E5D8BBE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652A-31E2-4ADD-B77D-7FEC83A2A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3340-CB1D-46CF-B5A8-A16A9315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7224-6AC6-459C-A03D-0C8E43830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C604-8137-4CDE-B4D4-3A11B07ED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A50D-04A2-44B1-8401-BB0B774A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298A-B19F-4954-8CD8-92776CB4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27BA-5138-435D-AFE2-D3AAD00F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08F5-07D5-4637-9BE6-9BA704D2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261C-D455-49CE-95DC-260C37B6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F6CE-15DE-46D6-B5A2-C90FCCB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28B3-AE3F-4841-B499-02DB0644C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22B1-A2BE-43C3-86E7-D0E94D393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BCCE-78F9-4E6D-B1FD-10E7C4B6AC69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E1E4-BF6C-4374-A430-9D37425732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6A63-8847-4FD7-BCBE-762D8F7EF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FF4A-7178-4C2F-882D-988259A43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B7AC-8F7B-4225-9398-E539D5E6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6F22-A555-40C7-BDB2-8B5F04E06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7A85-3B17-4F7E-8706-61E2A6C8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A499-0FC1-41D5-B426-E986B0C5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2163-982C-42CC-BF28-0549030E2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D105-8401-44CC-AD0D-4A161E3E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DC91-EDF9-43FD-9FE4-65C96AF00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0389-E482-4BC1-B241-B8C5DF65C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E210-F6F9-478D-B88B-192605AF61EB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5AD9-5140-47D9-B168-92DD6CA664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1CE5-853E-407B-87A4-B4E042A35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02A0-851A-4FE5-B31D-411CD435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FCA4B-0C14-4AC0-81BD-3CF13D0D2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591D-A6C0-4809-B799-4ED4A3813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4EE47-D42C-4D73-B924-536495D7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153-8A9E-4B69-9596-591BB1684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AD17-FBFA-4F46-8AB6-C51E806C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383A-6F5E-4BB0-B248-D0FD8D40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85C5-7674-4342-85F5-224387DEA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7BF3-035B-4021-8050-EF32F374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8B7B-A7EB-49F5-BC76-5559875E4983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3A83-ACA9-42BE-B3C9-885A56A95D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7C929-D385-478F-873B-DC414860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69EA-9916-42E6-A449-80ABB9576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F0E7-824E-4F5D-A777-E4F6AC08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AE94-BDC6-48F7-8AC8-2CA53EFC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86A2-48F9-4570-B280-6D0FD0EE6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9DBC-89D9-4A43-A5D5-E8014A01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543F-F8B2-4B15-B45D-936F3EAE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9A07-0A90-4039-B7AB-8D75C0C21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10B7-5B18-4F4F-A196-ED862883F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70CC-C31F-420F-9463-64602FE52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2DB8-43E4-47C7-8139-8F9223DF2A05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E634-CD07-41F3-AB72-4727619549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F021-5C58-4EE3-B9BE-AEA8EE3A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8DA7-BFB1-4D16-8F29-D4E97DD3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6404-A437-4B20-90F8-7D9C6C1F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2A73-D7EB-4C64-B872-4C4BEAE65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0B0DD-5835-437F-A753-9AC027B08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FF0F-CC6D-4F81-A301-A52653612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EABD-3C0D-4827-B1EE-0663A45A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0987-1218-4148-9D6E-6D0557C6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953E-AB2E-4CFB-AD0C-2FB4D1D8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DDAE-875D-46E3-9120-28105A29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9734-3AD2-4861-87DD-B0CC3BF2B1C7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2791-6E67-492C-9701-2E0D4DBC06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F11E-640E-40CA-B640-EAED1803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55D-1D77-4DD7-B2A8-F2067F2B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C43-A2C5-4D05-8E71-1CDEB1CFA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609D-185E-4590-BA5B-A4A8E6E6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998C-0BA1-4C9E-A357-C395348F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29E8-E137-445A-9985-8601861C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09CC-BA3F-4662-8A57-7AE25DAA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A7A3-22EB-469E-B869-C64ECF89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4F13-79FF-4508-8D1F-D514CDAA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72B2-2329-4CF3-869C-EC42F42CF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E70C-D632-4197-A250-B261984AC124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FC4B-E29C-4B5A-826C-396EBEADD3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F590-AB59-40D6-8222-CF5BD0D7B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5869-F6E7-4052-B015-ED462E0C5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B42A-E6FE-4460-92B3-D1A66865B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8D02-3B8F-4FC9-AAE2-C6E0A0B0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0F4C-A199-4AED-8577-38839FC9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FEBA-00F1-42F4-A4BB-D17AB2DE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3326-5DAF-437C-BB64-83872C8F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3817-8685-4C47-92CF-D455C6329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949A-1D5A-4EF2-B510-C27F31E6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9FCF-6182-432B-BA65-1E9795E38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125D-795E-453C-A898-C9E2E0BF0C93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8E72-D430-4F01-B986-A6B46AE147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708-C003-4A3B-875F-DDDF13C26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BD97-F59F-4445-8CB4-73D09FC03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23E85-D632-40DF-8F11-911633B3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EAE7-633A-4A1F-83DC-96BFA2A81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0F5ED-18DD-4A74-BD56-04D6962A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54ED-A5DF-4786-9A2C-3E13E8C6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70EB-3CD8-4350-88AE-6A674EC6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5B90-F95C-4BCA-B248-33F3EB08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7324-2CA1-4F60-B096-0F9478B1D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4225-60A0-4BAF-ACEE-9CB160A69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07AA0B0-DC53-4956-B8CE-4C712F979432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75560C3-3BA0-4AAC-97EA-25C0DFEEAC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B5D43763-84D8-4B8F-A3AD-5FB31D388536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FE6A6A73-C1AE-4EA0-A7C4-6B01875A8A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38D290D-A9F0-469D-8B3D-E74071C8A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3" r:id="rId2"/>
    <p:sldLayoutId id="2147484102" r:id="rId3"/>
    <p:sldLayoutId id="2147484101" r:id="rId4"/>
    <p:sldLayoutId id="2147484100" r:id="rId5"/>
    <p:sldLayoutId id="2147484099" r:id="rId6"/>
    <p:sldLayoutId id="2147484098" r:id="rId7"/>
    <p:sldLayoutId id="2147484097" r:id="rId8"/>
    <p:sldLayoutId id="2147484096" r:id="rId9"/>
    <p:sldLayoutId id="2147484095" r:id="rId10"/>
    <p:sldLayoutId id="2147484094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5B86E8D-388E-4B7F-B8AB-7B0858443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4" r:id="rId2"/>
    <p:sldLayoutId id="2147484113" r:id="rId3"/>
    <p:sldLayoutId id="2147484112" r:id="rId4"/>
    <p:sldLayoutId id="2147484111" r:id="rId5"/>
    <p:sldLayoutId id="2147484110" r:id="rId6"/>
    <p:sldLayoutId id="2147484109" r:id="rId7"/>
    <p:sldLayoutId id="2147484108" r:id="rId8"/>
    <p:sldLayoutId id="2147484107" r:id="rId9"/>
    <p:sldLayoutId id="2147484106" r:id="rId10"/>
    <p:sldLayoutId id="2147484105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9635274-E32D-413F-9246-856A3B0CC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5" r:id="rId2"/>
    <p:sldLayoutId id="2147484124" r:id="rId3"/>
    <p:sldLayoutId id="2147484123" r:id="rId4"/>
    <p:sldLayoutId id="2147484122" r:id="rId5"/>
    <p:sldLayoutId id="2147484121" r:id="rId6"/>
    <p:sldLayoutId id="2147484120" r:id="rId7"/>
    <p:sldLayoutId id="2147484119" r:id="rId8"/>
    <p:sldLayoutId id="2147484118" r:id="rId9"/>
    <p:sldLayoutId id="2147484117" r:id="rId10"/>
    <p:sldLayoutId id="2147484116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4C5064C-4651-41B3-83DE-F0004173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6" r:id="rId2"/>
    <p:sldLayoutId id="2147484135" r:id="rId3"/>
    <p:sldLayoutId id="2147484134" r:id="rId4"/>
    <p:sldLayoutId id="2147484133" r:id="rId5"/>
    <p:sldLayoutId id="2147484132" r:id="rId6"/>
    <p:sldLayoutId id="2147484131" r:id="rId7"/>
    <p:sldLayoutId id="2147484130" r:id="rId8"/>
    <p:sldLayoutId id="2147484129" r:id="rId9"/>
    <p:sldLayoutId id="2147484128" r:id="rId10"/>
    <p:sldLayoutId id="214748412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863A58A-F69A-4546-925C-F127723C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7" r:id="rId2"/>
    <p:sldLayoutId id="2147484146" r:id="rId3"/>
    <p:sldLayoutId id="2147484145" r:id="rId4"/>
    <p:sldLayoutId id="2147484144" r:id="rId5"/>
    <p:sldLayoutId id="2147484143" r:id="rId6"/>
    <p:sldLayoutId id="2147484142" r:id="rId7"/>
    <p:sldLayoutId id="2147484141" r:id="rId8"/>
    <p:sldLayoutId id="2147484140" r:id="rId9"/>
    <p:sldLayoutId id="2147484139" r:id="rId10"/>
    <p:sldLayoutId id="214748413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A60DECD-0C4A-474F-9E25-863D5841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8" r:id="rId2"/>
    <p:sldLayoutId id="2147484157" r:id="rId3"/>
    <p:sldLayoutId id="2147484156" r:id="rId4"/>
    <p:sldLayoutId id="2147484155" r:id="rId5"/>
    <p:sldLayoutId id="2147484154" r:id="rId6"/>
    <p:sldLayoutId id="2147484153" r:id="rId7"/>
    <p:sldLayoutId id="2147484152" r:id="rId8"/>
    <p:sldLayoutId id="2147484151" r:id="rId9"/>
    <p:sldLayoutId id="2147484150" r:id="rId10"/>
    <p:sldLayoutId id="214748414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02F3104-F3A3-43B5-BCE0-370488FF2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9" r:id="rId2"/>
    <p:sldLayoutId id="2147484168" r:id="rId3"/>
    <p:sldLayoutId id="2147484167" r:id="rId4"/>
    <p:sldLayoutId id="2147484166" r:id="rId5"/>
    <p:sldLayoutId id="2147484165" r:id="rId6"/>
    <p:sldLayoutId id="2147484164" r:id="rId7"/>
    <p:sldLayoutId id="2147484163" r:id="rId8"/>
    <p:sldLayoutId id="2147484162" r:id="rId9"/>
    <p:sldLayoutId id="2147484161" r:id="rId10"/>
    <p:sldLayoutId id="214748416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703A6CF-81DA-4F20-A0F2-34B47AE7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0" r:id="rId2"/>
    <p:sldLayoutId id="2147484179" r:id="rId3"/>
    <p:sldLayoutId id="2147484178" r:id="rId4"/>
    <p:sldLayoutId id="2147484177" r:id="rId5"/>
    <p:sldLayoutId id="2147484176" r:id="rId6"/>
    <p:sldLayoutId id="2147484175" r:id="rId7"/>
    <p:sldLayoutId id="2147484174" r:id="rId8"/>
    <p:sldLayoutId id="2147484173" r:id="rId9"/>
    <p:sldLayoutId id="2147484172" r:id="rId10"/>
    <p:sldLayoutId id="214748417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F32E357-AF12-4482-B73E-93060ED2B141}" type="datetimeFigureOut">
              <a:rPr lang="ru-RU"/>
              <a:pPr>
                <a:defRPr/>
              </a:pPr>
              <a:t>21.04.2012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D74D6B34-CA92-4BAD-BCD2-33DC310D30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CF57945-23CC-4D0D-8ECF-3B06B94D1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5" r:id="rId2"/>
    <p:sldLayoutId id="2147484014" r:id="rId3"/>
    <p:sldLayoutId id="2147484013" r:id="rId4"/>
    <p:sldLayoutId id="2147484012" r:id="rId5"/>
    <p:sldLayoutId id="2147484011" r:id="rId6"/>
    <p:sldLayoutId id="2147484010" r:id="rId7"/>
    <p:sldLayoutId id="2147484009" r:id="rId8"/>
    <p:sldLayoutId id="2147484008" r:id="rId9"/>
    <p:sldLayoutId id="2147484007" r:id="rId10"/>
    <p:sldLayoutId id="2147484006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80B1887-BFDB-4775-A2B2-B208189F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1" r:id="rId2"/>
    <p:sldLayoutId id="2147484190" r:id="rId3"/>
    <p:sldLayoutId id="2147484189" r:id="rId4"/>
    <p:sldLayoutId id="2147484188" r:id="rId5"/>
    <p:sldLayoutId id="2147484187" r:id="rId6"/>
    <p:sldLayoutId id="2147484186" r:id="rId7"/>
    <p:sldLayoutId id="2147484185" r:id="rId8"/>
    <p:sldLayoutId id="2147484184" r:id="rId9"/>
    <p:sldLayoutId id="2147484183" r:id="rId10"/>
    <p:sldLayoutId id="214748418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88E07CA-0114-4F55-8CD2-D110D5374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2" r:id="rId2"/>
    <p:sldLayoutId id="2147484201" r:id="rId3"/>
    <p:sldLayoutId id="2147484200" r:id="rId4"/>
    <p:sldLayoutId id="2147484199" r:id="rId5"/>
    <p:sldLayoutId id="2147484198" r:id="rId6"/>
    <p:sldLayoutId id="2147484197" r:id="rId7"/>
    <p:sldLayoutId id="2147484196" r:id="rId8"/>
    <p:sldLayoutId id="2147484195" r:id="rId9"/>
    <p:sldLayoutId id="2147484194" r:id="rId10"/>
    <p:sldLayoutId id="214748419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2AFD997-9377-4454-9FAA-3D39D6BF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3" r:id="rId2"/>
    <p:sldLayoutId id="2147484212" r:id="rId3"/>
    <p:sldLayoutId id="2147484211" r:id="rId4"/>
    <p:sldLayoutId id="2147484210" r:id="rId5"/>
    <p:sldLayoutId id="2147484209" r:id="rId6"/>
    <p:sldLayoutId id="2147484208" r:id="rId7"/>
    <p:sldLayoutId id="2147484207" r:id="rId8"/>
    <p:sldLayoutId id="2147484206" r:id="rId9"/>
    <p:sldLayoutId id="2147484205" r:id="rId10"/>
    <p:sldLayoutId id="2147484204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F4D5E52-E05F-43E6-B34D-87792D20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4" r:id="rId2"/>
    <p:sldLayoutId id="2147484223" r:id="rId3"/>
    <p:sldLayoutId id="2147484222" r:id="rId4"/>
    <p:sldLayoutId id="2147484221" r:id="rId5"/>
    <p:sldLayoutId id="2147484220" r:id="rId6"/>
    <p:sldLayoutId id="2147484219" r:id="rId7"/>
    <p:sldLayoutId id="2147484218" r:id="rId8"/>
    <p:sldLayoutId id="2147484217" r:id="rId9"/>
    <p:sldLayoutId id="2147484216" r:id="rId10"/>
    <p:sldLayoutId id="2147484215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5A91D1B-9EA9-40A2-BDB4-684B35A6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5" r:id="rId2"/>
    <p:sldLayoutId id="2147484234" r:id="rId3"/>
    <p:sldLayoutId id="2147484233" r:id="rId4"/>
    <p:sldLayoutId id="2147484232" r:id="rId5"/>
    <p:sldLayoutId id="2147484231" r:id="rId6"/>
    <p:sldLayoutId id="2147484230" r:id="rId7"/>
    <p:sldLayoutId id="2147484229" r:id="rId8"/>
    <p:sldLayoutId id="2147484228" r:id="rId9"/>
    <p:sldLayoutId id="2147484227" r:id="rId10"/>
    <p:sldLayoutId id="2147484226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CAFA1D8-9208-4B85-90AE-D401570B1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6" r:id="rId2"/>
    <p:sldLayoutId id="2147484245" r:id="rId3"/>
    <p:sldLayoutId id="2147484244" r:id="rId4"/>
    <p:sldLayoutId id="2147484243" r:id="rId5"/>
    <p:sldLayoutId id="2147484242" r:id="rId6"/>
    <p:sldLayoutId id="2147484241" r:id="rId7"/>
    <p:sldLayoutId id="2147484240" r:id="rId8"/>
    <p:sldLayoutId id="2147484239" r:id="rId9"/>
    <p:sldLayoutId id="2147484238" r:id="rId10"/>
    <p:sldLayoutId id="214748423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BBB6612-D83E-4C29-9052-84DD1C30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7" r:id="rId2"/>
    <p:sldLayoutId id="2147484256" r:id="rId3"/>
    <p:sldLayoutId id="2147484255" r:id="rId4"/>
    <p:sldLayoutId id="2147484254" r:id="rId5"/>
    <p:sldLayoutId id="2147484253" r:id="rId6"/>
    <p:sldLayoutId id="2147484252" r:id="rId7"/>
    <p:sldLayoutId id="2147484251" r:id="rId8"/>
    <p:sldLayoutId id="2147484250" r:id="rId9"/>
    <p:sldLayoutId id="2147484249" r:id="rId10"/>
    <p:sldLayoutId id="214748424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94FE7DF-365C-4533-A386-F4CE07DD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8" r:id="rId2"/>
    <p:sldLayoutId id="2147484267" r:id="rId3"/>
    <p:sldLayoutId id="2147484266" r:id="rId4"/>
    <p:sldLayoutId id="2147484265" r:id="rId5"/>
    <p:sldLayoutId id="2147484264" r:id="rId6"/>
    <p:sldLayoutId id="2147484263" r:id="rId7"/>
    <p:sldLayoutId id="2147484262" r:id="rId8"/>
    <p:sldLayoutId id="2147484261" r:id="rId9"/>
    <p:sldLayoutId id="2147484260" r:id="rId10"/>
    <p:sldLayoutId id="21474842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3350911-6AA9-41BD-ADF0-F9FC1AAE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6" r:id="rId2"/>
    <p:sldLayoutId id="2147484025" r:id="rId3"/>
    <p:sldLayoutId id="2147484024" r:id="rId4"/>
    <p:sldLayoutId id="2147484023" r:id="rId5"/>
    <p:sldLayoutId id="2147484022" r:id="rId6"/>
    <p:sldLayoutId id="2147484021" r:id="rId7"/>
    <p:sldLayoutId id="2147484020" r:id="rId8"/>
    <p:sldLayoutId id="2147484019" r:id="rId9"/>
    <p:sldLayoutId id="2147484018" r:id="rId10"/>
    <p:sldLayoutId id="214748401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2FBFB9D-5EB9-482E-BD01-960CFF4DE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7" r:id="rId2"/>
    <p:sldLayoutId id="2147484036" r:id="rId3"/>
    <p:sldLayoutId id="2147484035" r:id="rId4"/>
    <p:sldLayoutId id="2147484034" r:id="rId5"/>
    <p:sldLayoutId id="2147484033" r:id="rId6"/>
    <p:sldLayoutId id="2147484032" r:id="rId7"/>
    <p:sldLayoutId id="2147484031" r:id="rId8"/>
    <p:sldLayoutId id="2147484030" r:id="rId9"/>
    <p:sldLayoutId id="2147484029" r:id="rId10"/>
    <p:sldLayoutId id="214748402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D105600-79AE-4235-8EF3-AB2054731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8" r:id="rId2"/>
    <p:sldLayoutId id="2147484047" r:id="rId3"/>
    <p:sldLayoutId id="2147484046" r:id="rId4"/>
    <p:sldLayoutId id="2147484045" r:id="rId5"/>
    <p:sldLayoutId id="2147484044" r:id="rId6"/>
    <p:sldLayoutId id="2147484043" r:id="rId7"/>
    <p:sldLayoutId id="2147484042" r:id="rId8"/>
    <p:sldLayoutId id="2147484041" r:id="rId9"/>
    <p:sldLayoutId id="2147484040" r:id="rId10"/>
    <p:sldLayoutId id="214748403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E5FCDA0-2337-46B2-BC36-4776A235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59" r:id="rId2"/>
    <p:sldLayoutId id="2147484058" r:id="rId3"/>
    <p:sldLayoutId id="2147484057" r:id="rId4"/>
    <p:sldLayoutId id="2147484056" r:id="rId5"/>
    <p:sldLayoutId id="2147484055" r:id="rId6"/>
    <p:sldLayoutId id="2147484054" r:id="rId7"/>
    <p:sldLayoutId id="2147484053" r:id="rId8"/>
    <p:sldLayoutId id="2147484052" r:id="rId9"/>
    <p:sldLayoutId id="2147484051" r:id="rId10"/>
    <p:sldLayoutId id="214748405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BE8C9AC-A17A-4E35-8F46-A3DD4B32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0" r:id="rId2"/>
    <p:sldLayoutId id="2147484069" r:id="rId3"/>
    <p:sldLayoutId id="2147484068" r:id="rId4"/>
    <p:sldLayoutId id="2147484067" r:id="rId5"/>
    <p:sldLayoutId id="2147484066" r:id="rId6"/>
    <p:sldLayoutId id="2147484065" r:id="rId7"/>
    <p:sldLayoutId id="2147484064" r:id="rId8"/>
    <p:sldLayoutId id="2147484063" r:id="rId9"/>
    <p:sldLayoutId id="2147484062" r:id="rId10"/>
    <p:sldLayoutId id="214748406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8ED542A-9D2D-49CD-911B-42772923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1" r:id="rId2"/>
    <p:sldLayoutId id="2147484080" r:id="rId3"/>
    <p:sldLayoutId id="2147484079" r:id="rId4"/>
    <p:sldLayoutId id="2147484078" r:id="rId5"/>
    <p:sldLayoutId id="2147484077" r:id="rId6"/>
    <p:sldLayoutId id="2147484076" r:id="rId7"/>
    <p:sldLayoutId id="2147484075" r:id="rId8"/>
    <p:sldLayoutId id="2147484074" r:id="rId9"/>
    <p:sldLayoutId id="2147484073" r:id="rId10"/>
    <p:sldLayoutId id="214748407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751282B-EBCD-4690-BCF6-1BA92C46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2" r:id="rId2"/>
    <p:sldLayoutId id="2147484091" r:id="rId3"/>
    <p:sldLayoutId id="2147484090" r:id="rId4"/>
    <p:sldLayoutId id="2147484089" r:id="rId5"/>
    <p:sldLayoutId id="2147484088" r:id="rId6"/>
    <p:sldLayoutId id="2147484087" r:id="rId7"/>
    <p:sldLayoutId id="2147484086" r:id="rId8"/>
    <p:sldLayoutId id="2147484085" r:id="rId9"/>
    <p:sldLayoutId id="2147484084" r:id="rId10"/>
    <p:sldLayoutId id="21474840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772400" cy="200025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25000"/>
                  </a:schemeClr>
                </a:solidFill>
                <a:latin typeface="Arno Pro Caption" pitchFamily="18" charset="0"/>
              </a:rPr>
              <a:t>ВАСИЛЬ ОЛЕКСАНДРОВИЧ СУХОМЛИНСЬКИЙ</a:t>
            </a:r>
            <a:endParaRPr lang="uk-UA" dirty="0">
              <a:solidFill>
                <a:schemeClr val="accent2">
                  <a:lumMod val="25000"/>
                </a:schemeClr>
              </a:solidFill>
              <a:latin typeface="Arno Pro Captio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Текст 7"/>
          <p:cNvSpPr>
            <a:spLocks noGrp="1"/>
          </p:cNvSpPr>
          <p:nvPr>
            <p:ph type="body" sz="half" idx="2"/>
          </p:nvPr>
        </p:nvSpPr>
        <p:spPr>
          <a:xfrm>
            <a:off x="4714875" y="285750"/>
            <a:ext cx="4429125" cy="4357688"/>
          </a:xfrm>
        </p:spPr>
        <p:txBody>
          <a:bodyPr/>
          <a:lstStyle/>
          <a:p>
            <a:r>
              <a:rPr lang="uk-UA" sz="2400" smtClean="0"/>
              <a:t>Народився Василь Сухомлинський у селі Василівка Кіровоградського району в незаможній сім’ї. Батько працював столярем і теслярем, майстрував колеса і музичні інструменти. Мама, Оксана Юдівна, працювала у колгоспі, а зимовими вечора-ми сиділа над своїм шитвом і розказувала дітям казки. У цій родині, крім Василя, було ще троє дітей – Іван, Сергій і Меланія. Розповідають, батьки ніколи не карали дітей. Може, тому усі вони вибрали професію педагога</a:t>
            </a:r>
            <a:r>
              <a:rPr lang="ru-RU" sz="2400" smtClean="0"/>
              <a:t>.</a:t>
            </a:r>
            <a:endParaRPr lang="uk-UA" sz="2400" smtClean="0"/>
          </a:p>
        </p:txBody>
      </p:sp>
      <p:pic>
        <p:nvPicPr>
          <p:cNvPr id="333826" name="Содержимое 11" descr="675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500063"/>
            <a:ext cx="3101975" cy="371475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Текст 3"/>
          <p:cNvSpPr>
            <a:spLocks noGrp="1"/>
          </p:cNvSpPr>
          <p:nvPr>
            <p:ph type="body" sz="half" idx="2"/>
          </p:nvPr>
        </p:nvSpPr>
        <p:spPr>
          <a:xfrm>
            <a:off x="2143125" y="357188"/>
            <a:ext cx="4286250" cy="5976937"/>
          </a:xfrm>
        </p:spPr>
        <p:txBody>
          <a:bodyPr/>
          <a:lstStyle/>
          <a:p>
            <a:r>
              <a:rPr lang="uk-UA" sz="2400" smtClean="0"/>
              <a:t>Василь ріс жвавим і допитливим. Змалку любив малювати. Але зошити, фарби і пензлі можна було придбати тільки за лікарські рослини. Та бажання малювати було таке сильне, що хлопець цілими днями пропадав у лісі. За склянку насіння акації одержував два зошити. Одного разу Василь із товаришами пішки пройшли 45 кілометрів, аби купити фарби. </a:t>
            </a:r>
          </a:p>
        </p:txBody>
      </p:sp>
      <p:pic>
        <p:nvPicPr>
          <p:cNvPr id="334850" name="Picture 3" descr="C:\Documents and Settings\Admin\Local Settings\Temporary Internet Files\Content.IE5\711L64MH\MCj043265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0001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1" name="Picture 6" descr="http://pharhm.ru/img/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3086100"/>
            <a:ext cx="2647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Содержимое 4" descr="pgr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1985963" cy="2805113"/>
          </a:xfrm>
        </p:spPr>
      </p:pic>
      <p:sp>
        <p:nvSpPr>
          <p:cNvPr id="335874" name="Текст 3"/>
          <p:cNvSpPr>
            <a:spLocks noGrp="1"/>
          </p:cNvSpPr>
          <p:nvPr>
            <p:ph type="body" sz="half" idx="2"/>
          </p:nvPr>
        </p:nvSpPr>
        <p:spPr>
          <a:xfrm>
            <a:off x="1428750" y="2714625"/>
            <a:ext cx="7715250" cy="4143375"/>
          </a:xfrm>
        </p:spPr>
        <p:txBody>
          <a:bodyPr/>
          <a:lstStyle/>
          <a:p>
            <a:r>
              <a:rPr lang="uk-UA" sz="2400" smtClean="0"/>
              <a:t>Під час Другої світової війни був на фронті. Двічі пе-режив поранення. Особливо постраждала рука. Хі-рурги боялися, що її доведеться ампутувати. Перед операцією повідомили про це Василя Олександро-вича. “Ой ні, руку будь що треба залишити!” “Навіщо тобі рука? Ти що, артист?” – запитав старенький хірург. “Ні, я вчитель”. Операція була складною, хі-рурги зробили усе можливе. Рука залишилася, але після операції стала на шість сантиметрів корот-шою. Важким було й поранення в груди, але вчитель все одно повернувся до школи.</a:t>
            </a:r>
          </a:p>
          <a:p>
            <a:endParaRPr lang="uk-UA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5695950"/>
            <a:ext cx="2928938" cy="1162050"/>
          </a:xfrm>
        </p:spPr>
        <p:txBody>
          <a:bodyPr/>
          <a:lstStyle/>
          <a:p>
            <a:pPr>
              <a:defRPr/>
            </a:pP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закінчення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Полтавського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педагогічного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інституту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Василь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Сухомлинський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35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років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працював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вчителем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дирек-тором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2400" b="0" dirty="0">
              <a:latin typeface="+mn-lt"/>
            </a:endParaRPr>
          </a:p>
        </p:txBody>
      </p:sp>
      <p:pic>
        <p:nvPicPr>
          <p:cNvPr id="336898" name="Содержимое 4" descr="sukhomlynsk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500063"/>
            <a:ext cx="2678113" cy="3214687"/>
          </a:xfrm>
        </p:spPr>
      </p:pic>
      <p:sp>
        <p:nvSpPr>
          <p:cNvPr id="336899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0"/>
            <a:ext cx="4429125" cy="5691188"/>
          </a:xfrm>
        </p:spPr>
        <p:txBody>
          <a:bodyPr/>
          <a:lstStyle/>
          <a:p>
            <a:r>
              <a:rPr lang="ru-RU" sz="2400" smtClean="0"/>
              <a:t>Про нього розповідають багато незвичайних випадків. Одного разу, за два тижні до початку навчального року, він захотів познайомитися зі своїм 6 класом. Пройшовся по домівках, але нікого не застав. Матері знизували плечима, мовляв, хто його знає, де носяться їхні чада. Можливо, біля річки за се-лом? Василь Сухомлинський пішов туди – так і є. Ватага хлопців бавилася “у війну”. Молодий вчитель одразу приєднався до них. А коли уже всі втомилися, почалося спілкування. </a:t>
            </a:r>
            <a:endParaRPr lang="uk-UA" sz="24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Заголовок 1"/>
          <p:cNvSpPr>
            <a:spLocks noGrp="1"/>
          </p:cNvSpPr>
          <p:nvPr>
            <p:ph type="title"/>
          </p:nvPr>
        </p:nvSpPr>
        <p:spPr>
          <a:xfrm>
            <a:off x="5429250" y="4714875"/>
            <a:ext cx="3008313" cy="1162050"/>
          </a:xfrm>
        </p:spPr>
        <p:txBody>
          <a:bodyPr/>
          <a:lstStyle/>
          <a:p>
            <a:r>
              <a:rPr lang="uk-UA" b="0" smtClean="0"/>
              <a:t>Портрет Василя Сухомлинського, що знаходиться в музеї Павлиської школи</a:t>
            </a:r>
          </a:p>
        </p:txBody>
      </p:sp>
      <p:pic>
        <p:nvPicPr>
          <p:cNvPr id="337922" name="Содержимое 7" descr="В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642938"/>
            <a:ext cx="3419475" cy="3829050"/>
          </a:xfrm>
        </p:spPr>
      </p:pic>
      <p:sp>
        <p:nvSpPr>
          <p:cNvPr id="337923" name="Текст 3"/>
          <p:cNvSpPr>
            <a:spLocks noGrp="1"/>
          </p:cNvSpPr>
          <p:nvPr>
            <p:ph type="body" sz="half" idx="2"/>
          </p:nvPr>
        </p:nvSpPr>
        <p:spPr>
          <a:xfrm>
            <a:off x="1571625" y="428625"/>
            <a:ext cx="3286125" cy="5697538"/>
          </a:xfrm>
        </p:spPr>
        <p:txBody>
          <a:bodyPr/>
          <a:lstStyle/>
          <a:p>
            <a:r>
              <a:rPr lang="uk-UA" sz="2400" smtClean="0"/>
              <a:t>32 роки Василь Сухомлинський вів педагогічний щоденник, у якому записував свої спостереження за поведінкою учнів. А потім ці розповіді виливалися на папір і ставали книгами. Для молодших школярів він написав майже 1500 художніх мініатюр-казок, оповідань, легенд, притч, новел. 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38946" name="Содержимое 4" descr="кон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285750"/>
            <a:ext cx="4025900" cy="5853113"/>
          </a:xfrm>
        </p:spPr>
      </p:pic>
      <p:sp>
        <p:nvSpPr>
          <p:cNvPr id="3389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38948" name="Рисунок 5" descr="ВС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24288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9" name="Рисунок 6" descr="11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24177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Содержимое 4" descr="675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0"/>
            <a:ext cx="5259388" cy="6858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3" name="Содержимое 4" descr="ВО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86338" y="1285875"/>
            <a:ext cx="4157662" cy="4318000"/>
          </a:xfrm>
        </p:spPr>
      </p:pic>
      <p:sp>
        <p:nvSpPr>
          <p:cNvPr id="340994" name="Текст 3"/>
          <p:cNvSpPr>
            <a:spLocks noGrp="1"/>
          </p:cNvSpPr>
          <p:nvPr>
            <p:ph type="body" sz="half" idx="2"/>
          </p:nvPr>
        </p:nvSpPr>
        <p:spPr>
          <a:xfrm>
            <a:off x="1500188" y="357188"/>
            <a:ext cx="3571875" cy="4691062"/>
          </a:xfrm>
        </p:spPr>
        <p:txBody>
          <a:bodyPr/>
          <a:lstStyle/>
          <a:p>
            <a:r>
              <a:rPr lang="ru-RU" sz="2400" smtClean="0"/>
              <a:t>Уже перебуваючи у лікарні, важкохворий, Василь Сухомлинський не переставав думати про школу. Коли діти з квітами прийшли до нього в палату, він під-вівся на руки, поглянув у вікно, промовив: “Діти йдуть до школи, а я йду із життя…” Помер Ва-силь Сухомлинський 2 вересня 1970 року. Похований на кладо-вищі всього за 300 метрів від школи, якій віддав усе своє життя. </a:t>
            </a:r>
            <a:endParaRPr lang="uk-UA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quare bevel">
  <a:themeElements>
    <a:clrScheme name="square beve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quare bevel">
  <a:themeElements>
    <a:clrScheme name="square beve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081</Template>
  <TotalTime>148</TotalTime>
  <Words>385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49</vt:i4>
      </vt:variant>
      <vt:variant>
        <vt:lpstr>Заголовки слайдов</vt:lpstr>
      </vt:variant>
      <vt:variant>
        <vt:i4>9</vt:i4>
      </vt:variant>
    </vt:vector>
  </HeadingPairs>
  <TitlesOfParts>
    <vt:vector size="61" baseType="lpstr">
      <vt:lpstr>Arial</vt:lpstr>
      <vt:lpstr>Calibri</vt:lpstr>
      <vt:lpstr>Arno Pro Caption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square bevel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1_square bevel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square bevel</vt:lpstr>
      <vt:lpstr>square bevel</vt:lpstr>
      <vt:lpstr>square bevel</vt:lpstr>
      <vt:lpstr>square bevel</vt:lpstr>
      <vt:lpstr>square bevel</vt:lpstr>
      <vt:lpstr>square bevel</vt:lpstr>
      <vt:lpstr>square bevel</vt:lpstr>
      <vt:lpstr>square bevel</vt:lpstr>
      <vt:lpstr>square bevel</vt:lpstr>
      <vt:lpstr>square bevel</vt:lpstr>
      <vt:lpstr>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1_square bevel</vt:lpstr>
      <vt:lpstr>ВАСИЛЬ ОЛЕКСАНДРОВИЧ СУХОМЛИНСЬКИЙ</vt:lpstr>
      <vt:lpstr>Слайд 2</vt:lpstr>
      <vt:lpstr>Слайд 3</vt:lpstr>
      <vt:lpstr>Слайд 4</vt:lpstr>
      <vt:lpstr>Після закінчення Полтавського педагогічного інституту Василь Сухомлинський   35 років працював вчителем і дирек-тором школи.</vt:lpstr>
      <vt:lpstr>Портрет Василя Сухомлинського, що знаходиться в музеї Павлиської школи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ОЛЕКСАНДРОВИЧ СУХОМЛИНСЬКИЙ</dc:title>
  <dc:creator>Admin</dc:creator>
  <cp:lastModifiedBy>Makas</cp:lastModifiedBy>
  <cp:revision>17</cp:revision>
  <dcterms:created xsi:type="dcterms:W3CDTF">2009-12-11T18:20:34Z</dcterms:created>
  <dcterms:modified xsi:type="dcterms:W3CDTF">2012-04-21T08:10:47Z</dcterms:modified>
</cp:coreProperties>
</file>