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67DD2E8-CC9E-4A25-B84C-E8E73C2EB21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258A5E-D660-4612-8DEB-8F27F1059ED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Дзідзьо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8 травня 2013 року відбулась визначна подія в історії гурту — сольний концерт на стадіоні «Арена Львів». МЕГАКОНЦЕРТ гурту став знаковим для гурту </a:t>
            </a:r>
            <a:r>
              <a:rPr lang="en-US" dirty="0" smtClean="0"/>
              <a:t>DZIDZIO. </a:t>
            </a:r>
            <a:r>
              <a:rPr lang="uk-UA" dirty="0" smtClean="0"/>
              <a:t>Вони перші, хто провів концерт на новому стадіоні, що був збудований до «Євро 2012» і зібрали 25 000 глядачів. Перед початком концерту глядачі мали змогу на великому екрані побачити мультфільм, що розповідає про створення гурту </a:t>
            </a:r>
            <a:r>
              <a:rPr lang="en-US" dirty="0" smtClean="0"/>
              <a:t>DZIDZIO, </a:t>
            </a:r>
            <a:r>
              <a:rPr lang="uk-UA" dirty="0" smtClean="0"/>
              <a:t>під назвою «Народження легенди», що згодом також було презентовано на офіційному каналі гурту в </a:t>
            </a:r>
            <a:r>
              <a:rPr lang="en-US" dirty="0" smtClean="0"/>
              <a:t>YouTube. </a:t>
            </a:r>
            <a:r>
              <a:rPr lang="uk-UA" dirty="0" smtClean="0"/>
              <a:t>Фінальним акордом цього шоу стала прем'єра пісні «Мені повезло», яку прихильники гурту вже мають змогу послухати на офіційному сайті.</a:t>
            </a:r>
            <a:endParaRPr lang="uk-UA" dirty="0"/>
          </a:p>
        </p:txBody>
      </p:sp>
      <p:pic>
        <p:nvPicPr>
          <p:cNvPr id="8194" name="Picture 2" descr="C:\Users\Олег\Desktop\Новая папка (2)\_dzidz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143750" cy="2143125"/>
          </a:xfrm>
          <a:prstGeom prst="rect">
            <a:avLst/>
          </a:prstGeom>
          <a:noFill/>
        </p:spPr>
      </p:pic>
      <p:pic>
        <p:nvPicPr>
          <p:cNvPr id="8195" name="Picture 3" descr="C:\Users\Олег\Desktop\Новая папка (2)\745722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5616624" cy="374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72000"/>
          </a:xfrm>
        </p:spPr>
        <p:txBody>
          <a:bodyPr/>
          <a:lstStyle/>
          <a:p>
            <a:r>
              <a:rPr lang="ru-RU" dirty="0" err="1" smtClean="0"/>
              <a:t>Восени</a:t>
            </a:r>
            <a:r>
              <a:rPr lang="ru-RU" dirty="0" smtClean="0"/>
              <a:t> 2013 року </a:t>
            </a:r>
            <a:r>
              <a:rPr lang="ru-RU" dirty="0" err="1" smtClean="0"/>
              <a:t>Дзідзьо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ведучим</a:t>
            </a:r>
            <a:r>
              <a:rPr lang="ru-RU" dirty="0" smtClean="0"/>
              <a:t> шоу «</a:t>
            </a:r>
            <a:r>
              <a:rPr lang="ru-RU" dirty="0" err="1" smtClean="0"/>
              <a:t>Співай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зможеш</a:t>
            </a:r>
            <a:r>
              <a:rPr lang="ru-RU" dirty="0" smtClean="0"/>
              <a:t>» на Новому </a:t>
            </a:r>
            <a:r>
              <a:rPr lang="ru-RU" dirty="0" err="1" smtClean="0"/>
              <a:t>каналі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9218" name="Picture 2" descr="C:\Users\Олег\Desktop\Новая папка (2)\novy_3(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128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4725144"/>
            <a:ext cx="3178696" cy="1729664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Підготував </a:t>
            </a:r>
            <a:r>
              <a:rPr lang="uk-UA" dirty="0" smtClean="0"/>
              <a:t>учень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Олег\Desktop\Новая папка (2)\x_e925f3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666"/>
            <a:ext cx="7903790" cy="59278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8229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DZIDZIO — </a:t>
            </a:r>
            <a:r>
              <a:rPr lang="uk-UA" dirty="0" smtClean="0"/>
              <a:t>український гурт, що був створений в місті </a:t>
            </a:r>
            <a:r>
              <a:rPr lang="uk-UA" dirty="0" err="1" smtClean="0"/>
              <a:t>Новояворівськ</a:t>
            </a:r>
            <a:r>
              <a:rPr lang="uk-UA" dirty="0" smtClean="0"/>
              <a:t> Львівської області 9 вересня 2009 року двома артистами: Михайлом Хомою (</a:t>
            </a:r>
            <a:r>
              <a:rPr lang="uk-UA" dirty="0" err="1" smtClean="0"/>
              <a:t>Дзідзьо</a:t>
            </a:r>
            <a:r>
              <a:rPr lang="uk-UA" dirty="0" smtClean="0"/>
              <a:t>) та Олегом Турком (Лесик)</a:t>
            </a:r>
          </a:p>
          <a:p>
            <a:r>
              <a:rPr lang="uk-UA" dirty="0" smtClean="0"/>
              <a:t>за підтримки їхнього земляка — Андрія Кузьменка. Саме тому </a:t>
            </a:r>
            <a:r>
              <a:rPr lang="uk-UA" dirty="0" err="1" smtClean="0"/>
              <a:t>Дзідзьо</a:t>
            </a:r>
            <a:r>
              <a:rPr lang="uk-UA" dirty="0" smtClean="0"/>
              <a:t> часто називає Кузьму своєю «першою вчителькою». Незабаром після появи пісні Кузьми «Старі фотографії» у незвичному виконанні </a:t>
            </a:r>
            <a:r>
              <a:rPr lang="en-US" dirty="0" smtClean="0"/>
              <a:t>DZIDZIO </a:t>
            </a:r>
            <a:r>
              <a:rPr lang="uk-UA" dirty="0" smtClean="0"/>
              <a:t>новий музичний проект впевнено увійшов у </a:t>
            </a:r>
            <a:r>
              <a:rPr lang="uk-UA" dirty="0" err="1" smtClean="0"/>
              <a:t>медійний</a:t>
            </a:r>
            <a:r>
              <a:rPr lang="uk-UA" dirty="0" smtClean="0"/>
              <a:t> простір України.</a:t>
            </a:r>
            <a:endParaRPr lang="uk-UA" dirty="0"/>
          </a:p>
        </p:txBody>
      </p:sp>
      <p:pic>
        <p:nvPicPr>
          <p:cNvPr id="2053" name="Picture 5" descr="C:\Users\Олег\Desktop\Новая папка (2)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92896"/>
            <a:ext cx="5715000" cy="3810000"/>
          </a:xfrm>
          <a:prstGeom prst="rect">
            <a:avLst/>
          </a:prstGeom>
          <a:noFill/>
        </p:spPr>
      </p:pic>
      <p:pic>
        <p:nvPicPr>
          <p:cNvPr id="2054" name="Picture 6" descr="C:\Users\Олег\Desktop\Новая папка (2)\20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495748" cy="375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869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 Інтернеті </a:t>
            </a:r>
            <a:r>
              <a:rPr lang="uk-UA" dirty="0" err="1" smtClean="0"/>
              <a:t>Дзідзьо</a:t>
            </a:r>
            <a:r>
              <a:rPr lang="uk-UA" dirty="0" smtClean="0"/>
              <a:t> став популярним завдяки його широко відомим монологам про свиню Мейсона, </a:t>
            </a:r>
            <a:r>
              <a:rPr lang="uk-UA" dirty="0" err="1" smtClean="0"/>
              <a:t>якиє</a:t>
            </a:r>
            <a:r>
              <a:rPr lang="uk-UA" dirty="0" smtClean="0"/>
              <a:t> є «ідейним натхненником гурту». </a:t>
            </a:r>
            <a:r>
              <a:rPr lang="uk-UA" dirty="0" err="1" smtClean="0"/>
              <a:t>Фан-клуб</a:t>
            </a:r>
            <a:r>
              <a:rPr lang="uk-UA" dirty="0" smtClean="0"/>
              <a:t> гурту в соціальній мережі «</a:t>
            </a:r>
            <a:r>
              <a:rPr lang="uk-UA" dirty="0" err="1" smtClean="0"/>
              <a:t>ВКонтакті</a:t>
            </a:r>
            <a:r>
              <a:rPr lang="uk-UA" dirty="0" smtClean="0"/>
              <a:t>» є найбільшим в Україні і перевищує 200 тис. прихильників, а тільки за рік кількість переглядів роликів гурту лише на офіційному каналі «</a:t>
            </a:r>
            <a:r>
              <a:rPr lang="uk-UA" dirty="0" err="1" smtClean="0"/>
              <a:t>Дзідзьо</a:t>
            </a:r>
            <a:r>
              <a:rPr lang="uk-UA" dirty="0" smtClean="0"/>
              <a:t>» в «</a:t>
            </a:r>
            <a:r>
              <a:rPr lang="en-US" dirty="0" smtClean="0"/>
              <a:t>YouTube» </a:t>
            </a:r>
            <a:r>
              <a:rPr lang="uk-UA" dirty="0" smtClean="0"/>
              <a:t>перевищила 11 млн.</a:t>
            </a:r>
            <a:endParaRPr lang="uk-UA" dirty="0"/>
          </a:p>
        </p:txBody>
      </p:sp>
      <p:pic>
        <p:nvPicPr>
          <p:cNvPr id="3075" name="Picture 3" descr="C:\Users\Олег\Desktop\Новая папка (2)\000831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08437" cy="64979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72000"/>
          </a:xfrm>
        </p:spPr>
        <p:txBody>
          <a:bodyPr/>
          <a:lstStyle/>
          <a:p>
            <a:r>
              <a:rPr lang="uk-UA" dirty="0" smtClean="0"/>
              <a:t>На сьогодні у складі гурту троє музикантів — </a:t>
            </a:r>
            <a:r>
              <a:rPr lang="uk-UA" dirty="0" err="1" smtClean="0"/>
              <a:t>Дзідзьо</a:t>
            </a:r>
            <a:r>
              <a:rPr lang="uk-UA" dirty="0" smtClean="0"/>
              <a:t>, Лесик і </a:t>
            </a:r>
            <a:r>
              <a:rPr lang="uk-UA" dirty="0" err="1" smtClean="0"/>
              <a:t>Юлік</a:t>
            </a:r>
            <a:r>
              <a:rPr lang="uk-UA" dirty="0" smtClean="0"/>
              <a:t>, що працюють у жанрі «комедійного </a:t>
            </a:r>
            <a:r>
              <a:rPr lang="uk-UA" dirty="0" err="1" smtClean="0"/>
              <a:t>антигламурного</a:t>
            </a:r>
            <a:r>
              <a:rPr lang="uk-UA" dirty="0" smtClean="0"/>
              <a:t> </a:t>
            </a:r>
            <a:r>
              <a:rPr lang="uk-UA" dirty="0" err="1" smtClean="0"/>
              <a:t>попу</a:t>
            </a:r>
            <a:r>
              <a:rPr lang="uk-UA" dirty="0" smtClean="0"/>
              <a:t>». В 2011 році в Іспанії відбулися зйомки кліпу на пісню «Сама-сама».</a:t>
            </a:r>
            <a:endParaRPr lang="uk-UA" dirty="0"/>
          </a:p>
        </p:txBody>
      </p:sp>
      <p:pic>
        <p:nvPicPr>
          <p:cNvPr id="4098" name="Picture 2" descr="C:\Users\Олег\Desktop\Новая папка (2)\y_fd5a3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534008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Михайло «</a:t>
            </a:r>
            <a:r>
              <a:rPr lang="ru-RU" dirty="0" err="1" smtClean="0"/>
              <a:t>Дзідзьо</a:t>
            </a:r>
            <a:r>
              <a:rPr lang="ru-RU" dirty="0" smtClean="0"/>
              <a:t>» </a:t>
            </a:r>
            <a:r>
              <a:rPr lang="ru-RU" dirty="0" err="1" smtClean="0"/>
              <a:t>Хома</a:t>
            </a:r>
            <a:r>
              <a:rPr lang="ru-RU" dirty="0" smtClean="0"/>
              <a:t> — вокал</a:t>
            </a:r>
          </a:p>
          <a:p>
            <a:r>
              <a:rPr lang="ru-RU" dirty="0" smtClean="0"/>
              <a:t>Олег «Лесик» </a:t>
            </a:r>
            <a:r>
              <a:rPr lang="ru-RU" dirty="0" err="1" smtClean="0"/>
              <a:t>Турко</a:t>
            </a:r>
            <a:r>
              <a:rPr lang="ru-RU" dirty="0" smtClean="0"/>
              <a:t> — </a:t>
            </a:r>
            <a:r>
              <a:rPr lang="ru-RU" dirty="0" err="1" smtClean="0"/>
              <a:t>гітара</a:t>
            </a:r>
            <a:r>
              <a:rPr lang="ru-RU" dirty="0" smtClean="0"/>
              <a:t>, бек-вокал; директор гурту</a:t>
            </a:r>
          </a:p>
          <a:p>
            <a:r>
              <a:rPr lang="ru-RU" dirty="0" err="1" smtClean="0"/>
              <a:t>Назар</a:t>
            </a:r>
            <a:r>
              <a:rPr lang="ru-RU" dirty="0" smtClean="0"/>
              <a:t> «</a:t>
            </a:r>
            <a:r>
              <a:rPr lang="ru-RU" dirty="0" err="1" smtClean="0"/>
              <a:t>Юлік</a:t>
            </a:r>
            <a:r>
              <a:rPr lang="ru-RU" dirty="0" smtClean="0"/>
              <a:t>» Гук — </a:t>
            </a:r>
            <a:r>
              <a:rPr lang="ru-RU" dirty="0" err="1" smtClean="0"/>
              <a:t>клавіші</a:t>
            </a:r>
            <a:r>
              <a:rPr lang="ru-RU" dirty="0" smtClean="0"/>
              <a:t>, </a:t>
            </a:r>
            <a:r>
              <a:rPr lang="ru-RU" dirty="0" err="1" smtClean="0"/>
              <a:t>бас-клавіатура</a:t>
            </a:r>
            <a:r>
              <a:rPr lang="ru-RU" dirty="0" smtClean="0"/>
              <a:t>, </a:t>
            </a:r>
            <a:r>
              <a:rPr lang="ru-RU" dirty="0" err="1" smtClean="0"/>
              <a:t>драм-машина</a:t>
            </a:r>
            <a:r>
              <a:rPr lang="ru-RU" dirty="0" smtClean="0"/>
              <a:t>, бек-вокал</a:t>
            </a:r>
          </a:p>
          <a:p>
            <a:r>
              <a:rPr lang="ru-RU" dirty="0" err="1" smtClean="0"/>
              <a:t>Концертний</a:t>
            </a:r>
            <a:r>
              <a:rPr lang="ru-RU" dirty="0" smtClean="0"/>
              <a:t> директор —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Любий</a:t>
            </a:r>
            <a:endParaRPr lang="ru-RU" dirty="0" smtClean="0"/>
          </a:p>
          <a:p>
            <a:r>
              <a:rPr lang="ru-RU" dirty="0" err="1" smtClean="0"/>
              <a:t>Звукорежисер</a:t>
            </a:r>
            <a:r>
              <a:rPr lang="ru-RU" dirty="0" smtClean="0"/>
              <a:t> —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Либа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3" name="Picture 3" descr="C:\Users\Олег\Desktop\Новая папка (2)\x_e925f3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Влітку 2012 року була проведена прем'єра кліпу на пісню «ХА-ХА-ХА» в столичному клубі «</a:t>
            </a:r>
            <a:r>
              <a:rPr lang="en-US" dirty="0" smtClean="0"/>
              <a:t>Byblos». </a:t>
            </a:r>
            <a:r>
              <a:rPr lang="uk-UA" dirty="0" smtClean="0"/>
              <a:t>На презентації кліпу було проведено кілька </a:t>
            </a:r>
            <a:r>
              <a:rPr lang="uk-UA" dirty="0" err="1" smtClean="0"/>
              <a:t>веб-конференцій</a:t>
            </a:r>
            <a:r>
              <a:rPr lang="uk-UA" dirty="0" smtClean="0"/>
              <a:t> на відомих порталах та радіостанціях, </a:t>
            </a:r>
            <a:r>
              <a:rPr lang="uk-UA" dirty="0" err="1" smtClean="0"/>
              <a:t>інтернет-аудиторія</a:t>
            </a:r>
            <a:r>
              <a:rPr lang="uk-UA" dirty="0" smtClean="0"/>
              <a:t> спостерігала за концертом </a:t>
            </a:r>
            <a:r>
              <a:rPr lang="uk-UA" dirty="0" err="1" smtClean="0"/>
              <a:t>онлайн</a:t>
            </a:r>
            <a:r>
              <a:rPr lang="uk-UA" dirty="0" smtClean="0"/>
              <a:t> на офіційному каналі гурту в «</a:t>
            </a:r>
            <a:r>
              <a:rPr lang="en-US" dirty="0" smtClean="0"/>
              <a:t>YouTube», </a:t>
            </a:r>
            <a:r>
              <a:rPr lang="uk-UA" dirty="0" smtClean="0"/>
              <a:t>а також було випущено </a:t>
            </a:r>
            <a:r>
              <a:rPr lang="en-US" dirty="0" smtClean="0"/>
              <a:t>App-</a:t>
            </a:r>
            <a:r>
              <a:rPr lang="uk-UA" dirty="0" smtClean="0"/>
              <a:t>програму гурту для </a:t>
            </a:r>
            <a:r>
              <a:rPr lang="en-US" dirty="0" err="1" smtClean="0"/>
              <a:t>iPhone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6146" name="Picture 2" descr="C:\Users\Олег\Desktop\Новая папка (2)\2380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43275"/>
            <a:ext cx="4205351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00192" cy="710140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вересні 2012 року </a:t>
            </a:r>
            <a:r>
              <a:rPr lang="en-US" dirty="0" smtClean="0"/>
              <a:t>DZIDZIO </a:t>
            </a:r>
            <a:r>
              <a:rPr lang="uk-UA" dirty="0" smtClean="0"/>
              <a:t>відвідали щорічний «</a:t>
            </a:r>
            <a:r>
              <a:rPr lang="uk-UA" dirty="0" err="1" smtClean="0"/>
              <a:t>Октоберфест</a:t>
            </a:r>
            <a:r>
              <a:rPr lang="uk-UA" dirty="0" smtClean="0"/>
              <a:t>» в Мюнхені, де хлопці спілкувалися з місцевими </a:t>
            </a:r>
            <a:r>
              <a:rPr lang="uk-UA" dirty="0" err="1" smtClean="0"/>
              <a:t>поціновувачами</a:t>
            </a:r>
            <a:r>
              <a:rPr lang="uk-UA" dirty="0" smtClean="0"/>
              <a:t> пива і музики, а також гостями фестивалю зі всього світу, які були вражені і запам'ятали гурт завдяки яскравим костюмам в стилі </a:t>
            </a:r>
            <a:r>
              <a:rPr lang="en-US" dirty="0" smtClean="0"/>
              <a:t>Oktoberfest </a:t>
            </a:r>
            <a:r>
              <a:rPr lang="uk-UA" dirty="0" smtClean="0"/>
              <a:t>і живому виконанню пісень.</a:t>
            </a:r>
          </a:p>
          <a:p>
            <a:r>
              <a:rPr lang="uk-UA" dirty="0" smtClean="0"/>
              <a:t>20 листопада 2012 року креативні </a:t>
            </a:r>
            <a:r>
              <a:rPr lang="en-US" dirty="0" smtClean="0"/>
              <a:t>DZIDZIO </a:t>
            </a:r>
            <a:r>
              <a:rPr lang="uk-UA" dirty="0" smtClean="0"/>
              <a:t>та їх команда випустили дебютний </a:t>
            </a:r>
            <a:r>
              <a:rPr lang="en-US" dirty="0" smtClean="0"/>
              <a:t>CD-</a:t>
            </a:r>
            <a:r>
              <a:rPr lang="uk-UA" dirty="0" smtClean="0"/>
              <a:t>альбом під назвою «</a:t>
            </a:r>
            <a:r>
              <a:rPr lang="uk-UA" smtClean="0"/>
              <a:t>ХА-ХА-ХА</a:t>
            </a:r>
            <a:r>
              <a:rPr lang="uk-UA" smtClean="0"/>
              <a:t>»,</a:t>
            </a:r>
            <a:endParaRPr lang="uk-UA" dirty="0" smtClean="0"/>
          </a:p>
          <a:p>
            <a:r>
              <a:rPr lang="uk-UA" dirty="0" smtClean="0"/>
              <a:t>Весну 2013 року хлопці зустріли з новою піснею «Сусіди», на яку музиканти презентували кліп в середині березня. В ньому традиційно знялася героїня всіх кліпів гурту </a:t>
            </a:r>
            <a:r>
              <a:rPr lang="en-US" dirty="0" smtClean="0"/>
              <a:t>DZIDZIO, </a:t>
            </a:r>
            <a:r>
              <a:rPr lang="uk-UA" dirty="0" smtClean="0"/>
              <a:t>їхня муза — Надія. Також в березні </a:t>
            </a:r>
            <a:r>
              <a:rPr lang="en-US" dirty="0" smtClean="0"/>
              <a:t>DZIDZIO </a:t>
            </a:r>
            <a:r>
              <a:rPr lang="uk-UA" dirty="0" smtClean="0"/>
              <a:t>випустили перший на українському музичному просторі персональний караоке-диск гурту у </a:t>
            </a:r>
            <a:r>
              <a:rPr lang="en-US" dirty="0" smtClean="0"/>
              <a:t>DVD-</a:t>
            </a:r>
            <a:r>
              <a:rPr lang="uk-UA" dirty="0" smtClean="0"/>
              <a:t>форматі.</a:t>
            </a:r>
          </a:p>
          <a:p>
            <a:endParaRPr lang="uk-UA" dirty="0"/>
          </a:p>
        </p:txBody>
      </p:sp>
      <p:pic>
        <p:nvPicPr>
          <p:cNvPr id="7170" name="Picture 2" descr="C:\Users\Олег\Desktop\Новая папка (2)\shur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400600" cy="3599750"/>
          </a:xfrm>
          <a:prstGeom prst="rect">
            <a:avLst/>
          </a:prstGeom>
          <a:noFill/>
        </p:spPr>
      </p:pic>
      <p:pic>
        <p:nvPicPr>
          <p:cNvPr id="7171" name="Picture 3" descr="C:\Users\Олег\Desktop\Новая папка (2)\shur6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389438" cy="292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</TotalTime>
  <Words>40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Дзідзьо </vt:lpstr>
      <vt:lpstr>Слайд 2</vt:lpstr>
      <vt:lpstr>Слайд 3</vt:lpstr>
      <vt:lpstr>Слайд 4</vt:lpstr>
      <vt:lpstr>Слайд 5</vt:lpstr>
      <vt:lpstr>Склад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Дзідзьо </dc:title>
  <dc:creator>Олег</dc:creator>
  <cp:lastModifiedBy>Олег</cp:lastModifiedBy>
  <cp:revision>3</cp:revision>
  <dcterms:created xsi:type="dcterms:W3CDTF">2014-10-21T18:14:48Z</dcterms:created>
  <dcterms:modified xsi:type="dcterms:W3CDTF">2015-02-01T13:39:27Z</dcterms:modified>
</cp:coreProperties>
</file>