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70" r:id="rId9"/>
    <p:sldId id="265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74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05" autoAdjust="0"/>
    <p:restoredTop sz="86358" autoAdjust="0"/>
  </p:normalViewPr>
  <p:slideViewPr>
    <p:cSldViewPr>
      <p:cViewPr varScale="1">
        <p:scale>
          <a:sx n="110" d="100"/>
          <a:sy n="110" d="100"/>
        </p:scale>
        <p:origin x="-1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964488" cy="1196752"/>
          </a:xfrm>
        </p:spPr>
        <p:txBody>
          <a:bodyPr>
            <a:normAutofit/>
          </a:bodyPr>
          <a:lstStyle/>
          <a:p>
            <a:r>
              <a:rPr lang="ru-RU" sz="6000" dirty="0">
                <a:effectLst/>
              </a:rPr>
              <a:t>Каирский музей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5229200"/>
            <a:ext cx="4822552" cy="16288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Подготовила</a:t>
            </a:r>
          </a:p>
          <a:p>
            <a:r>
              <a:rPr lang="ru-RU" sz="4400" dirty="0" err="1" smtClean="0"/>
              <a:t>Петрухно</a:t>
            </a:r>
            <a:r>
              <a:rPr lang="ru-RU" sz="4400" dirty="0" smtClean="0"/>
              <a:t> Юлия</a:t>
            </a: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3" y="1196752"/>
            <a:ext cx="593522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433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-171400"/>
            <a:ext cx="3455392" cy="7179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Создание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9144000" cy="6381328"/>
          </a:xfrm>
        </p:spPr>
        <p:txBody>
          <a:bodyPr>
            <a:normAutofit/>
          </a:bodyPr>
          <a:lstStyle/>
          <a:p>
            <a:pPr algn="just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Два человека, которым мир обязан созданием Каирского музея, сохранившего творения великих мастеров древности, никогда не встречались. Один из них - Мохаммед Али, правитель Египта первой половины ХIХ века, албанец по происхождению, обучившийся грамоте уже в достаточно зрелом возрасте, в 1835 своим декретом запретил вывоз древних памятников из страны без специального разрешения правительства. Другой - француз Огюст </a:t>
            </a:r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, который в 1850 прибыл пароходом в Александрию с намерением приобрести коптские и сирийские церковные рукописи, не зная, что незадолго до этого коптский патриарх запретил вывоз этих раритетов из страны. </a:t>
            </a:r>
          </a:p>
          <a:p>
            <a:pPr algn="just"/>
            <a:endParaRPr lang="ru-RU" sz="1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   Египет покорил </a:t>
            </a:r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</a:rPr>
              <a:t>Мариетта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, магнетизм древних образов полностью овладел им, и он начал раскопки в </a:t>
            </a:r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</a:rPr>
              <a:t>Саккаре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. Неожиданные открытия настолько поглотили его, что </a:t>
            </a:r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 забывает о первоначальной цели своей поездки, однако он прекрасно осознает, что все добытые с таким трудом артефакты должны быть сохранены для современников и потомков. Для этого нужно контролировать проводимые раскопки и найти место для хранения и экспозиции найденного. Так родились существующие по сей день Служба древностей Египта и Каирский музей, которые </a:t>
            </a:r>
            <a:r>
              <a:rPr lang="ru-RU" sz="1800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 возглавил в 1858. </a:t>
            </a:r>
          </a:p>
          <a:p>
            <a:pPr algn="just"/>
            <a:endParaRPr lang="ru-RU" sz="1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05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652120" cy="685800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Первое здание музея располагалось в квартале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Булак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на берегу Нила, в доме, где поселился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со своей семьей. Там он открыл четыре зала экспозиции египетских древностей. Количество ценных находок, в том числе и золотых ювелирных изделий, постоянно росло. Для их размещения было необходимо новое здание, но, как всегда, возникли финансовые трудности. Несмотря на огромные усилия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который питал беззаветную любовь к Египту, его целеустремленность и дипломатию, решить этот вопрос не получалось, а старому зданию угрожали ежегодные разливы Нила.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снискал любовь и уважение правителей Египта, он был приглашен на торжественную церемонию открытия Суэцкого канала, написал историю, которая легла в основу либретто известной оперы «Аида», удостоился титула «паша», но до самой смерти так и не увидел нового здания.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умер в 1881, саркофаг с его телом похоронили в саду музея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Булак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. Через десять лет коллекция переедет в Гизу, в старую резиденцию хедива Исмаила, саркофаг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последует туда же, и только в 1902 сбудется наконец его мечта о создании музея в центре столицы - Каире. Здание было построено на площади Эль-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Тахрир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по проекту французского архитектора. В саду нового музея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обретет свое последнее пристанище, над его мраморным саркофагом, расположенным с левой стороны от входа, поднимется его бронзовая статуя во весь рост, в традиционном египетском костюме конца XIX века, в османской феске на голове. Вокруг - бюсты крупнейших египтологов мира, среди них - скульптурный портрет выдающегося русского ученого начала ХХ века В. С. Голенищева. В саду выставлены и находки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- сфинкс Тутмоса III из красного гранита, обелиск Рамсеса II и другие произведения монументального искусства. Огромный вестибюль, около ста залов, расположенных на двух этажах, сто пятьдесят тысяч экспонатов и тридцать тысяч предметов в запасниках, охватывающих пяти тысячелетнюю историю Древнего Египта, - вот что представляет собой Каирский музей.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60008"/>
            <a:ext cx="3491880" cy="409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996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5520070" cy="685800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Его коллекция уникальна. Переходя из зала в зал, посетитель совершает незабываемое путешествие в загадочный мир древней цивилизации, колыбели человеческой культуры, поражающей изобилием и великолепием своих рукотворных деяний. Экспонаты расположены по тематическому и хронологическому принципу. На первом этаже - шедевры каменной скульптуры из известняка, базальта, гранита начиная с додинастического и до грека- римского времени. Среди них - знаменитая статуя фараона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Хафра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строителя второй по величине пирамиды в Гизе, сделанная из темно-зеленого диорита со светлыми прожилками, скульптурная композиция фараона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Микерина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показанного в окружении богинь.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756785" cy="663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185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Отдельный зал посвящен сокровищам царицы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Хетепхерес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матери фараона Хеопса, построившего самую знаменитую пирамиду. Среди них - кресло, огромное ложе, носилки, покрытые листовым золотом, шкатулка, украшенная инкрустацией из камней в виде крыльев бабочки, с двадцатью серебряными браслетами. Здесь же - массивные саркофаги различных эпох из красного и черного гранита, лодки фараонов из ценных пород дерева, гранитные сфинксы фараонов. В отдельном зале - колоссы фараона-еретика Эхнатона и статуи его жены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Нефертити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с известностью и красотой которой может соперничать разве что Джоконда Леонардо да Винчи. Вот далеко не полный перечень того, что может увидеть посетитель на первом этаже экспозиции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55703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644008" cy="68580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Несомненный шедевр коллекции - сокровища Тутанхамона, ставшие сенсацией начала ХХ века. Поражает даже не обилие золота, хотя одна лишь маска Тутанхамона весит одиннадцать килограммов, а высочайшее качество ювелирной работы с благородным металлом, драгоценными камнями и ценнейшими породами дерева. Украшения Тутанхамона, в числе которых широкие золотые ожерелья, инкрустированные бирюзой,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лапис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-лазуритом и кораллом, массивные серьги, пекторали с мифологическими сюжетами, не имеют равных. Мебель выполнена с особым изяществом, даже огромные обитые золотом ковчеги, внутрь которых ставили саркофаг, восхищают тонкостью своего исполнения. Полна лиризма сцена на спинке кресла Тутанхамона, показывающая любящую чету юных правителей огромной страны.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325" y="620688"/>
            <a:ext cx="4493675" cy="62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0408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932040" cy="6858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В середине 111 тысячелетия до н.э. на стенах пирамид фараонов были начертаны слова: «О фараон, ты не ушел мертвым, ты ушел живым» . Автор этого текста даже не подозревал, какое продолжение жизни ждет владельцев пирамид и гробниц. И хотя имена тех, кто строил, ваял и творил для своих фараонов, исчезли в водовороте истории, дух Древнего Египта витает в стенах Каирского музея. Здесь ощущается великая духовная сила древней цивилизации, любовь к своей стране, феномен непохожего ни на какие другие культуры государства.</a:t>
            </a:r>
          </a:p>
          <a:p>
            <a:pPr algn="ctr"/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971" y="3068960"/>
            <a:ext cx="4332045" cy="375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298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5314"/>
            <a:ext cx="5319637" cy="384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558" y="2737"/>
            <a:ext cx="4668442" cy="686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478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3187" y="2940585"/>
            <a:ext cx="523081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018"/>
            <a:ext cx="5237163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7194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3"/>
            <a:ext cx="60785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4063182" cy="485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716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837" y="2916279"/>
            <a:ext cx="523716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5" y="2914"/>
            <a:ext cx="53038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487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290" y="0"/>
            <a:ext cx="4021226" cy="685800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</a:rPr>
              <a:t>Главный вход в музей</a:t>
            </a:r>
          </a:p>
          <a:p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</a:rPr>
              <a:t>Дата основания	1900 год</a:t>
            </a:r>
          </a:p>
          <a:p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</a:rPr>
              <a:t>Местонахождение	Площадь </a:t>
            </a:r>
            <a:r>
              <a:rPr lang="ru-RU" sz="4000" b="1" i="1" dirty="0" err="1">
                <a:solidFill>
                  <a:schemeClr val="accent1">
                    <a:lumMod val="50000"/>
                  </a:schemeClr>
                </a:solidFill>
              </a:rPr>
              <a:t>Тахрир</a:t>
            </a: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</a:rPr>
              <a:t>, Каир, Египет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6772"/>
            <a:ext cx="5148064" cy="68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538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" y="10304"/>
            <a:ext cx="6151563" cy="428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356993"/>
            <a:ext cx="571817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520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3187" y="1747043"/>
            <a:ext cx="523081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" y="0"/>
            <a:ext cx="5237163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2883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187218"/>
            <a:ext cx="4932040" cy="462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6" y="0"/>
            <a:ext cx="4287463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3622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171400"/>
            <a:ext cx="8062912" cy="977553"/>
          </a:xfrm>
        </p:spPr>
        <p:txBody>
          <a:bodyPr/>
          <a:lstStyle/>
          <a:p>
            <a:pPr algn="ctr"/>
            <a:r>
              <a:rPr lang="ru-RU" dirty="0"/>
              <a:t>Мумии </a:t>
            </a:r>
            <a:r>
              <a:rPr lang="ru-RU" dirty="0" smtClean="0"/>
              <a:t>фараонов </a:t>
            </a:r>
            <a:r>
              <a:rPr lang="ru-RU" dirty="0"/>
              <a:t>Египта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268760"/>
            <a:ext cx="8856984" cy="5400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В отдельном зале, где поддерживаются специальная температура и влажность, хранятся мумии многих известных фараонов Египта. Они были найдены в некрополе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Курны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в 1871 братьями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Абд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эль-Расул, которые в течение многих лет хранили тайну своей находки и наживались на торговле сокровищами. Время от времени под покровом ночи их вытаскивали из тайника и сбывали на черном рынке. Прекратить грабеж помогла ссора между братьями из- за дележа добычи. Мумии, тщательно спрятанные жрецами, спустя тысячелетия были подняты на поверхность и срочно погружены на корабль, который взял курс на север, чтобы доставить находки в Каирский музей. На всем пути следования корабля по обоим берегам Нила стояли жители окрестных деревень. Мужчины палили из ружей, салютуя своим знаменитым предкам, а женщины, как будто сошедшие с древнеегипетских рельефов и папирусов, с непокрытыми головами и распущенными волосами оплакивали мумии, провожая их к погребению, точно так же, как это делали в Египте много веков назад.</a:t>
            </a:r>
          </a:p>
        </p:txBody>
      </p:sp>
    </p:spTree>
    <p:extLst>
      <p:ext uri="{BB962C8B-B14F-4D97-AF65-F5344CB8AC3E}">
        <p14:creationId xmlns:p14="http://schemas.microsoft.com/office/powerpoint/2010/main" xmlns="" val="214624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2842" y="2883569"/>
            <a:ext cx="575602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4401" cy="68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59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627"/>
            <a:ext cx="9132576" cy="68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56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5256584" cy="115212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Спасибо за внимание!!!!</a:t>
            </a:r>
            <a:r>
              <a:rPr lang="ru-RU" dirty="0" smtClean="0">
                <a:sym typeface="Wingdings" pitchFamily="2" charset="2"/>
              </a:rPr>
              <a:t>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57965"/>
            <a:ext cx="9144000" cy="540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231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923928" cy="616530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Египетский музей или Каирский музей находится в Каире, столице Египта, и является самым большим в мире хранилищем предметов древнеегипетского искусства. Его коллекция насчитывает около 120 тысяч экспонатов всех исторических периодов древнего Египта. Здание музея, расположенного в центре города на площади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Тахрир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было построено в 1900 году в неоклассическом стиле по проекту французского архитектора Марселя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Дюнона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Открытие музея состоялось в 1902 году.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47066" cy="683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992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857750" cy="6858000"/>
          </a:xfrm>
        </p:spPr>
        <p:txBody>
          <a:bodyPr>
            <a:normAutofit lnSpcReduction="10000"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Сначала музей располагался в другом месте. И только в 1902 году для него было построено теперешнее здание. В нем более ста залов. Он имеет два этажа. Количество экспонатов давно превысило цифру сто тысяч. Их расположение соответствует хронологическому порядку.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480" y="2780928"/>
            <a:ext cx="4400520" cy="407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9283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0"/>
            <a:ext cx="4535512" cy="833537"/>
          </a:xfrm>
        </p:spPr>
        <p:txBody>
          <a:bodyPr/>
          <a:lstStyle/>
          <a:p>
            <a:r>
              <a:rPr lang="ru-RU" dirty="0"/>
              <a:t>Предыстория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5148064" cy="6064025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В 1835 году египетское правительство организовало «Службу древностей Египта» дабы положить конец разграблениям в местах археологических раскопок и спасти бесценные находки. Вскоре была собрана первая коллекция шедевров древнеегипетского искусства. В 1858 году египтолог Огюст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основал музей в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Булаке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где и была выставлена коллекция. После того, как в 1878 году по причине наводнения многие экспонаты были повреждены, а часть их украдена,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</a:rPr>
              <a:t>Мариетт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выступил с инициативой построить большой музей для хранения древностей. В 1880 году по приказу Исмаила-Паши экспонаты были перевезены и до окончания строительства нового музея оставались в крыле его дворца в Гизе.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1592" y="3212976"/>
            <a:ext cx="4170927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21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3527400" cy="747708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Экспонаты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6237312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Украшения царицы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Аахотеп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супруги фараона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Таа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II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Секененра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и матери фараонов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Камоса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Яхмоса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I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Мумии фараонов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Таа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II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Секененра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Яхмоса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I, Аменхотепа I, Тутмоса I, Тутмоса II, Тутмоса III, Сети I, Рамсеса II, Рамсеса III, Аменхотепа II, Тутмоса IV, Аменхотепа III,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Мернептаха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Сети II, Рамсеса IV, Рамсеса V, Рамсеса VI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Мумии и саркофаги жрецов Амона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Предметы из гробниц Тутмоса III, Тутмоса IV, Аменхотепа III и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Хоремхеба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а также предметы из гробницы Тутанхамона. Всего в экспозиции представлено 1 700 предметов из более 3 500, один из главных экспонатов — посмертная маска Тутанхамона.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Предметы из гробницы царицы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Хетепхерес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I, матери Хеопса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Предметы периода царствования Эхнатона, обнаруженные в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Амарне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где находятся развалины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Ахетатона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Предметы 21 и 22 династии, обнаруженные в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Танисе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среди которых — золотая погребальная маска фараона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Псусеннеса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I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Предметы, обнаруженные египетскими и иностранными археологами во время раскопок в Гизе,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Саккаре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Бубасте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Гелиополе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, Асуане и Нубии</a:t>
            </a:r>
          </a:p>
          <a:p>
            <a:pPr algn="l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Загадочный «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саккарский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самолётик»</a:t>
            </a:r>
          </a:p>
          <a:p>
            <a:pPr algn="l"/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90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52905" y="0"/>
            <a:ext cx="3311376" cy="977553"/>
          </a:xfrm>
        </p:spPr>
        <p:txBody>
          <a:bodyPr/>
          <a:lstStyle/>
          <a:p>
            <a:r>
              <a:rPr lang="ru-RU" dirty="0" smtClean="0"/>
              <a:t>А также 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7092280" cy="6858000"/>
          </a:xfrm>
        </p:spPr>
        <p:txBody>
          <a:bodyPr>
            <a:noAutofit/>
          </a:bodyPr>
          <a:lstStyle/>
          <a:p>
            <a:pPr algn="l"/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Палетка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Нармера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 Статуя фараона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Хасехемуи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 Статуя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Джосера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Статуя фараона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Снофру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,Стела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Снофру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, Статуя принца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Рахотепа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,Статуя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Нофрет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,Гуси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Мейдума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Фигурка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фараона ,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Хуфу,Статуя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Хафре,Скульптура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фараона,Менкаура,Скульптура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Сенеба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Стул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царицы,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Хетепхерес,Резервные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лица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Скульптура сидящего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писца,Статуя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жреца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Каапера,Статуя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жены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старосты,Голова,статуи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Усеркафа,Статуя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Неферефра,Статуя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смотрителя пирамид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Ти,Статуя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Пепи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Статуя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фараона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МентухотепаII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Пирамидион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Аменемхета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III,Статуя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души Ка фараона Гора –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Ауибры,Золотой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воротник принцессы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Неферуптах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Деревянная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статуя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служанки,Саркофаг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царицы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Ашаит,Голова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статуи царицы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Хатшепсут,Статуя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фараона Тутмоса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III,Статуя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Аменхотепа сына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Хапу,Погребальная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маска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Иуйи,Погребальная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маска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Туйе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,,Статуя 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Эхнатона,Маленькая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статуя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Эхнатона,Барельеф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Эхнатона,Рисунок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. Царица с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уткой,Канопа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из гробницы №55,Голова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принцессы,Царица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Тия,Статуя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Мерире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 Статуя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Рамсеса II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Золотая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маска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Унджебауенджеда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,Статуя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богини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Таурт,Палетка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"Солнечные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звери«,Рисунок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по кости</a:t>
            </a:r>
          </a:p>
          <a:p>
            <a:pPr algn="l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Сфинкс жены 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Джедефре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Жертвенный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стол с картушами фараонов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Снофру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Джедкара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Исеси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Чаша с картушем фараона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Хуфу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Статуя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сидящего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писца ,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Статуя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жреца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 сыном и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дочерью,Золотая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голова ястреба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Планшетка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Тети,Подголовник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Куа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 Стол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подношений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Куа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Статуэтка пивовара ,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Статуя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Аменхотепа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II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Статуя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времен Древнего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царства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Ложка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в форме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рыбы ,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Измерительные линейки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Статуя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Небре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,Статуя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Сети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I , Женский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портрет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Статуя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Аменемипета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и его жены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Пирамидион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Хонсу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- Гора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Протез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пальца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Стела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</a:rPr>
              <a:t>Нектанебо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Статуя Сфинкса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Антропоидный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гроб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Сеть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для ловли птиц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Стела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жреца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Джед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Бастет-Иуф-Анкха,Нефертити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Статуи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Сесостриса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I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, Статуи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фараона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</a:rPr>
              <a:t>Аменемхета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I</a:t>
            </a:r>
          </a:p>
          <a:p>
            <a:pPr algn="l"/>
            <a:endParaRPr lang="ru-RU" sz="12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2111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" y="0"/>
            <a:ext cx="9142889" cy="686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332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76440" y="-315416"/>
            <a:ext cx="4967560" cy="905545"/>
          </a:xfrm>
        </p:spPr>
        <p:txBody>
          <a:bodyPr/>
          <a:lstStyle/>
          <a:p>
            <a:r>
              <a:rPr lang="ru-RU" dirty="0"/>
              <a:t>Происшествия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60648"/>
            <a:ext cx="9144000" cy="6264696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1.↑ Мародеры уничтожили две мумии в Каирском музее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2.↑ Мародёры уничтожили 2 мумии в Национальном музее Египта |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euronews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3.↑ Из музея в Каире украли статуи Тутанхамона и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Нефертити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28 января 2011 года во время народных демонстраций мародёрами были разбиты несколько витрин и опустошена касса, после чего была создана «живая цепочка» вокруг музея из сознательных демонстрантов для защиты экспонатов[1]. Затем музей был взят под защиту армейских подразделений[2]. Как сообщил государственный министр по делам древностей Египта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Захи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Хавасс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после проведённой в музее инвентаризации в списке украденных музейных ценностей по меньшей мере 18 артефактов. Среди них две позолоченные деревянные статуи фараона Тутанхамона, статуя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Нефертити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статуэтка писца, а также сердце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скарабея , и ограбили кассы музея.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93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100</TotalTime>
  <Words>1909</Words>
  <Application>Microsoft Office PowerPoint</Application>
  <PresentationFormat>Экран (4:3)</PresentationFormat>
  <Paragraphs>43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Яркая</vt:lpstr>
      <vt:lpstr>Каирский музей</vt:lpstr>
      <vt:lpstr>Слайд 2</vt:lpstr>
      <vt:lpstr>Слайд 3</vt:lpstr>
      <vt:lpstr>Слайд 4</vt:lpstr>
      <vt:lpstr>Предыстория</vt:lpstr>
      <vt:lpstr>Экспонаты</vt:lpstr>
      <vt:lpstr>А также :</vt:lpstr>
      <vt:lpstr>Слайд 8</vt:lpstr>
      <vt:lpstr>Происшествия</vt:lpstr>
      <vt:lpstr>Создание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Мумии фараонов Египта</vt:lpstr>
      <vt:lpstr>Слайд 24</vt:lpstr>
      <vt:lpstr>Слайд 25</vt:lpstr>
      <vt:lpstr>Спасибо за внимание!!!!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RePack by SPecialiST</cp:lastModifiedBy>
  <cp:revision>20</cp:revision>
  <dcterms:modified xsi:type="dcterms:W3CDTF">2014-02-23T20:23:17Z</dcterms:modified>
</cp:coreProperties>
</file>