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4" r:id="rId1"/>
  </p:sldMasterIdLst>
  <p:sldIdLst>
    <p:sldId id="256" r:id="rId2"/>
    <p:sldId id="257" r:id="rId3"/>
    <p:sldId id="258" r:id="rId4"/>
    <p:sldId id="280" r:id="rId5"/>
    <p:sldId id="279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2" r:id="rId21"/>
    <p:sldId id="274" r:id="rId22"/>
    <p:sldId id="275" r:id="rId23"/>
    <p:sldId id="276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77" r:id="rId34"/>
    <p:sldId id="278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2" r:id="rId47"/>
    <p:sldId id="303" r:id="rId48"/>
    <p:sldId id="306" r:id="rId49"/>
    <p:sldId id="307" r:id="rId50"/>
    <p:sldId id="308" r:id="rId51"/>
    <p:sldId id="309" r:id="rId52"/>
    <p:sldId id="312" r:id="rId53"/>
    <p:sldId id="301" r:id="rId54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921" autoAdjust="0"/>
  </p:normalViewPr>
  <p:slideViewPr>
    <p:cSldViewPr snapToGrid="0" snapToObjects="1">
      <p:cViewPr varScale="1">
        <p:scale>
          <a:sx n="118" d="100"/>
          <a:sy n="118" d="100"/>
        </p:scale>
        <p:origin x="-816" y="-104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23.04.14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23.04.14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23.04.14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23.04.14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23.04.14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23.04.14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23.04.14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23.04.14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23.04.14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23.04.14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23.04.14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23.04.14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11" Type="http://schemas.microsoft.com/office/2007/relationships/hdphoto" Target="../media/hdphoto6.wdp"/><Relationship Id="rId12" Type="http://schemas.openxmlformats.org/officeDocument/2006/relationships/image" Target="../media/image74.png"/><Relationship Id="rId13" Type="http://schemas.microsoft.com/office/2007/relationships/hdphoto" Target="../media/hdphoto7.wdp"/><Relationship Id="rId14" Type="http://schemas.openxmlformats.org/officeDocument/2006/relationships/image" Target="../media/image75.png"/><Relationship Id="rId15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microsoft.com/office/2007/relationships/hdphoto" Target="../media/hdphoto2.wdp"/><Relationship Id="rId4" Type="http://schemas.openxmlformats.org/officeDocument/2006/relationships/image" Target="../media/image70.png"/><Relationship Id="rId5" Type="http://schemas.microsoft.com/office/2007/relationships/hdphoto" Target="../media/hdphoto3.wdp"/><Relationship Id="rId6" Type="http://schemas.openxmlformats.org/officeDocument/2006/relationships/image" Target="../media/image71.png"/><Relationship Id="rId7" Type="http://schemas.microsoft.com/office/2007/relationships/hdphoto" Target="../media/hdphoto4.wdp"/><Relationship Id="rId8" Type="http://schemas.openxmlformats.org/officeDocument/2006/relationships/image" Target="../media/image72.png"/><Relationship Id="rId9" Type="http://schemas.microsoft.com/office/2007/relationships/hdphoto" Target="../media/hdphoto5.wdp"/><Relationship Id="rId10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microsoft.com/office/2007/relationships/hdphoto" Target="../media/hdphoto9.wdp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microsoft.com/office/2007/relationships/hdphoto" Target="../media/hdphoto10.wdp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microsoft.com/office/2007/relationships/hdphoto" Target="../media/hdphoto12.wdp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4" Type="http://schemas.openxmlformats.org/officeDocument/2006/relationships/image" Target="../media/image81.png"/><Relationship Id="rId5" Type="http://schemas.microsoft.com/office/2007/relationships/hdphoto" Target="../media/hdphoto14.wdp"/><Relationship Id="rId6" Type="http://schemas.openxmlformats.org/officeDocument/2006/relationships/image" Target="../media/image82.png"/><Relationship Id="rId7" Type="http://schemas.microsoft.com/office/2007/relationships/hdphoto" Target="../media/hdphoto1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microsoft.com/office/2007/relationships/hdphoto" Target="../media/hdphoto16.wdp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9600" b="1" dirty="0" smtClean="0">
                <a:ln w="12700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FFFF00"/>
                    </a:gs>
                    <a:gs pos="100000">
                      <a:srgbClr val="3366FF"/>
                    </a:gs>
                  </a:gsLst>
                  <a:lin ang="12180000" scaled="0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Деньги независимой Украины</a:t>
            </a:r>
            <a:endParaRPr lang="ru-RU" sz="9600" b="1" dirty="0">
              <a:ln w="12700">
                <a:solidFill>
                  <a:schemeClr val="tx1"/>
                </a:solidFill>
                <a:prstDash val="solid"/>
              </a:ln>
              <a:gradFill flip="none" rotWithShape="1">
                <a:gsLst>
                  <a:gs pos="0">
                    <a:srgbClr val="FFFF00"/>
                  </a:gs>
                  <a:gs pos="100000">
                    <a:srgbClr val="3366FF"/>
                  </a:gs>
                </a:gsLst>
                <a:lin ang="12180000" scaled="0"/>
                <a:tileRect/>
              </a:gra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3383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0"/>
            <a:ext cx="567008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2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0"/>
            <a:ext cx="562517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2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200" y="0"/>
            <a:ext cx="543430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2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0"/>
            <a:ext cx="554658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2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533325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2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0"/>
            <a:ext cx="625393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2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0"/>
            <a:ext cx="629885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2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0"/>
            <a:ext cx="629885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2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0"/>
            <a:ext cx="668059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2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0"/>
            <a:ext cx="669182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2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2"/>
          <a:srcRect t="-244" b="-345"/>
          <a:stretch/>
        </p:blipFill>
        <p:spPr>
          <a:xfrm>
            <a:off x="2506984" y="0"/>
            <a:ext cx="413003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63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0"/>
            <a:ext cx="672551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2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0"/>
            <a:ext cx="668059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2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604" y="1"/>
            <a:ext cx="5580000" cy="283882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606" y="2820860"/>
            <a:ext cx="5564268" cy="287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2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367" y="0"/>
            <a:ext cx="5580000" cy="290857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367" y="2806425"/>
            <a:ext cx="5580000" cy="290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2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367" y="12212"/>
            <a:ext cx="5580000" cy="290857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367" y="2806425"/>
            <a:ext cx="5580000" cy="290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366" y="0"/>
            <a:ext cx="5580000" cy="290857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366" y="2806425"/>
            <a:ext cx="5580000" cy="290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367" y="-4500"/>
            <a:ext cx="5580000" cy="285975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367" y="2855250"/>
            <a:ext cx="5580000" cy="285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013" y="2863267"/>
            <a:ext cx="5849708" cy="2851733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013" y="5"/>
            <a:ext cx="5849708" cy="287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960" y="0"/>
            <a:ext cx="5806080" cy="2880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960" y="2835000"/>
            <a:ext cx="580608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561" y="0"/>
            <a:ext cx="5922879" cy="2880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561" y="2831152"/>
            <a:ext cx="5922879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879" y="-4263"/>
            <a:ext cx="6045115" cy="571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08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117" y="-8364"/>
            <a:ext cx="5789767" cy="2880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617" y="2835000"/>
            <a:ext cx="580476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528" y="0"/>
            <a:ext cx="5788945" cy="2880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528" y="2835000"/>
            <a:ext cx="578894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528" y="0"/>
            <a:ext cx="5788945" cy="2880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528" y="2835000"/>
            <a:ext cx="578894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703" y="0"/>
            <a:ext cx="5862595" cy="2880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709" y="2835000"/>
            <a:ext cx="5892583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2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909" y="0"/>
            <a:ext cx="5818182" cy="2880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545" y="2835000"/>
            <a:ext cx="583291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2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043" y="0"/>
            <a:ext cx="5338148" cy="286925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044" y="2845746"/>
            <a:ext cx="5338148" cy="286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0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412" y="0"/>
            <a:ext cx="5421176" cy="2880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142" y="2835000"/>
            <a:ext cx="545971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0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930" y="0"/>
            <a:ext cx="5358140" cy="2880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930" y="2835000"/>
            <a:ext cx="535814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0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411" y="0"/>
            <a:ext cx="5383178" cy="2880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412" y="2835000"/>
            <a:ext cx="542117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0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686" y="0"/>
            <a:ext cx="5370629" cy="2880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411" y="2835000"/>
            <a:ext cx="538317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0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400" y="0"/>
            <a:ext cx="552412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2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686" y="0"/>
            <a:ext cx="5370629" cy="2880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686" y="2835000"/>
            <a:ext cx="5370629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0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142" y="0"/>
            <a:ext cx="5459716" cy="2880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142" y="2835000"/>
            <a:ext cx="545971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0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775" y="0"/>
            <a:ext cx="5408451" cy="2880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775" y="2835000"/>
            <a:ext cx="5408451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0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902" y="0"/>
            <a:ext cx="5508197" cy="2880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406" y="2835000"/>
            <a:ext cx="549318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0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675" y="0"/>
            <a:ext cx="5984416" cy="2880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7675" y="2737870"/>
            <a:ext cx="5984416" cy="302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0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167" y="0"/>
            <a:ext cx="6015666" cy="2880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000" y="2834999"/>
            <a:ext cx="6048000" cy="29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0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28" b="95694" l="461" r="100000">
                        <a14:foregroundMark x1="84562" y1="49761" x2="84562" y2="49761"/>
                        <a14:foregroundMark x1="73502" y1="89474" x2="71198" y2="90431"/>
                        <a14:foregroundMark x1="67051" y1="86124" x2="62903" y2="81340"/>
                        <a14:foregroundMark x1="59908" y1="75120" x2="55760" y2="47368"/>
                        <a14:foregroundMark x1="81797" y1="12440" x2="67742" y2="11962"/>
                        <a14:foregroundMark x1="83641" y1="13397" x2="93088" y2="334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160" y="125091"/>
            <a:ext cx="2447468" cy="1178621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623" l="5734" r="99083">
                        <a14:foregroundMark x1="5963" y1="51887" x2="5963" y2="51887"/>
                        <a14:foregroundMark x1="32339" y1="12736" x2="32339" y2="12736"/>
                        <a14:foregroundMark x1="36468" y1="18396" x2="44266" y2="47170"/>
                        <a14:foregroundMark x1="7339" y1="30189" x2="7339" y2="30189"/>
                        <a14:foregroundMark x1="38991" y1="19811" x2="41514" y2="32075"/>
                        <a14:foregroundMark x1="57569" y1="67925" x2="69037" y2="886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160" y="1303712"/>
            <a:ext cx="2726878" cy="1325913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750" l="0" r="100000">
                        <a14:foregroundMark x1="26750" y1="14250" x2="29500" y2="79250"/>
                        <a14:foregroundMark x1="8000" y1="68250" x2="42875" y2="66500"/>
                        <a14:foregroundMark x1="42125" y1="70000" x2="30625" y2="87250"/>
                        <a14:foregroundMark x1="27500" y1="88000" x2="15875" y2="83750"/>
                        <a14:foregroundMark x1="60750" y1="78750" x2="67125" y2="86750"/>
                        <a14:foregroundMark x1="76375" y1="89250" x2="74750" y2="90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067" y="3886379"/>
            <a:ext cx="3812018" cy="1906009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259" b="89815" l="0" r="98413">
                        <a14:foregroundMark x1="76190" y1="63889" x2="71202" y2="175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823" y="2629625"/>
            <a:ext cx="2925684" cy="1432988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8" b="98537" l="2278" r="100000">
                        <a14:foregroundMark x1="38724" y1="42439" x2="10478" y2="44878"/>
                        <a14:foregroundMark x1="21412" y1="7317" x2="10478" y2="18537"/>
                        <a14:foregroundMark x1="72893" y1="10244" x2="73121" y2="89268"/>
                        <a14:foregroundMark x1="93394" y1="37561" x2="94077" y2="57561"/>
                        <a14:foregroundMark x1="93166" y1="66341" x2="93166" y2="66341"/>
                        <a14:foregroundMark x1="93394" y1="60488" x2="92255" y2="69268"/>
                        <a14:foregroundMark x1="91800" y1="30244" x2="93394" y2="375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7660" y="0"/>
            <a:ext cx="3935026" cy="1837541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4921" y1="12315" x2="41043" y2="25616"/>
                        <a14:foregroundMark x1="4535" y1="57143" x2="4535" y2="50246"/>
                        <a14:foregroundMark x1="66893" y1="13793" x2="83447" y2="81773"/>
                        <a14:foregroundMark x1="92744" y1="64532" x2="92971" y2="35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7660" y="3724938"/>
            <a:ext cx="3972521" cy="1828621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34" r="100000">
                        <a14:foregroundMark x1="59112" y1="22549" x2="87850" y2="78922"/>
                        <a14:foregroundMark x1="94159" y1="52451" x2="94159" y2="52451"/>
                        <a14:foregroundMark x1="92523" y1="78431" x2="78037" y2="96078"/>
                        <a14:foregroundMark x1="60748" y1="16176" x2="53271" y2="47549"/>
                        <a14:foregroundMark x1="54907" y1="34314" x2="54907" y2="34314"/>
                        <a14:foregroundMark x1="53972" y1="57353" x2="53972" y2="57353"/>
                        <a14:foregroundMark x1="53271" y1="50000" x2="53271" y2="50000"/>
                        <a14:foregroundMark x1="54673" y1="63235" x2="54673" y2="63235"/>
                        <a14:foregroundMark x1="3037" y1="63725" x2="3037" y2="63725"/>
                        <a14:foregroundMark x1="3037" y1="63725" x2="3037" y2="63725"/>
                        <a14:foregroundMark x1="8178" y1="81863" x2="8178" y2="81863"/>
                        <a14:foregroundMark x1="8178" y1="81863" x2="8178" y2="81863"/>
                        <a14:foregroundMark x1="5374" y1="74510" x2="5374" y2="74510"/>
                        <a14:foregroundMark x1="4206" y1="70588" x2="4206" y2="70588"/>
                        <a14:foregroundMark x1="2336" y1="50000" x2="2336" y2="50000"/>
                        <a14:foregroundMark x1="2336" y1="55392" x2="2336" y2="55392"/>
                        <a14:foregroundMark x1="3271" y1="35784" x2="6776" y2="23039"/>
                        <a14:foregroundMark x1="7944" y1="20098" x2="13551" y2="11765"/>
                        <a14:foregroundMark x1="14953" y1="9314" x2="23598" y2="5882"/>
                        <a14:foregroundMark x1="23598" y1="5882" x2="31542" y2="8333"/>
                        <a14:foregroundMark x1="31542" y1="8333" x2="31542" y2="8333"/>
                        <a14:foregroundMark x1="3271" y1="37745" x2="1869" y2="47549"/>
                        <a14:foregroundMark x1="75467" y1="96078" x2="69626" y2="94118"/>
                        <a14:foregroundMark x1="67290" y1="92647" x2="60981" y2="86275"/>
                        <a14:foregroundMark x1="59813" y1="82843" x2="54673" y2="69608"/>
                        <a14:foregroundMark x1="81776" y1="93627" x2="90187" y2="848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8196" y="1765020"/>
            <a:ext cx="4111985" cy="195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0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3750" y1="55652" x2="15208" y2="408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85" y="678051"/>
            <a:ext cx="8827296" cy="422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0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9667" y1="88000" x2="75667" y2="9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0" y="9525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44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19" b="98169" l="3204" r="993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0700" y="76200"/>
            <a:ext cx="5549900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37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533325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2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4965" y1="25000" x2="32319" y2="6373"/>
                        <a14:foregroundMark x1="27166" y1="3922" x2="14988" y2="9804"/>
                        <a14:foregroundMark x1="63934" y1="16667" x2="81967" y2="76961"/>
                        <a14:foregroundMark x1="96487" y1="50000" x2="96487" y2="64216"/>
                        <a14:foregroundMark x1="95316" y1="69608" x2="90164" y2="85294"/>
                        <a14:foregroundMark x1="85012" y1="90196" x2="77283" y2="96569"/>
                        <a14:foregroundMark x1="75410" y1="97059" x2="67447" y2="93627"/>
                        <a14:foregroundMark x1="53630" y1="34314" x2="62061" y2="107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3703" y="1265372"/>
            <a:ext cx="6665085" cy="318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37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2857" y1="26442" x2="29018" y2="6250"/>
                        <a14:foregroundMark x1="25893" y1="3365" x2="10714" y2="16827"/>
                        <a14:foregroundMark x1="70759" y1="8173" x2="79241" y2="87981"/>
                        <a14:foregroundMark x1="95982" y1="39423" x2="89063" y2="14904"/>
                        <a14:foregroundMark x1="94866" y1="30288" x2="89286" y2="14904"/>
                        <a14:foregroundMark x1="87946" y1="13462" x2="87946" y2="13462"/>
                        <a14:foregroundMark x1="86384" y1="9615" x2="80134" y2="48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3114" y="158212"/>
            <a:ext cx="4977772" cy="2311108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2388" y1="16000" x2="77114" y2="89000"/>
                        <a14:foregroundMark x1="91045" y1="26000" x2="84328" y2="83500"/>
                        <a14:foregroundMark x1="79851" y1="60500" x2="79851" y2="60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467" y="2846737"/>
            <a:ext cx="4494649" cy="2236144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6126" y1="6373" x2="26126" y2="89216"/>
                        <a14:foregroundMark x1="46847" y1="51961" x2="43468" y2="24020"/>
                        <a14:foregroundMark x1="42117" y1="22549" x2="31081" y2="4902"/>
                        <a14:foregroundMark x1="14640" y1="9314" x2="6757" y2="26471"/>
                        <a14:foregroundMark x1="6306" y1="29902" x2="3153" y2="52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9909" y="2846737"/>
            <a:ext cx="4574091" cy="210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37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71500"/>
            <a:ext cx="9144000" cy="456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37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44836"/>
            <a:ext cx="9144000" cy="482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0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0"/>
            <a:ext cx="577113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2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400" y="0"/>
            <a:ext cx="553535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2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0"/>
            <a:ext cx="537816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2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200" y="0"/>
            <a:ext cx="542307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2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 isInverted="1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Черная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Черный .thmx</Template>
  <TotalTime>173</TotalTime>
  <Words>3</Words>
  <Application>Microsoft Macintosh PowerPoint</Application>
  <PresentationFormat>Экран (16:10)</PresentationFormat>
  <Paragraphs>1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Черная</vt:lpstr>
      <vt:lpstr>Деньги независимой Украины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Деньги независимой Украины</dc:title>
  <dc:creator>Мария Стебко</dc:creator>
  <cp:lastModifiedBy>Мария Стебко</cp:lastModifiedBy>
  <cp:revision>10</cp:revision>
  <dcterms:created xsi:type="dcterms:W3CDTF">2014-04-23T17:12:30Z</dcterms:created>
  <dcterms:modified xsi:type="dcterms:W3CDTF">2014-04-23T20:43:33Z</dcterms:modified>
</cp:coreProperties>
</file>