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1" r:id="rId4"/>
    <p:sldId id="274" r:id="rId5"/>
    <p:sldId id="257" r:id="rId6"/>
    <p:sldId id="265" r:id="rId7"/>
    <p:sldId id="268" r:id="rId8"/>
    <p:sldId id="269" r:id="rId9"/>
    <p:sldId id="275" r:id="rId10"/>
    <p:sldId id="262" r:id="rId11"/>
    <p:sldId id="258" r:id="rId12"/>
    <p:sldId id="259" r:id="rId13"/>
    <p:sldId id="276" r:id="rId14"/>
    <p:sldId id="261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67719-0333-45A5-A22B-B179D542AF9E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78AB3-5700-4CF6-AD45-924FFB585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67719-0333-45A5-A22B-B179D542AF9E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78AB3-5700-4CF6-AD45-924FFB585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67719-0333-45A5-A22B-B179D542AF9E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78AB3-5700-4CF6-AD45-924FFB585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67719-0333-45A5-A22B-B179D542AF9E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78AB3-5700-4CF6-AD45-924FFB585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67719-0333-45A5-A22B-B179D542AF9E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78AB3-5700-4CF6-AD45-924FFB585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67719-0333-45A5-A22B-B179D542AF9E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78AB3-5700-4CF6-AD45-924FFB585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67719-0333-45A5-A22B-B179D542AF9E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78AB3-5700-4CF6-AD45-924FFB585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67719-0333-45A5-A22B-B179D542AF9E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78AB3-5700-4CF6-AD45-924FFB585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67719-0333-45A5-A22B-B179D542AF9E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78AB3-5700-4CF6-AD45-924FFB585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67719-0333-45A5-A22B-B179D542AF9E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78AB3-5700-4CF6-AD45-924FFB585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67719-0333-45A5-A22B-B179D542AF9E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C78AB3-5700-4CF6-AD45-924FFB585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B967719-0333-45A5-A22B-B179D542AF9E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6C78AB3-5700-4CF6-AD45-924FFB585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ilne.org.ua/index.php?option=com_content&amp;view=article&amp;id=5732:pro-negatyvnu-diyu-kyslot&amp;catid=3:socium&amp;Itemid=13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://shkolyar.in.ua/spoluki/zast-otctovoi-kislo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feratu.com.ua/referats/100/1855" TargetMode="External"/><Relationship Id="rId5" Type="http://schemas.openxmlformats.org/officeDocument/2006/relationships/hyperlink" Target="http://refs.co.ua/79856-Uksusnaya_kislota.html" TargetMode="External"/><Relationship Id="rId4" Type="http://schemas.openxmlformats.org/officeDocument/2006/relationships/hyperlink" Target="http://feht.donntu.edu.ua/u_chem/uh_neo/00_o_hem/o_h09_02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&#1056;&#1072;&#1073;&#1086;&#1095;&#1080;&#1081;%20&#1089;&#1090;&#1086;&#1083;\&#1043;&#1086;&#1088;&#1077;&#1085;&#1080;&#1077;%20&#1091;&#1082;&#1089;&#1091;&#1089;&#1085;&#1086;&#1081;%20&#1082;&#1080;&#1089;&#1083;&#1086;&#1090;&#1099;%20&#1085;&#1072;%20&#1074;&#1086;&#1079;&#1076;&#1091;&#1093;&#1077;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&#1056;&#1072;&#1073;&#1086;&#1095;&#1080;&#1081;%20&#1089;&#1090;&#1086;&#1083;\&#1042;&#1079;&#1072;&#1080;&#1084;&#1086;&#1076;&#1077;&#1081;&#1089;&#1090;&#1074;&#1080;&#1077;%20&#1091;&#1082;&#1089;&#1091;&#1089;&#1085;&#1086;&#1081;%20&#1082;&#1080;&#1089;&#1083;&#1086;&#1090;&#1099;%20&#1089;%20&#1084;&#1077;&#1090;&#1072;&#1083;&#1083;&#1072;&#1084;&#1080;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&#1056;&#1072;&#1073;&#1086;&#1095;&#1080;&#1081;%20&#1089;&#1090;&#1086;&#1083;\&#1042;&#1079;&#1072;&#1080;&#1084;&#1086;&#1076;&#1077;&#1081;&#1089;&#1090;&#1074;&#1080;&#1077;%20&#1091;&#1082;&#1089;&#1091;&#1089;&#1085;&#1086;&#1081;%20&#1082;&#1080;&#1089;&#1083;&#1086;&#1090;&#1099;%20&#1089;%20&#1086;&#1082;&#1089;&#1080;&#1076;&#1086;&#1084;%20&#1084;&#1077;&#1076;&#1080;%20(II)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785794"/>
            <a:ext cx="596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Глухівська загальноосвітня школа І-ІІІ ступенів №2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4000504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Презентацію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підготувала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хімії :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Забара Оксана Василівна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5929330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2011 – 2012 н. р.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746112"/>
            <a:ext cx="82868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Застосування оцтової кислоти, її згубна дія.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69437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Отримання оцтової кислоти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хы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428604"/>
            <a:ext cx="1404931" cy="242889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203969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2000232" y="2928934"/>
            <a:ext cx="100013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215074" y="2928934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хім3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3929066"/>
            <a:ext cx="2286000" cy="170497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285860"/>
            <a:ext cx="3005146" cy="25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016120" y="1000108"/>
            <a:ext cx="1484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 промисловості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6963" y="5643578"/>
            <a:ext cx="1686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Спиртове бродіння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000505"/>
            <a:ext cx="25146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71472" y="5643578"/>
            <a:ext cx="2127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Суха перегонка деревини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Застосування оцтової кислоти у харчовій промисловості.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929066"/>
            <a:ext cx="2649172" cy="2000264"/>
          </a:xfrm>
          <a:prstGeom prst="rect">
            <a:avLst/>
          </a:prstGeom>
        </p:spPr>
      </p:pic>
      <p:pic>
        <p:nvPicPr>
          <p:cNvPr id="6" name="Рисунок 5" descr="хім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071546"/>
            <a:ext cx="2643206" cy="2000264"/>
          </a:xfrm>
          <a:prstGeom prst="rect">
            <a:avLst/>
          </a:prstGeom>
        </p:spPr>
      </p:pic>
      <p:pic>
        <p:nvPicPr>
          <p:cNvPr id="7" name="Рисунок 6" descr="хім3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428736"/>
            <a:ext cx="1371599" cy="2286016"/>
          </a:xfrm>
          <a:prstGeom prst="rect">
            <a:avLst/>
          </a:prstGeom>
        </p:spPr>
      </p:pic>
      <p:pic>
        <p:nvPicPr>
          <p:cNvPr id="8" name="Рисунок 7" descr="хым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500438"/>
            <a:ext cx="3321837" cy="2357434"/>
          </a:xfrm>
          <a:prstGeom prst="rect">
            <a:avLst/>
          </a:prstGeom>
        </p:spPr>
      </p:pic>
      <p:pic>
        <p:nvPicPr>
          <p:cNvPr id="11" name="Рисунок 10" descr="хым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1000108"/>
            <a:ext cx="2190748" cy="16430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643314"/>
            <a:ext cx="1949494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 rot="5400000">
            <a:off x="2143108" y="2571744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893339" y="332184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6072198" y="2643182"/>
            <a:ext cx="71438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072198" y="2143116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30902" y="5929330"/>
            <a:ext cx="1640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Гарний консервант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8566" y="2643182"/>
            <a:ext cx="1188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Підкислювач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5728"/>
            <a:ext cx="8183880" cy="64294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Застосування оцтової кислоти в медицині.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785794"/>
            <a:ext cx="8183880" cy="40173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Заході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яблучний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оцет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лікувальними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властивостями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25718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28736"/>
            <a:ext cx="28575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714620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86190"/>
            <a:ext cx="2881316" cy="215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5720" y="3429000"/>
            <a:ext cx="3191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При підвищеному артеріальному тиску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6329" y="5929330"/>
            <a:ext cx="1079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При опіках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6578" y="3643314"/>
            <a:ext cx="1143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При астмі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714884"/>
            <a:ext cx="2285999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94685" y="6193057"/>
            <a:ext cx="1677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При хворобі нирок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5286380" y="2644770"/>
            <a:ext cx="428628" cy="355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3214678" y="2643182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3357554" y="3786190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286380" y="3786190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4393405" y="4464851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000504"/>
            <a:ext cx="2619375" cy="21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6072198" y="6072206"/>
            <a:ext cx="179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При мігрені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142984"/>
            <a:ext cx="221457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3374183" y="2285992"/>
            <a:ext cx="2412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При підвищеної температурі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rot="5400000" flipH="1" flipV="1">
            <a:off x="4536281" y="260746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677065"/>
            <a:ext cx="53174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Недоліки оцтової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кислоти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642918"/>
            <a:ext cx="2647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00042"/>
            <a:ext cx="2209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15074" y="2500306"/>
            <a:ext cx="2087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дія парів  – 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Кон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юктивіт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0635" y="2571744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Бронхіт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143380"/>
            <a:ext cx="27336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35756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500042"/>
            <a:ext cx="20764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2910" y="2571744"/>
            <a:ext cx="1156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Дія на шкіру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286124"/>
            <a:ext cx="2423824" cy="213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85720" y="5415993"/>
            <a:ext cx="27860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пари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уражують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основному 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слизові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оболонки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верхніх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дихальних</a:t>
            </a:r>
            <a:r>
              <a:rPr lang="ru-RU" dirty="0" smtClean="0"/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шляхів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2938" y="5286388"/>
            <a:ext cx="2046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Є отруйною речовиною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98502"/>
            <a:ext cx="8183880" cy="4187952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Застосування оцтової кислоти досить різноманітне. У хімічній промисловості з неї виробляють пластичні маси, різні барвники, лікарські речовини, штучне волокно (ацетатний шовк), </a:t>
            </a:r>
            <a:r>
              <a:rPr lang="uk-UA" dirty="0" smtClean="0"/>
              <a:t>у </a:t>
            </a:r>
            <a:r>
              <a:rPr lang="uk-UA" dirty="0"/>
              <a:t>харчовій промисловості застосовується як консервувальний засіб та смакова </a:t>
            </a:r>
            <a:r>
              <a:rPr lang="uk-UA" dirty="0" smtClean="0"/>
              <a:t>приправа, застосовується у медицині.</a:t>
            </a:r>
          </a:p>
          <a:p>
            <a:r>
              <a:rPr lang="uk-UA" dirty="0" smtClean="0"/>
              <a:t>Є отруйною речовиною, має різкий запах.</a:t>
            </a:r>
          </a:p>
          <a:p>
            <a:r>
              <a:rPr lang="uk-UA" dirty="0" smtClean="0"/>
              <a:t>На мою думку оцтова кислота має більше переваг, ніж недоліків. Одного з недоліків можна позбутися якщо правильно проінформувати людей.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6064" y="642918"/>
            <a:ext cx="403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Висновки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357298"/>
            <a:ext cx="8183880" cy="35004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http://shkolyar.in.ua/spoluki/zast-otctovoi-kisloty</a:t>
            </a:r>
            <a:endParaRPr lang="uk-UA" sz="2400" dirty="0" smtClean="0"/>
          </a:p>
          <a:p>
            <a:r>
              <a:rPr lang="en-US" sz="2400" dirty="0" smtClean="0">
                <a:hlinkClick r:id="rId3"/>
              </a:rPr>
              <a:t>http://vilne.org.ua/index.php?option=com_content&amp;view=article&amp;id=5732:pro-negatyvnu-diyu-kyslot&amp;catid=3:socium&amp;Itemid=13</a:t>
            </a:r>
            <a:endParaRPr lang="uk-UA" sz="2400" dirty="0" smtClean="0"/>
          </a:p>
          <a:p>
            <a:r>
              <a:rPr lang="en-US" sz="2400" dirty="0" smtClean="0">
                <a:hlinkClick r:id="rId4"/>
              </a:rPr>
              <a:t>http://feht.donntu.edu.ua/u_chem/uh_neo/00_o_hem/o_h09_02.htm</a:t>
            </a:r>
            <a:endParaRPr lang="uk-UA" sz="2400" dirty="0" smtClean="0"/>
          </a:p>
          <a:p>
            <a:r>
              <a:rPr lang="en-US" sz="2400" dirty="0" smtClean="0">
                <a:hlinkClick r:id="rId5"/>
              </a:rPr>
              <a:t>http://refs.co.ua/79856-Uksusnaya_kislota.html</a:t>
            </a:r>
            <a:endParaRPr lang="uk-UA" sz="2400" dirty="0" smtClean="0"/>
          </a:p>
          <a:p>
            <a:pPr lvl="1"/>
            <a:r>
              <a:rPr lang="en-US" dirty="0" smtClean="0">
                <a:hlinkClick r:id="rId6"/>
              </a:rPr>
              <a:t>http://referatu.com.ua/referats/100/1855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1893" y="642918"/>
            <a:ext cx="80602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Використана література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хым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4572008"/>
            <a:ext cx="2428892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78833" y="571480"/>
            <a:ext cx="27863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Будова </a:t>
            </a:r>
          </a:p>
          <a:p>
            <a:pPr algn="ctr"/>
            <a:r>
              <a:rPr lang="uk-UA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молекули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14225"/>
            <a:ext cx="32960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Фізичні </a:t>
            </a:r>
          </a:p>
          <a:p>
            <a:pPr algn="ctr"/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властивості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62186" y="1014225"/>
            <a:ext cx="32960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Хімічні </a:t>
            </a:r>
          </a:p>
          <a:p>
            <a:pPr algn="ctr"/>
            <a:r>
              <a:rPr lang="uk-UA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властивості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031996"/>
            <a:ext cx="27029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Переваги</a:t>
            </a:r>
          </a:p>
          <a:p>
            <a:pPr algn="ctr"/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оцтової</a:t>
            </a:r>
          </a:p>
          <a:p>
            <a:pPr algn="ctr"/>
            <a:r>
              <a:rPr lang="uk-UA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кислоти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90884" y="2967335"/>
            <a:ext cx="27959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Недоліки </a:t>
            </a:r>
          </a:p>
          <a:p>
            <a:pPr algn="ctr"/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Оцтової</a:t>
            </a:r>
          </a:p>
          <a:p>
            <a:pPr algn="ctr"/>
            <a:r>
              <a:rPr lang="uk-UA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кислоти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1534" y="4782933"/>
            <a:ext cx="27318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Висновок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54164" y="4800439"/>
            <a:ext cx="36182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Використана</a:t>
            </a:r>
          </a:p>
          <a:p>
            <a:pPr algn="ctr"/>
            <a:r>
              <a:rPr lang="uk-UA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література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19659369">
            <a:off x="2763861" y="3520788"/>
            <a:ext cx="915352" cy="3982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6976176">
            <a:off x="3522477" y="4020299"/>
            <a:ext cx="940927" cy="3857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14935560">
            <a:off x="4594082" y="4030134"/>
            <a:ext cx="937748" cy="3693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2522100">
            <a:off x="5310711" y="3476767"/>
            <a:ext cx="951820" cy="3448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2452529">
            <a:off x="2779082" y="2302482"/>
            <a:ext cx="954793" cy="3576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9025575">
            <a:off x="5274182" y="2350512"/>
            <a:ext cx="100013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4357686" y="1714488"/>
            <a:ext cx="285752" cy="857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571868" y="2643182"/>
            <a:ext cx="17859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713514" y="2714620"/>
            <a:ext cx="1572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Зміст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71480"/>
            <a:ext cx="29956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00438"/>
            <a:ext cx="3000396" cy="212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429000"/>
            <a:ext cx="3043239" cy="219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хым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1928802"/>
            <a:ext cx="2000264" cy="2109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3622" y="2857496"/>
            <a:ext cx="3231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Молекулярна  формула оцтової кислоти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271462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Кулестержнева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модель молекули 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оцтової кислоти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643578"/>
            <a:ext cx="3060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Структурна формула оцтової кислоти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1882" y="5621553"/>
            <a:ext cx="3060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Структурна формула оцтової кислоти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у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286124"/>
            <a:ext cx="3321867" cy="235745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71480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29256" y="2857496"/>
            <a:ext cx="2531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має різкий специфічний запах,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835471"/>
            <a:ext cx="3429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Оцтова кислота – безбарвна рідина, летка,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572140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змішується з водою в будь-яких пропорціях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00528" y="540611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 побуті відома у 3 – 9 % розчині (столовий оцет),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80 % водного розчину (оцтова есенція). </a:t>
            </a:r>
            <a:endParaRPr lang="ru-RU" sz="1400" dirty="0"/>
          </a:p>
        </p:txBody>
      </p:sp>
      <p:pic>
        <p:nvPicPr>
          <p:cNvPr id="10" name="Рисунок 9" descr="хым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3071810"/>
            <a:ext cx="2047873" cy="24783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59503" y="3000372"/>
            <a:ext cx="479851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Фізичні властивості </a:t>
            </a:r>
          </a:p>
          <a:p>
            <a:pPr algn="ctr"/>
            <a:r>
              <a:rPr lang="uk-UA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оцтової кислоти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3536149" y="217883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643438" y="2214554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3500430" y="4071942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4679157" y="4179099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2643182"/>
            <a:ext cx="54649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Хімічні властивості 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оцтової кислоти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487" y="714356"/>
            <a:ext cx="3443571" cy="8572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Горіння безводної</a:t>
            </a:r>
          </a:p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оцтової кислоти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740615"/>
            <a:ext cx="43093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Взаємодія оцтової кислоти </a:t>
            </a:r>
          </a:p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 металами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4022" y="4786322"/>
            <a:ext cx="70759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Взаємодія оцтової кислоти з оксидами</a:t>
            </a:r>
          </a:p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металів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4036215" y="432197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2357422" y="1714488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286380" y="1928802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хим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214686"/>
            <a:ext cx="1857388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07602" y="500042"/>
            <a:ext cx="45288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Горіння безводної</a:t>
            </a:r>
          </a:p>
          <a:p>
            <a:pPr algn="ctr"/>
            <a:r>
              <a:rPr lang="uk-UA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оцтової кислоти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Горение уксусной кислоты на воздухе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676400"/>
            <a:ext cx="4572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1741" y="357166"/>
            <a:ext cx="56605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Взаємодія оцтової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кислоти з металами</a:t>
            </a:r>
            <a:r>
              <a:rPr lang="uk-UA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Взаимодействие уксусной кислоты с металлам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676400"/>
            <a:ext cx="4572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33772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Взаємодія оцтової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кислоти з оксидами </a:t>
            </a:r>
          </a:p>
          <a:p>
            <a:pPr algn="ctr"/>
            <a:r>
              <a:rPr lang="uk-UA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металів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Взаимодействие уксусной кислоты с оксидом меди (II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3108" y="2214554"/>
            <a:ext cx="4572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534189"/>
            <a:ext cx="49664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Переваги </a:t>
            </a:r>
          </a:p>
          <a:p>
            <a:pPr algn="ctr"/>
            <a:r>
              <a:rPr lang="uk-UA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оцтової кислоти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18859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85762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786190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8596" y="5764429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Застосовують у харчовій промисловості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5764429"/>
            <a:ext cx="2113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Застосовують у медицині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500042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03066" y="2906909"/>
            <a:ext cx="1640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Гарний консервант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3000372"/>
            <a:ext cx="233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Легка в отриманні речовина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V="1">
            <a:off x="2357422" y="1357298"/>
            <a:ext cx="1214446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4607719" y="1464455"/>
            <a:ext cx="121444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857488" y="4071942"/>
            <a:ext cx="100013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643438" y="4071942"/>
            <a:ext cx="114300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хым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642918"/>
            <a:ext cx="1785950" cy="1479782"/>
          </a:xfrm>
          <a:prstGeom prst="rect">
            <a:avLst/>
          </a:prstGeom>
        </p:spPr>
      </p:pic>
      <p:cxnSp>
        <p:nvCxnSpPr>
          <p:cNvPr id="32" name="Прямая со стрелкой 31"/>
          <p:cNvCxnSpPr/>
          <p:nvPr/>
        </p:nvCxnSpPr>
        <p:spPr>
          <a:xfrm rot="5400000" flipH="1" flipV="1">
            <a:off x="3786182" y="221455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43174" y="357166"/>
            <a:ext cx="3052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Застосовують при фарбуванні пряжи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548</TotalTime>
  <Words>343</Words>
  <Application>Microsoft Office PowerPoint</Application>
  <PresentationFormat>Экран (4:3)</PresentationFormat>
  <Paragraphs>90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Отримання оцтової кислоти</vt:lpstr>
      <vt:lpstr>  Застосування оцтової кислоти у харчовій промисловості.</vt:lpstr>
      <vt:lpstr>Застосування оцтової кислоти в медицині.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Застосування оцтової кислоти, її отруйність.</dc:title>
  <dc:creator>User</dc:creator>
  <cp:lastModifiedBy>Admin</cp:lastModifiedBy>
  <cp:revision>65</cp:revision>
  <dcterms:created xsi:type="dcterms:W3CDTF">2012-02-20T14:58:34Z</dcterms:created>
  <dcterms:modified xsi:type="dcterms:W3CDTF">2012-03-31T20:01:20Z</dcterms:modified>
</cp:coreProperties>
</file>