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C5CA-E7FA-465E-82C9-97F7B08A9E9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BAFF-6DC0-40C9-B6F9-E2294D8BA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7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5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5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4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19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0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5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1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1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57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8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D1CB-FB5D-4F57-9A1C-61EF0040DA5A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A65C-8DDF-4A35-BD7E-8B68C9219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412776"/>
            <a:ext cx="48718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Освоєння</a:t>
            </a:r>
            <a:endParaRPr lang="ru-RU" sz="8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5167" y="2859326"/>
            <a:ext cx="4219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космосу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082" y="5805264"/>
            <a:ext cx="2578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Презентацію підготував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учень 10 – А класу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Яковенко Денис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357" y="934007"/>
            <a:ext cx="32576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225" y="2852936"/>
            <a:ext cx="840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Космічні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дослідження</a:t>
            </a:r>
            <a:r>
              <a:rPr lang="ru-RU" sz="2800" b="1" dirty="0">
                <a:solidFill>
                  <a:schemeClr val="bg1"/>
                </a:solidFill>
              </a:rPr>
              <a:t> на шляху </a:t>
            </a:r>
            <a:r>
              <a:rPr lang="ru-RU" sz="2800" b="1" dirty="0" err="1">
                <a:solidFill>
                  <a:schemeClr val="bg1"/>
                </a:solidFill>
              </a:rPr>
              <a:t>освоєння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космосу.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357" y="3843234"/>
            <a:ext cx="680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2. </a:t>
            </a:r>
            <a:r>
              <a:rPr lang="ru-RU" sz="2800" b="1" dirty="0" err="1">
                <a:solidFill>
                  <a:schemeClr val="bg1"/>
                </a:solidFill>
              </a:rPr>
              <a:t>Історичні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особливості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освоєння</a:t>
            </a:r>
            <a:r>
              <a:rPr lang="ru-RU" sz="2800" b="1" dirty="0">
                <a:solidFill>
                  <a:schemeClr val="bg1"/>
                </a:solidFill>
              </a:rPr>
              <a:t> космосу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57" y="4581128"/>
            <a:ext cx="688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3. </a:t>
            </a:r>
            <a:r>
              <a:rPr lang="ru-RU" sz="2800" b="1" dirty="0" err="1">
                <a:solidFill>
                  <a:schemeClr val="bg1"/>
                </a:solidFill>
              </a:rPr>
              <a:t>Основні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напрями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2800" b="1" dirty="0">
                <a:solidFill>
                  <a:schemeClr val="bg1"/>
                </a:solidFill>
              </a:rPr>
              <a:t> космосу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357" y="5517232"/>
            <a:ext cx="505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4. </a:t>
            </a:r>
            <a:r>
              <a:rPr lang="ru-RU" sz="2800" b="1" dirty="0" err="1">
                <a:solidFill>
                  <a:schemeClr val="bg1"/>
                </a:solidFill>
              </a:rPr>
              <a:t>Проблеми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освоєння</a:t>
            </a:r>
            <a:r>
              <a:rPr lang="ru-RU" sz="2800" b="1" dirty="0">
                <a:solidFill>
                  <a:schemeClr val="bg1"/>
                </a:solidFill>
              </a:rPr>
              <a:t> космосу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6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794761"/>
            <a:ext cx="3456384" cy="201622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Аспекти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освоєння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космосу</a:t>
            </a:r>
          </a:p>
        </p:txBody>
      </p:sp>
      <p:sp>
        <p:nvSpPr>
          <p:cNvPr id="12" name="Стрелка вниз 11"/>
          <p:cNvSpPr/>
          <p:nvPr/>
        </p:nvSpPr>
        <p:spPr>
          <a:xfrm rot="2501625">
            <a:off x="3194173" y="2871833"/>
            <a:ext cx="827105" cy="1258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381879">
            <a:off x="5393877" y="2933200"/>
            <a:ext cx="827105" cy="1258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нутый угол 14"/>
          <p:cNvSpPr/>
          <p:nvPr/>
        </p:nvSpPr>
        <p:spPr>
          <a:xfrm>
            <a:off x="467544" y="2996952"/>
            <a:ext cx="2376264" cy="3096345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spc="-15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Процес</a:t>
            </a:r>
            <a:r>
              <a:rPr lang="ru-RU" sz="2400" b="1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-15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залучення</a:t>
            </a:r>
            <a:r>
              <a:rPr lang="ru-RU" sz="2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-15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космічних</a:t>
            </a:r>
            <a:r>
              <a:rPr lang="ru-RU" sz="2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-15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явищ</a:t>
            </a:r>
            <a:r>
              <a:rPr lang="ru-RU" sz="2400" b="1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 сферу </a:t>
            </a:r>
            <a:r>
              <a:rPr lang="ru-RU" sz="2400" b="1" spc="-15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практичної</a:t>
            </a:r>
            <a:r>
              <a:rPr lang="ru-RU" sz="2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-15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діяльності</a:t>
            </a:r>
            <a:r>
              <a:rPr lang="ru-RU" sz="2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spc="-15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людини</a:t>
            </a:r>
            <a:r>
              <a:rPr lang="ru-RU" sz="2400" b="1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b="1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6516216" y="2996952"/>
            <a:ext cx="2376264" cy="3096345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-15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Космізація</a:t>
            </a:r>
            <a:r>
              <a:rPr lang="ru-RU" sz="3200" b="1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земного </a:t>
            </a:r>
            <a:r>
              <a:rPr lang="ru-RU" sz="3200" b="1" spc="-15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виробниц</a:t>
            </a:r>
            <a:r>
              <a:rPr lang="ru-RU" sz="3200" b="1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</a:t>
            </a:r>
          </a:p>
          <a:p>
            <a:pPr algn="ctr"/>
            <a:r>
              <a:rPr lang="ru-RU" sz="3200" b="1" spc="-15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тва</a:t>
            </a:r>
            <a:endParaRPr lang="ru-RU" sz="3200" b="1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028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3137138" cy="4450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4341"/>
            <a:ext cx="2775570" cy="44128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0661" y="1719949"/>
            <a:ext cx="18934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VS</a:t>
            </a:r>
            <a:endParaRPr lang="ru-RU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172" y="457852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Павло</a:t>
            </a:r>
            <a:r>
              <a:rPr lang="ru-RU" b="1" dirty="0"/>
              <a:t> VI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8915" y="457852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В. </a:t>
            </a:r>
            <a:r>
              <a:rPr lang="ru-RU" b="1" dirty="0" smtClean="0"/>
              <a:t>Гейзенберг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963929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Незважаючи</a:t>
            </a:r>
            <a:r>
              <a:rPr lang="ru-RU" sz="1400" dirty="0"/>
              <a:t> </a:t>
            </a:r>
            <a:r>
              <a:rPr lang="ru-RU" sz="1400" dirty="0" err="1"/>
              <a:t>ні</a:t>
            </a:r>
            <a:r>
              <a:rPr lang="ru-RU" sz="1400" dirty="0"/>
              <a:t> на </a:t>
            </a:r>
            <a:r>
              <a:rPr lang="ru-RU" sz="1400" dirty="0" err="1"/>
              <a:t>що</a:t>
            </a:r>
            <a:r>
              <a:rPr lang="ru-RU" sz="1400" dirty="0"/>
              <a:t> — </a:t>
            </a:r>
            <a:r>
              <a:rPr lang="ru-RU" sz="1400" dirty="0" err="1"/>
              <a:t>зберегти</a:t>
            </a:r>
            <a:r>
              <a:rPr lang="ru-RU" sz="1400" dirty="0"/>
              <a:t> </a:t>
            </a:r>
            <a:r>
              <a:rPr lang="ru-RU" sz="1400" dirty="0" err="1"/>
              <a:t>віру</a:t>
            </a:r>
            <a:r>
              <a:rPr lang="ru-RU" sz="1400" dirty="0"/>
              <a:t>!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«Нова </a:t>
            </a:r>
            <a:r>
              <a:rPr lang="ru-RU" sz="1400" dirty="0" err="1"/>
              <a:t>зоряна</a:t>
            </a:r>
            <a:r>
              <a:rPr lang="ru-RU" sz="1400" dirty="0"/>
              <a:t> панорама,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відкрилася</a:t>
            </a:r>
            <a:r>
              <a:rPr lang="ru-RU" sz="1400" dirty="0"/>
              <a:t> перед </a:t>
            </a:r>
            <a:r>
              <a:rPr lang="ru-RU" sz="1400" dirty="0" err="1"/>
              <a:t>людиною</a:t>
            </a:r>
            <a:r>
              <a:rPr lang="ru-RU" sz="1400" dirty="0"/>
              <a:t>,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закликає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до </a:t>
            </a:r>
            <a:r>
              <a:rPr lang="ru-RU" sz="1400" dirty="0" err="1"/>
              <a:t>виконання</a:t>
            </a:r>
            <a:r>
              <a:rPr lang="ru-RU" sz="1400" dirty="0"/>
              <a:t> головного закону </a:t>
            </a:r>
            <a:r>
              <a:rPr lang="ru-RU" sz="1400" dirty="0" err="1"/>
              <a:t>свого</a:t>
            </a:r>
            <a:r>
              <a:rPr lang="ru-RU" sz="1400" dirty="0"/>
              <a:t> </a:t>
            </a:r>
            <a:r>
              <a:rPr lang="ru-RU" sz="1400" dirty="0" err="1"/>
              <a:t>існування</a:t>
            </a:r>
            <a:r>
              <a:rPr lang="ru-RU" sz="1400" dirty="0"/>
              <a:t> — до </a:t>
            </a:r>
            <a:r>
              <a:rPr lang="ru-RU" sz="1400" dirty="0" err="1"/>
              <a:t>вихва­ляння</a:t>
            </a:r>
            <a:r>
              <a:rPr lang="ru-RU" sz="1400" dirty="0"/>
              <a:t> </a:t>
            </a:r>
            <a:r>
              <a:rPr lang="ru-RU" sz="1400" dirty="0" err="1"/>
              <a:t>гучним</a:t>
            </a:r>
            <a:r>
              <a:rPr lang="ru-RU" sz="1400" dirty="0"/>
              <a:t> голосом </a:t>
            </a:r>
            <a:r>
              <a:rPr lang="ru-RU" sz="1400" dirty="0" err="1"/>
              <a:t>величі</a:t>
            </a:r>
            <a:r>
              <a:rPr lang="ru-RU" sz="1400" dirty="0"/>
              <a:t> </a:t>
            </a:r>
            <a:r>
              <a:rPr lang="ru-RU" sz="1400" dirty="0" smtClean="0"/>
              <a:t>бога».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26192" y="5008838"/>
            <a:ext cx="33714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X. </a:t>
            </a:r>
            <a:r>
              <a:rPr lang="ru-RU" sz="1400" dirty="0" err="1" smtClean="0"/>
              <a:t>Дольх</a:t>
            </a:r>
            <a:r>
              <a:rPr lang="ru-RU" sz="1400" dirty="0" smtClean="0"/>
              <a:t> - один </a:t>
            </a:r>
            <a:r>
              <a:rPr lang="ru-RU" sz="1400" dirty="0"/>
              <a:t>з </a:t>
            </a:r>
            <a:r>
              <a:rPr lang="ru-RU" sz="1400" dirty="0" err="1"/>
              <a:t>колишніх</a:t>
            </a:r>
            <a:r>
              <a:rPr lang="ru-RU" sz="1400" dirty="0"/>
              <a:t> </a:t>
            </a:r>
            <a:r>
              <a:rPr lang="ru-RU" sz="1400" dirty="0" err="1"/>
              <a:t>асистентів</a:t>
            </a:r>
            <a:r>
              <a:rPr lang="ru-RU" sz="1400" dirty="0"/>
              <a:t> </a:t>
            </a:r>
            <a:r>
              <a:rPr lang="ru-RU" sz="1400" dirty="0" smtClean="0"/>
              <a:t> В</a:t>
            </a:r>
            <a:r>
              <a:rPr lang="ru-RU" sz="1400" dirty="0"/>
              <a:t>. </a:t>
            </a:r>
            <a:r>
              <a:rPr lang="ru-RU" sz="1400" dirty="0" smtClean="0"/>
              <a:t>Гейзенберга:</a:t>
            </a:r>
          </a:p>
          <a:p>
            <a:endParaRPr lang="ru-RU" sz="1400" dirty="0"/>
          </a:p>
          <a:p>
            <a:r>
              <a:rPr lang="ru-RU" sz="1400" dirty="0" smtClean="0"/>
              <a:t>«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зрозуміти</a:t>
            </a:r>
            <a:r>
              <a:rPr lang="ru-RU" sz="1400" dirty="0"/>
              <a:t> й </a:t>
            </a:r>
            <a:r>
              <a:rPr lang="ru-RU" sz="1400" dirty="0" err="1"/>
              <a:t>вловити</a:t>
            </a:r>
            <a:r>
              <a:rPr lang="ru-RU" sz="1400" dirty="0"/>
              <a:t> </a:t>
            </a:r>
            <a:r>
              <a:rPr lang="ru-RU" sz="1400" dirty="0" err="1"/>
              <a:t>божественну</a:t>
            </a:r>
            <a:r>
              <a:rPr lang="ru-RU" sz="1400" dirty="0"/>
              <a:t> </a:t>
            </a:r>
            <a:r>
              <a:rPr lang="ru-RU" sz="1400" dirty="0" err="1"/>
              <a:t>мелодію</a:t>
            </a:r>
            <a:r>
              <a:rPr lang="ru-RU" sz="1400" dirty="0"/>
              <a:t> </a:t>
            </a:r>
            <a:r>
              <a:rPr lang="ru-RU" sz="1400" dirty="0" smtClean="0"/>
              <a:t>космосу </a:t>
            </a:r>
            <a:r>
              <a:rPr lang="ru-RU" sz="1400" dirty="0" err="1"/>
              <a:t>однієї</a:t>
            </a:r>
            <a:r>
              <a:rPr lang="ru-RU" sz="1400" dirty="0"/>
              <a:t> науки </a:t>
            </a:r>
            <a:r>
              <a:rPr lang="ru-RU" sz="1400" dirty="0" err="1"/>
              <a:t>недосить</a:t>
            </a:r>
            <a:r>
              <a:rPr lang="ru-RU" sz="1400" dirty="0"/>
              <a:t>. Для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потрібен</a:t>
            </a:r>
            <a:r>
              <a:rPr lang="ru-RU" sz="1400" dirty="0"/>
              <a:t> синтез науки, </a:t>
            </a:r>
            <a:r>
              <a:rPr lang="ru-RU" sz="1400" dirty="0" err="1"/>
              <a:t>філософії</a:t>
            </a:r>
            <a:r>
              <a:rPr lang="ru-RU" sz="1400" dirty="0"/>
              <a:t> і </a:t>
            </a:r>
            <a:r>
              <a:rPr lang="ru-RU" sz="1400" dirty="0" err="1"/>
              <a:t>теології</a:t>
            </a:r>
            <a:r>
              <a:rPr lang="ru-RU" sz="1400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688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41" y="188640"/>
            <a:ext cx="7244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космосу: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83" y="1412776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4200"/>
              </a:spcBef>
              <a:buFont typeface="Arial" pitchFamily="34" charset="0"/>
              <a:buChar char="•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Прогноз погоди</a:t>
            </a:r>
          </a:p>
          <a:p>
            <a:pPr marL="571500" indent="-571500">
              <a:spcBef>
                <a:spcPts val="4200"/>
              </a:spcBef>
              <a:buFont typeface="Arial" pitchFamily="34" charset="0"/>
              <a:buChar char="•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Телебачення та зв’язок</a:t>
            </a:r>
          </a:p>
          <a:p>
            <a:pPr marL="571500" indent="-571500">
              <a:spcBef>
                <a:spcPts val="4200"/>
              </a:spcBef>
              <a:buFont typeface="Arial" pitchFamily="34" charset="0"/>
              <a:buChar char="•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Інтернет</a:t>
            </a:r>
          </a:p>
          <a:p>
            <a:pPr marL="571500" indent="-571500">
              <a:spcBef>
                <a:spcPts val="4200"/>
              </a:spcBef>
              <a:buFont typeface="Arial" pitchFamily="34" charset="0"/>
              <a:buChar char="•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Космічні </a:t>
            </a: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лектростанції</a:t>
            </a:r>
          </a:p>
          <a:p>
            <a:pPr marL="571500" indent="-571500">
              <a:spcBef>
                <a:spcPts val="4200"/>
              </a:spcBef>
              <a:buFont typeface="Arial" pitchFamily="34" charset="0"/>
              <a:buChar char="•"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Штучне освітлення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837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86" y="548680"/>
            <a:ext cx="8879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Проблеми</a:t>
            </a:r>
            <a:r>
              <a:rPr lang="ru-RU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освоєння</a:t>
            </a:r>
            <a:r>
              <a:rPr lang="ru-RU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космосу</a:t>
            </a: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3277557" y="2273602"/>
            <a:ext cx="2880320" cy="194421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8692" y="1813814"/>
            <a:ext cx="2873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Економічна віддача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863" y="4653136"/>
            <a:ext cx="3395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Забруднен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6920" y="2321892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Небезбечно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53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32" y="2708920"/>
            <a:ext cx="87959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9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13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153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Исполнительная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Яковенко</dc:creator>
  <cp:lastModifiedBy>Денис Яковенко</cp:lastModifiedBy>
  <cp:revision>8</cp:revision>
  <dcterms:created xsi:type="dcterms:W3CDTF">2014-12-08T15:34:47Z</dcterms:created>
  <dcterms:modified xsi:type="dcterms:W3CDTF">2014-12-08T18:16:48Z</dcterms:modified>
</cp:coreProperties>
</file>