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03934">
            <a:off x="16135" y="155042"/>
            <a:ext cx="7175351" cy="2423521"/>
          </a:xfrm>
        </p:spPr>
        <p:txBody>
          <a:bodyPr/>
          <a:lstStyle/>
          <a:p>
            <a:pPr marL="182880" indent="0">
              <a:buNone/>
            </a:pP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Some interesting facts about Great Britain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engla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5304"/>
            <a:ext cx="3053226" cy="2292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6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315167">
            <a:off x="87229" y="1954730"/>
            <a:ext cx="8833828" cy="3062487"/>
          </a:xfrm>
        </p:spPr>
        <p:txBody>
          <a:bodyPr>
            <a:noAutofit/>
          </a:bodyPr>
          <a:lstStyle/>
          <a:p>
            <a:r>
              <a:rPr lang="en-US" sz="3200" dirty="0"/>
              <a:t>The full official name of the </a:t>
            </a:r>
            <a:r>
              <a:rPr lang="en-US" sz="3200" dirty="0" smtClean="0"/>
              <a:t>country - </a:t>
            </a:r>
            <a:r>
              <a:rPr lang="en-US" sz="3200" b="1" dirty="0"/>
              <a:t>The United Kingdom of Great Britain and Northern Ireland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r>
              <a:rPr lang="en-US" sz="3200" b="1"/>
              <a:t>England </a:t>
            </a:r>
            <a:r>
              <a:rPr lang="en-US" sz="3200" b="1" smtClean="0"/>
              <a:t>is </a:t>
            </a:r>
            <a:r>
              <a:rPr lang="en-US" sz="3200" b="1" dirty="0"/>
              <a:t>the largest country in the United Kingdom, </a:t>
            </a:r>
            <a:r>
              <a:rPr lang="en-US" sz="3200" b="1" dirty="0" smtClean="0"/>
              <a:t>but the </a:t>
            </a:r>
            <a:r>
              <a:rPr lang="en-US" sz="3200" b="1" dirty="0"/>
              <a:t>capital of the UK  </a:t>
            </a:r>
            <a:r>
              <a:rPr lang="en-US" sz="3200" b="1" dirty="0" smtClean="0"/>
              <a:t>is </a:t>
            </a:r>
            <a:r>
              <a:rPr lang="en-US" sz="3200" b="1" dirty="0"/>
              <a:t>London.</a:t>
            </a:r>
            <a:endParaRPr lang="en-US" sz="3200" b="1" dirty="0" smtClean="0"/>
          </a:p>
        </p:txBody>
      </p:sp>
      <p:pic>
        <p:nvPicPr>
          <p:cNvPr id="2050" name="Picture 2" descr="C:\Documents and Settings\Администратор\Рабочий стол\великобрит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2279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t2_photos.1313667043.1.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9225"/>
            <a:ext cx="2861966" cy="209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173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" y="796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Facts about people: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6084168" cy="34178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British did not wash under running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English are not  </a:t>
            </a:r>
            <a:r>
              <a:rPr lang="en-US" dirty="0" smtClean="0"/>
              <a:t>discuss their private life. </a:t>
            </a:r>
          </a:p>
          <a:p>
            <a:r>
              <a:rPr lang="en-US" dirty="0"/>
              <a:t>You can engage a stranger in conversation only two </a:t>
            </a:r>
            <a:r>
              <a:rPr lang="en-US" dirty="0" smtClean="0"/>
              <a:t>ways:</a:t>
            </a:r>
          </a:p>
          <a:p>
            <a:r>
              <a:rPr lang="en-US" dirty="0" smtClean="0"/>
              <a:t>The dream </a:t>
            </a:r>
            <a:r>
              <a:rPr lang="en-US" dirty="0"/>
              <a:t>of </a:t>
            </a:r>
            <a:r>
              <a:rPr lang="en-US" dirty="0" smtClean="0"/>
              <a:t>Englishmen </a:t>
            </a:r>
            <a:r>
              <a:rPr lang="en-US" dirty="0"/>
              <a:t>is to become the owner of the land and estate, and engage in a garden there!</a:t>
            </a:r>
            <a:endParaRPr lang="ru-RU" dirty="0"/>
          </a:p>
        </p:txBody>
      </p:sp>
      <p:pic>
        <p:nvPicPr>
          <p:cNvPr id="1025" name="Picture 1" descr="C:\Documents and Settings\Администратор\Рабочий стол\457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32" y="4725143"/>
            <a:ext cx="3226167" cy="213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Рабочий стол\hp7ZYrODsI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84" y="1340768"/>
            <a:ext cx="2630218" cy="1975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люд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8" y="842188"/>
            <a:ext cx="3751546" cy="230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7591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5115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slogan </a:t>
            </a:r>
            <a:r>
              <a:rPr lang="en-US" dirty="0"/>
              <a:t>on the coat of arms of the United Kingdom was written in French: "Dieu et mon droit" («God and my right</a:t>
            </a:r>
            <a:r>
              <a:rPr lang="en-US" dirty="0" smtClean="0"/>
              <a:t>").</a:t>
            </a:r>
          </a:p>
          <a:p>
            <a:r>
              <a:rPr lang="en-US" dirty="0"/>
              <a:t>A distinctive feature of the British underground can be </a:t>
            </a:r>
            <a:r>
              <a:rPr lang="en-US" dirty="0" smtClean="0"/>
              <a:t>called:</a:t>
            </a:r>
          </a:p>
          <a:p>
            <a:r>
              <a:rPr lang="en-US" dirty="0"/>
              <a:t>Edinburgh has been home to Skye terrier Grey Friar's Bobby, who won the hearts of a </a:t>
            </a:r>
            <a:r>
              <a:rPr lang="en-US" dirty="0" smtClean="0"/>
              <a:t>nation:</a:t>
            </a:r>
          </a:p>
          <a:p>
            <a:r>
              <a:rPr lang="en-US" dirty="0" smtClean="0"/>
              <a:t>In </a:t>
            </a:r>
            <a:r>
              <a:rPr lang="en-US" dirty="0"/>
              <a:t>Great Britain the police are called bobby. </a:t>
            </a:r>
            <a:endParaRPr lang="en-US" dirty="0" smtClean="0"/>
          </a:p>
          <a:p>
            <a:r>
              <a:rPr lang="en-US" dirty="0"/>
              <a:t>The world's first computer programmer was a </a:t>
            </a:r>
            <a:r>
              <a:rPr lang="en-US" dirty="0" smtClean="0"/>
              <a:t>woman.</a:t>
            </a:r>
          </a:p>
          <a:p>
            <a:r>
              <a:rPr lang="en-US" dirty="0" smtClean="0"/>
              <a:t>There is a </a:t>
            </a:r>
            <a:r>
              <a:rPr lang="en-US" dirty="0"/>
              <a:t>very strict law that </a:t>
            </a:r>
            <a:r>
              <a:rPr lang="en-US" dirty="0" smtClean="0"/>
              <a:t>prohibited overhanging bed from the </a:t>
            </a:r>
            <a:r>
              <a:rPr lang="en-US" dirty="0"/>
              <a:t>window.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249"/>
            <a:ext cx="2339752" cy="2339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мет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54" y="476672"/>
            <a:ext cx="2952328" cy="2256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соба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26" y="3933056"/>
            <a:ext cx="3368456" cy="295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дминистратор\Рабочий стол\по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8" y="3534346"/>
            <a:ext cx="3233821" cy="2243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7386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70416">
            <a:off x="179512" y="476672"/>
            <a:ext cx="7118176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Some facts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about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Queen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859" y="1646729"/>
            <a:ext cx="6400800" cy="3474720"/>
          </a:xfrm>
        </p:spPr>
        <p:txBody>
          <a:bodyPr>
            <a:noAutofit/>
          </a:bodyPr>
          <a:lstStyle/>
          <a:p>
            <a:r>
              <a:rPr lang="en-US" sz="2400" dirty="0" smtClean="0"/>
              <a:t>Official </a:t>
            </a:r>
            <a:r>
              <a:rPr lang="en-US" sz="2400" dirty="0"/>
              <a:t>holiday "Birthday British monarch" does not coincide with the actual date of birth of the British </a:t>
            </a:r>
            <a:r>
              <a:rPr lang="en-US" sz="2400" dirty="0" smtClean="0"/>
              <a:t>Queen:</a:t>
            </a:r>
          </a:p>
          <a:p>
            <a:r>
              <a:rPr lang="en-US" sz="2400" dirty="0"/>
              <a:t>Buckingham Palace has 775 rooms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Queen Elizabeth's childhood nickname - </a:t>
            </a:r>
            <a:r>
              <a:rPr lang="en-US" sz="2400" dirty="0" err="1"/>
              <a:t>Lilibeth</a:t>
            </a:r>
            <a:r>
              <a:rPr lang="en-US" sz="2400" dirty="0"/>
              <a:t> as </a:t>
            </a:r>
            <a:r>
              <a:rPr lang="en-US" sz="2400" dirty="0" smtClean="0"/>
              <a:t>her full </a:t>
            </a:r>
            <a:r>
              <a:rPr lang="en-US" sz="2400" dirty="0"/>
              <a:t>name she could not pronounce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/>
              <a:t>Queen </a:t>
            </a:r>
            <a:r>
              <a:rPr lang="en-US" sz="2400" dirty="0" smtClean="0"/>
              <a:t>Elizabeth</a:t>
            </a:r>
            <a:r>
              <a:rPr lang="ru-RU" sz="2400" dirty="0" smtClean="0"/>
              <a:t> </a:t>
            </a:r>
            <a:r>
              <a:rPr lang="en-US" sz="2400" dirty="0"/>
              <a:t>met </a:t>
            </a:r>
            <a:r>
              <a:rPr lang="en-US" sz="2400" dirty="0" smtClean="0"/>
              <a:t>her </a:t>
            </a:r>
            <a:r>
              <a:rPr lang="en-US" sz="2400" dirty="0"/>
              <a:t>future </a:t>
            </a:r>
            <a:r>
              <a:rPr lang="en-US" sz="2400" dirty="0" smtClean="0"/>
              <a:t>husband</a:t>
            </a:r>
            <a:r>
              <a:rPr lang="ru-RU" sz="2400" dirty="0" smtClean="0"/>
              <a:t> </a:t>
            </a:r>
            <a:r>
              <a:rPr lang="en-US" sz="2400" dirty="0"/>
              <a:t> Philip when she was 13 years </a:t>
            </a:r>
            <a:r>
              <a:rPr lang="en-US" sz="2400" dirty="0" smtClean="0"/>
              <a:t>old.</a:t>
            </a:r>
          </a:p>
          <a:p>
            <a:r>
              <a:rPr lang="en-US" sz="2400" dirty="0"/>
              <a:t>Queen Elizabeth II </a:t>
            </a:r>
            <a:r>
              <a:rPr lang="en-US" sz="2400" dirty="0" smtClean="0"/>
              <a:t>-the </a:t>
            </a:r>
            <a:r>
              <a:rPr lang="en-US" sz="2400" dirty="0"/>
              <a:t>last crowned king of </a:t>
            </a:r>
            <a:r>
              <a:rPr lang="en-US" sz="2400" dirty="0" smtClean="0"/>
              <a:t>Europe.</a:t>
            </a:r>
            <a:endParaRPr lang="ru-RU" sz="2400" dirty="0"/>
          </a:p>
        </p:txBody>
      </p:sp>
      <p:pic>
        <p:nvPicPr>
          <p:cNvPr id="3074" name="Picture 2" descr="C:\Documents and Settings\Администратор\Рабочий стол\250px-Buckingham_Palace,_London_-_April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91813" cy="1634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корол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80" y="4993723"/>
            <a:ext cx="2774124" cy="1842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29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239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Some interesting facts about Great Britain</vt:lpstr>
      <vt:lpstr>Слайд 2</vt:lpstr>
      <vt:lpstr>Facts about people:</vt:lpstr>
      <vt:lpstr>Слайд 4</vt:lpstr>
      <vt:lpstr>Some facts about the Queen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interesting facts about Great Britain</dc:title>
  <cp:lastModifiedBy>User</cp:lastModifiedBy>
  <cp:revision>12</cp:revision>
  <dcterms:modified xsi:type="dcterms:W3CDTF">2014-06-05T13:27:24Z</dcterms:modified>
</cp:coreProperties>
</file>