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23"/>
  </p:notesMasterIdLst>
  <p:sldIdLst>
    <p:sldId id="256" r:id="rId3"/>
    <p:sldId id="257" r:id="rId4"/>
    <p:sldId id="258" r:id="rId5"/>
    <p:sldId id="262" r:id="rId6"/>
    <p:sldId id="261" r:id="rId7"/>
    <p:sldId id="263" r:id="rId8"/>
    <p:sldId id="264" r:id="rId9"/>
    <p:sldId id="265" r:id="rId10"/>
    <p:sldId id="267" r:id="rId11"/>
    <p:sldId id="266" r:id="rId12"/>
    <p:sldId id="268" r:id="rId13"/>
    <p:sldId id="269" r:id="rId14"/>
    <p:sldId id="270" r:id="rId15"/>
    <p:sldId id="273" r:id="rId16"/>
    <p:sldId id="271" r:id="rId17"/>
    <p:sldId id="272" r:id="rId18"/>
    <p:sldId id="274" r:id="rId19"/>
    <p:sldId id="275" r:id="rId20"/>
    <p:sldId id="259" r:id="rId21"/>
    <p:sldId id="276" r:id="rId2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5" autoAdjust="0"/>
    <p:restoredTop sz="94624" autoAdjust="0"/>
  </p:normalViewPr>
  <p:slideViewPr>
    <p:cSldViewPr>
      <p:cViewPr varScale="1">
        <p:scale>
          <a:sx n="70" d="100"/>
          <a:sy n="70" d="100"/>
        </p:scale>
        <p:origin x="-1386" y="-90"/>
      </p:cViewPr>
      <p:guideLst>
        <p:guide orient="horz" pos="2160"/>
        <p:guide pos="2880"/>
      </p:guideLst>
    </p:cSldViewPr>
  </p:slideViewPr>
  <p:outlineViewPr>
    <p:cViewPr>
      <p:scale>
        <a:sx n="33" d="100"/>
        <a:sy n="33" d="100"/>
      </p:scale>
      <p:origin x="0" y="3283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EDE2009-C338-47AA-9F53-E6E4F759C7DB}" type="datetimeFigureOut">
              <a:rPr lang="ru-RU" smtClean="0"/>
              <a:t>25.02.2013</a:t>
            </a:fld>
            <a:endParaRPr lang="ru-RU" dirty="0"/>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DE9E3D-2167-4C3A-9FFB-6F7B12FC403C}" type="slidenum">
              <a:rPr lang="ru-RU" smtClean="0"/>
              <a:t>‹#›</a:t>
            </a:fld>
            <a:endParaRPr lang="ru-RU" dirty="0"/>
          </a:p>
        </p:txBody>
      </p:sp>
    </p:spTree>
    <p:extLst>
      <p:ext uri="{BB962C8B-B14F-4D97-AF65-F5344CB8AC3E}">
        <p14:creationId xmlns:p14="http://schemas.microsoft.com/office/powerpoint/2010/main" val="2759978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9DE9E3D-2167-4C3A-9FFB-6F7B12FC403C}" type="slidenum">
              <a:rPr lang="ru-RU" smtClean="0"/>
              <a:t>1</a:t>
            </a:fld>
            <a:endParaRPr lang="ru-RU" dirty="0"/>
          </a:p>
        </p:txBody>
      </p:sp>
    </p:spTree>
    <p:extLst>
      <p:ext uri="{BB962C8B-B14F-4D97-AF65-F5344CB8AC3E}">
        <p14:creationId xmlns:p14="http://schemas.microsoft.com/office/powerpoint/2010/main" val="29540883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81000" y="3048000"/>
            <a:ext cx="4495800" cy="1470025"/>
          </a:xfrm>
        </p:spPr>
        <p:txBody>
          <a:bodyPr anchor="b"/>
          <a:lstStyle>
            <a:lvl1pPr>
              <a:defRPr/>
            </a:lvl1pPr>
          </a:lstStyle>
          <a:p>
            <a:r>
              <a:rPr lang="ru-RU" smtClean="0"/>
              <a:t>Образец заголовка</a:t>
            </a:r>
            <a:endParaRPr lang="en-US" dirty="0"/>
          </a:p>
        </p:txBody>
      </p:sp>
      <p:sp>
        <p:nvSpPr>
          <p:cNvPr id="3075" name="Rectangle 3"/>
          <p:cNvSpPr>
            <a:spLocks noGrp="1" noChangeArrowheads="1"/>
          </p:cNvSpPr>
          <p:nvPr>
            <p:ph type="subTitle" idx="1"/>
          </p:nvPr>
        </p:nvSpPr>
        <p:spPr>
          <a:xfrm>
            <a:off x="381000" y="4343400"/>
            <a:ext cx="4495800" cy="1752600"/>
          </a:xfrm>
        </p:spPr>
        <p:txBody>
          <a:bodyPr/>
          <a:lstStyle>
            <a:lvl1pPr marL="0" indent="0">
              <a:buFontTx/>
              <a:buNone/>
              <a:defRPr sz="2800"/>
            </a:lvl1pPr>
          </a:lstStyle>
          <a:p>
            <a:r>
              <a:rPr lang="ru-RU" smtClean="0"/>
              <a:t>Образец подзаголовка</a:t>
            </a:r>
            <a:endParaRPr lang="en-US" dirty="0"/>
          </a:p>
        </p:txBody>
      </p:sp>
      <p:sp>
        <p:nvSpPr>
          <p:cNvPr id="4" name="Rectangle 4"/>
          <p:cNvSpPr>
            <a:spLocks noGrp="1" noChangeArrowheads="1"/>
          </p:cNvSpPr>
          <p:nvPr>
            <p:ph type="dt" sz="half" idx="10"/>
          </p:nvPr>
        </p:nvSpPr>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a:lvl1pPr>
          </a:lstStyle>
          <a:p>
            <a:pPr>
              <a:defRPr/>
            </a:pPr>
            <a:fld id="{857EA5BF-CE86-4256-9EBE-9DB9A150B4A4}" type="slidenum">
              <a:rPr lang="en-US"/>
              <a:pPr>
                <a:defRPr/>
              </a:pPr>
              <a:t>‹#›</a:t>
            </a:fld>
            <a:endParaRPr lang="en-US" dirty="0"/>
          </a:p>
        </p:txBody>
      </p:sp>
    </p:spTree>
    <p:extLst>
      <p:ext uri="{BB962C8B-B14F-4D97-AF65-F5344CB8AC3E}">
        <p14:creationId xmlns:p14="http://schemas.microsoft.com/office/powerpoint/2010/main" val="3216205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066800" y="4492625"/>
            <a:ext cx="5486400" cy="566738"/>
          </a:xfrm>
        </p:spPr>
        <p:txBody>
          <a:bodyPr anchor="b"/>
          <a:lstStyle>
            <a:lvl1pPr algn="l">
              <a:defRPr sz="2000" b="1"/>
            </a:lvl1pPr>
          </a:lstStyle>
          <a:p>
            <a:r>
              <a:rPr lang="ru-RU" smtClean="0"/>
              <a:t>Образец заголовка</a:t>
            </a:r>
            <a:endParaRPr lang="en-US"/>
          </a:p>
        </p:txBody>
      </p:sp>
      <p:sp>
        <p:nvSpPr>
          <p:cNvPr id="3" name="Picture Placeholder 2"/>
          <p:cNvSpPr>
            <a:spLocks noGrp="1"/>
          </p:cNvSpPr>
          <p:nvPr>
            <p:ph type="pic" idx="1"/>
          </p:nvPr>
        </p:nvSpPr>
        <p:spPr>
          <a:xfrm>
            <a:off x="1066800" y="304800"/>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dirty="0" smtClean="0"/>
              <a:t>Вставка рисунка</a:t>
            </a:r>
            <a:endParaRPr lang="en-US" noProof="0" dirty="0"/>
          </a:p>
        </p:txBody>
      </p:sp>
      <p:sp>
        <p:nvSpPr>
          <p:cNvPr id="4" name="Text Placeholder 3"/>
          <p:cNvSpPr>
            <a:spLocks noGrp="1"/>
          </p:cNvSpPr>
          <p:nvPr>
            <p:ph type="body" sz="half" idx="2"/>
          </p:nvPr>
        </p:nvSpPr>
        <p:spPr>
          <a:xfrm>
            <a:off x="1066800" y="5059363"/>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67D81A82-9E52-4958-A679-D4A77CE8BAC8}" type="slidenum">
              <a:rPr lang="en-US"/>
              <a:pPr>
                <a:defRPr/>
              </a:pPr>
              <a:t>‹#›</a:t>
            </a:fld>
            <a:endParaRPr lang="en-US" dirty="0"/>
          </a:p>
        </p:txBody>
      </p:sp>
    </p:spTree>
    <p:extLst>
      <p:ext uri="{BB962C8B-B14F-4D97-AF65-F5344CB8AC3E}">
        <p14:creationId xmlns:p14="http://schemas.microsoft.com/office/powerpoint/2010/main" val="3607818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8B2BD2B3-02CC-4488-A83F-64B41403DF15}" type="slidenum">
              <a:rPr lang="en-US"/>
              <a:pPr>
                <a:defRPr/>
              </a:pPr>
              <a:t>‹#›</a:t>
            </a:fld>
            <a:endParaRPr lang="en-US" dirty="0"/>
          </a:p>
        </p:txBody>
      </p:sp>
    </p:spTree>
    <p:extLst>
      <p:ext uri="{BB962C8B-B14F-4D97-AF65-F5344CB8AC3E}">
        <p14:creationId xmlns:p14="http://schemas.microsoft.com/office/powerpoint/2010/main" val="35786199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19800" y="274639"/>
            <a:ext cx="914400" cy="5135562"/>
          </a:xfrm>
        </p:spPr>
        <p:txBody>
          <a:bodyPr vert="eaVert"/>
          <a:lstStyle>
            <a:lvl1pPr>
              <a:defRPr>
                <a:solidFill>
                  <a:schemeClr val="tx1"/>
                </a:solidFil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274639"/>
            <a:ext cx="5410200" cy="5135562"/>
          </a:xfrm>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0125588-1D70-40D1-8568-FD5C9CB549D6}" type="slidenum">
              <a:rPr lang="en-US"/>
              <a:pPr>
                <a:defRPr/>
              </a:pPr>
              <a:t>‹#›</a:t>
            </a:fld>
            <a:endParaRPr lang="en-US" dirty="0"/>
          </a:p>
        </p:txBody>
      </p:sp>
    </p:spTree>
    <p:extLst>
      <p:ext uri="{BB962C8B-B14F-4D97-AF65-F5344CB8AC3E}">
        <p14:creationId xmlns:p14="http://schemas.microsoft.com/office/powerpoint/2010/main" val="26379823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Заголовок и четыре объекта">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ru-RU" smtClean="0"/>
              <a:t>Образец заголовка</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398C626F-E598-49C9-9FA6-2BCB09BE0F9D}" type="slidenum">
              <a:rPr lang="en-US"/>
              <a:pPr>
                <a:defRPr/>
              </a:pPr>
              <a:t>‹#›</a:t>
            </a:fld>
            <a:endParaRPr lang="en-US" dirty="0"/>
          </a:p>
        </p:txBody>
      </p:sp>
    </p:spTree>
    <p:extLst>
      <p:ext uri="{BB962C8B-B14F-4D97-AF65-F5344CB8AC3E}">
        <p14:creationId xmlns:p14="http://schemas.microsoft.com/office/powerpoint/2010/main" val="1885642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30E9A125-788B-4664-828D-99EDC518D7DF}" type="slidenum">
              <a:rPr lang="en-US"/>
              <a:pPr>
                <a:defRPr/>
              </a:pPr>
              <a:t>‹#›</a:t>
            </a:fld>
            <a:endParaRPr lang="en-US" dirty="0"/>
          </a:p>
        </p:txBody>
      </p:sp>
    </p:spTree>
    <p:extLst>
      <p:ext uri="{BB962C8B-B14F-4D97-AF65-F5344CB8AC3E}">
        <p14:creationId xmlns:p14="http://schemas.microsoft.com/office/powerpoint/2010/main" val="3352432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ru-RU" smtClean="0"/>
              <a:t>Образец заголовка</a:t>
            </a:r>
            <a:endParaRPr lang="en-US"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685E8950-8D64-4532-BDF7-6818DC39311A}" type="slidenum">
              <a:rPr lang="en-US"/>
              <a:pPr>
                <a:defRPr/>
              </a:pPr>
              <a:t>‹#›</a:t>
            </a:fld>
            <a:endParaRPr lang="en-US" dirty="0"/>
          </a:p>
        </p:txBody>
      </p:sp>
    </p:spTree>
    <p:extLst>
      <p:ext uri="{BB962C8B-B14F-4D97-AF65-F5344CB8AC3E}">
        <p14:creationId xmlns:p14="http://schemas.microsoft.com/office/powerpoint/2010/main" val="28474074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962525"/>
            <a:ext cx="7772400" cy="1362075"/>
          </a:xfrm>
        </p:spPr>
        <p:txBody>
          <a:bodyPr anchor="t"/>
          <a:lstStyle>
            <a:lvl1pPr algn="l">
              <a:defRPr sz="4000" b="1" cap="all"/>
            </a:lvl1pPr>
          </a:lstStyle>
          <a:p>
            <a:r>
              <a:rPr lang="ru-RU" smtClean="0"/>
              <a:t>Образец заголовка</a:t>
            </a:r>
            <a:endParaRPr lang="en-US"/>
          </a:p>
        </p:txBody>
      </p:sp>
      <p:sp>
        <p:nvSpPr>
          <p:cNvPr id="3" name="Text Placeholder 2"/>
          <p:cNvSpPr>
            <a:spLocks noGrp="1"/>
          </p:cNvSpPr>
          <p:nvPr>
            <p:ph type="body" idx="1"/>
          </p:nvPr>
        </p:nvSpPr>
        <p:spPr>
          <a:xfrm>
            <a:off x="722313" y="346233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6CDFD8E5-D348-40E1-9C37-53F400F862F6}" type="slidenum">
              <a:rPr lang="en-US"/>
              <a:pPr>
                <a:defRPr/>
              </a:pPr>
              <a:t>‹#›</a:t>
            </a:fld>
            <a:endParaRPr lang="en-US" dirty="0"/>
          </a:p>
        </p:txBody>
      </p:sp>
    </p:spTree>
    <p:extLst>
      <p:ext uri="{BB962C8B-B14F-4D97-AF65-F5344CB8AC3E}">
        <p14:creationId xmlns:p14="http://schemas.microsoft.com/office/powerpoint/2010/main" val="1157145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9BAFA7D9-D274-4AEB-A0E2-01666F96676C}" type="slidenum">
              <a:rPr lang="en-US"/>
              <a:pPr>
                <a:defRPr/>
              </a:pPr>
              <a:t>‹#›</a:t>
            </a:fld>
            <a:endParaRPr lang="en-US" dirty="0"/>
          </a:p>
        </p:txBody>
      </p:sp>
    </p:spTree>
    <p:extLst>
      <p:ext uri="{BB962C8B-B14F-4D97-AF65-F5344CB8AC3E}">
        <p14:creationId xmlns:p14="http://schemas.microsoft.com/office/powerpoint/2010/main" val="4231065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457200" y="1535113"/>
            <a:ext cx="327848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457200" y="2174875"/>
            <a:ext cx="327848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Text Placeholder 4"/>
          <p:cNvSpPr>
            <a:spLocks noGrp="1"/>
          </p:cNvSpPr>
          <p:nvPr>
            <p:ph type="body" sz="quarter" idx="3"/>
          </p:nvPr>
        </p:nvSpPr>
        <p:spPr>
          <a:xfrm>
            <a:off x="3962400" y="1535113"/>
            <a:ext cx="3279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3962400" y="2174875"/>
            <a:ext cx="3279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06B6588E-9E2F-4014-9B12-7750747B5521}" type="slidenum">
              <a:rPr lang="en-US"/>
              <a:pPr>
                <a:defRPr/>
              </a:pPr>
              <a:t>‹#›</a:t>
            </a:fld>
            <a:endParaRPr lang="en-US" dirty="0"/>
          </a:p>
        </p:txBody>
      </p:sp>
    </p:spTree>
    <p:extLst>
      <p:ext uri="{BB962C8B-B14F-4D97-AF65-F5344CB8AC3E}">
        <p14:creationId xmlns:p14="http://schemas.microsoft.com/office/powerpoint/2010/main" val="1345143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BE3FB7F7-83A3-47DC-B679-D385992639CB}" type="slidenum">
              <a:rPr lang="en-US"/>
              <a:pPr>
                <a:defRPr/>
              </a:pPr>
              <a:t>‹#›</a:t>
            </a:fld>
            <a:endParaRPr lang="en-US" dirty="0"/>
          </a:p>
        </p:txBody>
      </p:sp>
    </p:spTree>
    <p:extLst>
      <p:ext uri="{BB962C8B-B14F-4D97-AF65-F5344CB8AC3E}">
        <p14:creationId xmlns:p14="http://schemas.microsoft.com/office/powerpoint/2010/main" val="2883226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3911D74E-3F49-4253-A843-587FD0FE06A0}" type="slidenum">
              <a:rPr lang="en-US"/>
              <a:pPr>
                <a:defRPr/>
              </a:pPr>
              <a:t>‹#›</a:t>
            </a:fld>
            <a:endParaRPr lang="en-US" dirty="0"/>
          </a:p>
        </p:txBody>
      </p:sp>
    </p:spTree>
    <p:extLst>
      <p:ext uri="{BB962C8B-B14F-4D97-AF65-F5344CB8AC3E}">
        <p14:creationId xmlns:p14="http://schemas.microsoft.com/office/powerpoint/2010/main" val="3819797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en-US"/>
          </a:p>
        </p:txBody>
      </p:sp>
      <p:sp>
        <p:nvSpPr>
          <p:cNvPr id="3" name="Content Placeholder 2"/>
          <p:cNvSpPr>
            <a:spLocks noGrp="1"/>
          </p:cNvSpPr>
          <p:nvPr>
            <p:ph idx="1"/>
          </p:nvPr>
        </p:nvSpPr>
        <p:spPr>
          <a:xfrm>
            <a:off x="3575050" y="273050"/>
            <a:ext cx="37401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9C6282C7-ECE5-4A36-9A63-31784AD31124}" type="slidenum">
              <a:rPr lang="en-US"/>
              <a:pPr>
                <a:defRPr/>
              </a:pPr>
              <a:t>‹#›</a:t>
            </a:fld>
            <a:endParaRPr lang="en-US" dirty="0"/>
          </a:p>
        </p:txBody>
      </p:sp>
    </p:spTree>
    <p:extLst>
      <p:ext uri="{BB962C8B-B14F-4D97-AF65-F5344CB8AC3E}">
        <p14:creationId xmlns:p14="http://schemas.microsoft.com/office/powerpoint/2010/main" val="6350912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6858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endParaRPr lang="en-US" smtClean="0"/>
          </a:p>
        </p:txBody>
      </p:sp>
      <p:sp>
        <p:nvSpPr>
          <p:cNvPr id="1027" name="Rectangle 3"/>
          <p:cNvSpPr>
            <a:spLocks noGrp="1" noChangeArrowheads="1"/>
          </p:cNvSpPr>
          <p:nvPr>
            <p:ph type="body" idx="1"/>
          </p:nvPr>
        </p:nvSpPr>
        <p:spPr bwMode="auto">
          <a:xfrm>
            <a:off x="457200" y="1447800"/>
            <a:ext cx="68580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mn-cs"/>
              </a:defRPr>
            </a:lvl1pPr>
          </a:lstStyle>
          <a:p>
            <a:pPr>
              <a:defRPr/>
            </a:pPr>
            <a:fld id="{2767C033-4F8B-43E5-8A7A-81272873B931}" type="slidenum">
              <a:rPr lang="en-US"/>
              <a:pPr>
                <a:defRPr/>
              </a:pPr>
              <a:t>‹#›</a:t>
            </a:fld>
            <a:endParaRPr lang="en-US" dirty="0"/>
          </a:p>
        </p:txBody>
      </p:sp>
    </p:spTree>
  </p:cSld>
  <p:clrMap bg1="dk2" tx1="lt1" bg2="dk1" tx2="lt2" accent1="accent1" accent2="accent2" accent3="accent3" accent4="accent4" accent5="accent5" accent6="accent6" hlink="hlink" folHlink="folHlink"/>
  <p:sldLayoutIdLst>
    <p:sldLayoutId id="2147483675" r:id="rId1"/>
    <p:sldLayoutId id="2147483666" r:id="rId2"/>
    <p:sldLayoutId id="2147483676" r:id="rId3"/>
    <p:sldLayoutId id="2147483677" r:id="rId4"/>
    <p:sldLayoutId id="2147483667" r:id="rId5"/>
    <p:sldLayoutId id="2147483668" r:id="rId6"/>
    <p:sldLayoutId id="2147483669" r:id="rId7"/>
    <p:sldLayoutId id="2147483670" r:id="rId8"/>
    <p:sldLayoutId id="2147483671" r:id="rId9"/>
    <p:sldLayoutId id="2147483672" r:id="rId10"/>
    <p:sldLayoutId id="2147483673" r:id="rId11"/>
    <p:sldLayoutId id="2147483678" r:id="rId12"/>
    <p:sldLayoutId id="2147483674" r:id="rId13"/>
  </p:sldLayoutIdLst>
  <p:txStyles>
    <p:titleStyle>
      <a:lvl1pPr algn="l" rtl="0" eaLnBrk="1" fontAlgn="base" hangingPunct="1">
        <a:spcBef>
          <a:spcPct val="0"/>
        </a:spcBef>
        <a:spcAft>
          <a:spcPct val="0"/>
        </a:spcAft>
        <a:defRPr sz="4400">
          <a:solidFill>
            <a:srgbClr val="771F28"/>
          </a:solidFill>
          <a:latin typeface="Calibri" pitchFamily="34" charset="0"/>
          <a:ea typeface="+mj-ea"/>
          <a:cs typeface="+mj-cs"/>
        </a:defRPr>
      </a:lvl1pPr>
      <a:lvl2pPr algn="l" rtl="0" eaLnBrk="1" fontAlgn="base" hangingPunct="1">
        <a:spcBef>
          <a:spcPct val="0"/>
        </a:spcBef>
        <a:spcAft>
          <a:spcPct val="0"/>
        </a:spcAft>
        <a:defRPr sz="4400">
          <a:solidFill>
            <a:srgbClr val="771F28"/>
          </a:solidFill>
          <a:latin typeface="Calibri" pitchFamily="34" charset="0"/>
        </a:defRPr>
      </a:lvl2pPr>
      <a:lvl3pPr algn="l" rtl="0" eaLnBrk="1" fontAlgn="base" hangingPunct="1">
        <a:spcBef>
          <a:spcPct val="0"/>
        </a:spcBef>
        <a:spcAft>
          <a:spcPct val="0"/>
        </a:spcAft>
        <a:defRPr sz="4400">
          <a:solidFill>
            <a:srgbClr val="771F28"/>
          </a:solidFill>
          <a:latin typeface="Calibri" pitchFamily="34" charset="0"/>
        </a:defRPr>
      </a:lvl3pPr>
      <a:lvl4pPr algn="l" rtl="0" eaLnBrk="1" fontAlgn="base" hangingPunct="1">
        <a:spcBef>
          <a:spcPct val="0"/>
        </a:spcBef>
        <a:spcAft>
          <a:spcPct val="0"/>
        </a:spcAft>
        <a:defRPr sz="4400">
          <a:solidFill>
            <a:srgbClr val="771F28"/>
          </a:solidFill>
          <a:latin typeface="Calibri" pitchFamily="34" charset="0"/>
        </a:defRPr>
      </a:lvl4pPr>
      <a:lvl5pPr algn="l" rtl="0" eaLnBrk="1" fontAlgn="base" hangingPunct="1">
        <a:spcBef>
          <a:spcPct val="0"/>
        </a:spcBef>
        <a:spcAft>
          <a:spcPct val="0"/>
        </a:spcAft>
        <a:defRPr sz="4400">
          <a:solidFill>
            <a:srgbClr val="771F28"/>
          </a:solidFill>
          <a:latin typeface="Calibri" pitchFamily="34" charset="0"/>
        </a:defRPr>
      </a:lvl5pPr>
      <a:lvl6pPr marL="457200" algn="l" rtl="0" eaLnBrk="1" fontAlgn="base" hangingPunct="1">
        <a:spcBef>
          <a:spcPct val="0"/>
        </a:spcBef>
        <a:spcAft>
          <a:spcPct val="0"/>
        </a:spcAft>
        <a:defRPr sz="4400">
          <a:solidFill>
            <a:schemeClr val="tx2"/>
          </a:solidFill>
          <a:latin typeface="Arial" charset="0"/>
        </a:defRPr>
      </a:lvl6pPr>
      <a:lvl7pPr marL="914400" algn="l" rtl="0" eaLnBrk="1" fontAlgn="base" hangingPunct="1">
        <a:spcBef>
          <a:spcPct val="0"/>
        </a:spcBef>
        <a:spcAft>
          <a:spcPct val="0"/>
        </a:spcAft>
        <a:defRPr sz="4400">
          <a:solidFill>
            <a:schemeClr val="tx2"/>
          </a:solidFill>
          <a:latin typeface="Arial" charset="0"/>
        </a:defRPr>
      </a:lvl7pPr>
      <a:lvl8pPr marL="1371600" algn="l" rtl="0" eaLnBrk="1" fontAlgn="base" hangingPunct="1">
        <a:spcBef>
          <a:spcPct val="0"/>
        </a:spcBef>
        <a:spcAft>
          <a:spcPct val="0"/>
        </a:spcAft>
        <a:defRPr sz="4400">
          <a:solidFill>
            <a:schemeClr val="tx2"/>
          </a:solidFill>
          <a:latin typeface="Arial" charset="0"/>
        </a:defRPr>
      </a:lvl8pPr>
      <a:lvl9pPr marL="1828800" algn="l"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rgbClr val="50141B"/>
          </a:solidFill>
          <a:latin typeface="Calibri" pitchFamily="34" charset="0"/>
          <a:ea typeface="+mn-ea"/>
          <a:cs typeface="+mn-cs"/>
        </a:defRPr>
      </a:lvl1pPr>
      <a:lvl2pPr marL="742950" indent="-285750" algn="l" rtl="0" eaLnBrk="1" fontAlgn="base" hangingPunct="1">
        <a:spcBef>
          <a:spcPct val="20000"/>
        </a:spcBef>
        <a:spcAft>
          <a:spcPct val="0"/>
        </a:spcAft>
        <a:buChar char="–"/>
        <a:defRPr sz="2800">
          <a:solidFill>
            <a:srgbClr val="50141B"/>
          </a:solidFill>
          <a:latin typeface="Calibri" pitchFamily="34" charset="0"/>
        </a:defRPr>
      </a:lvl2pPr>
      <a:lvl3pPr marL="1143000" indent="-228600" algn="l" rtl="0" eaLnBrk="1" fontAlgn="base" hangingPunct="1">
        <a:spcBef>
          <a:spcPct val="20000"/>
        </a:spcBef>
        <a:spcAft>
          <a:spcPct val="0"/>
        </a:spcAft>
        <a:buChar char="•"/>
        <a:defRPr sz="2400">
          <a:solidFill>
            <a:srgbClr val="50141B"/>
          </a:solidFill>
          <a:latin typeface="Calibri" pitchFamily="34" charset="0"/>
        </a:defRPr>
      </a:lvl3pPr>
      <a:lvl4pPr marL="1600200" indent="-228600" algn="l" rtl="0" eaLnBrk="1" fontAlgn="base" hangingPunct="1">
        <a:spcBef>
          <a:spcPct val="20000"/>
        </a:spcBef>
        <a:spcAft>
          <a:spcPct val="0"/>
        </a:spcAft>
        <a:buChar char="–"/>
        <a:defRPr sz="2000">
          <a:solidFill>
            <a:srgbClr val="50141B"/>
          </a:solidFill>
          <a:latin typeface="Calibri" pitchFamily="34" charset="0"/>
        </a:defRPr>
      </a:lvl4pPr>
      <a:lvl5pPr marL="2057400" indent="-228600" algn="l" rtl="0" eaLnBrk="1" fontAlgn="base" hangingPunct="1">
        <a:spcBef>
          <a:spcPct val="20000"/>
        </a:spcBef>
        <a:spcAft>
          <a:spcPct val="0"/>
        </a:spcAft>
        <a:buChar char="»"/>
        <a:defRPr sz="2000">
          <a:solidFill>
            <a:srgbClr val="50141B"/>
          </a:solidFill>
          <a:latin typeface="Calibri" pitchFamily="34"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179512" y="2348880"/>
            <a:ext cx="4495800" cy="1470025"/>
          </a:xfrm>
        </p:spPr>
        <p:txBody>
          <a:bodyPr/>
          <a:lstStyle/>
          <a:p>
            <a:r>
              <a:rPr lang="en-US" sz="6000" b="1" dirty="0" smtClean="0">
                <a:latin typeface="Harrington" pitchFamily="82" charset="0"/>
                <a:cs typeface="Arial" pitchFamily="34" charset="0"/>
                <a:sym typeface="Arial" pitchFamily="34" charset="0"/>
              </a:rPr>
              <a:t>Festivals in Britain</a:t>
            </a:r>
            <a:endParaRPr lang="ru-RU" sz="6000" b="1" dirty="0" smtClean="0">
              <a:cs typeface="Arial" pitchFamily="34" charset="0"/>
              <a:sym typeface="Arial" pitchFamily="34" charset="0"/>
            </a:endParaRPr>
          </a:p>
        </p:txBody>
      </p:sp>
      <p:sp>
        <p:nvSpPr>
          <p:cNvPr id="6147" name="Rectangle 3"/>
          <p:cNvSpPr>
            <a:spLocks noGrp="1" noChangeArrowheads="1"/>
          </p:cNvSpPr>
          <p:nvPr>
            <p:ph type="subTitle" idx="1"/>
          </p:nvPr>
        </p:nvSpPr>
        <p:spPr/>
        <p:txBody>
          <a:bodyPr/>
          <a:lstStyle/>
          <a:p>
            <a:r>
              <a:rPr lang="en-US" dirty="0" smtClean="0">
                <a:cs typeface="Arial" pitchFamily="34" charset="0"/>
                <a:sym typeface="Arial" pitchFamily="34" charset="0"/>
              </a:rPr>
              <a:t> </a:t>
            </a:r>
            <a:endParaRPr lang="ru-RU" dirty="0" smtClean="0">
              <a:cs typeface="Arial" pitchFamily="34" charset="0"/>
              <a:sym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7709" y="0"/>
            <a:ext cx="7740352" cy="6858000"/>
          </a:xfrm>
        </p:spPr>
        <p:txBody>
          <a:bodyPr/>
          <a:lstStyle/>
          <a:p>
            <a:pPr marL="0" indent="0" algn="ctr">
              <a:buNone/>
            </a:pPr>
            <a:r>
              <a:rPr lang="en-US" i="1" dirty="0" smtClean="0">
                <a:solidFill>
                  <a:schemeClr val="accent4">
                    <a:lumMod val="10000"/>
                  </a:schemeClr>
                </a:solidFill>
              </a:rPr>
              <a:t>An old children’s rhyme runs:</a:t>
            </a:r>
          </a:p>
          <a:p>
            <a:pPr marL="0" indent="0" algn="ctr">
              <a:buNone/>
            </a:pPr>
            <a:r>
              <a:rPr lang="en-US" dirty="0" smtClean="0">
                <a:solidFill>
                  <a:schemeClr val="accent4">
                    <a:lumMod val="10000"/>
                  </a:schemeClr>
                </a:solidFill>
              </a:rPr>
              <a:t>Remember, remember, the fifth of November,</a:t>
            </a:r>
          </a:p>
          <a:p>
            <a:pPr marL="0" indent="0" algn="ctr">
              <a:buNone/>
            </a:pPr>
            <a:r>
              <a:rPr lang="en-US" dirty="0" smtClean="0">
                <a:solidFill>
                  <a:schemeClr val="accent4">
                    <a:lumMod val="10000"/>
                  </a:schemeClr>
                </a:solidFill>
              </a:rPr>
              <a:t>Gunpowder, treason and plot!</a:t>
            </a:r>
          </a:p>
          <a:p>
            <a:pPr marL="0" indent="0" algn="ctr">
              <a:buNone/>
            </a:pPr>
            <a:r>
              <a:rPr lang="en-US" dirty="0" smtClean="0">
                <a:solidFill>
                  <a:schemeClr val="accent4">
                    <a:lumMod val="10000"/>
                  </a:schemeClr>
                </a:solidFill>
              </a:rPr>
              <a:t>I see no reason why gunpowder treason</a:t>
            </a:r>
          </a:p>
          <a:p>
            <a:pPr marL="0" indent="0" algn="ctr">
              <a:buNone/>
            </a:pPr>
            <a:r>
              <a:rPr lang="en-US" dirty="0" smtClean="0">
                <a:solidFill>
                  <a:schemeClr val="accent4">
                    <a:lumMod val="10000"/>
                  </a:schemeClr>
                </a:solidFill>
              </a:rPr>
              <a:t>Should ever be forgot!</a:t>
            </a:r>
          </a:p>
          <a:p>
            <a:pPr marL="0" indent="0" algn="ctr">
              <a:buNone/>
            </a:pPr>
            <a:r>
              <a:rPr lang="en-US" i="1" dirty="0" smtClean="0">
                <a:solidFill>
                  <a:schemeClr val="accent4">
                    <a:lumMod val="10000"/>
                  </a:schemeClr>
                </a:solidFill>
              </a:rPr>
              <a:t>Children make a “guy” – an effigy of Guy Fawkes – and burn it on an bonfire, and let off fireworks. Because of recent concern about the dangers of bonfires and fireworks, most local communities now hold, large, organised parties, with the children being kept at a safe distance.</a:t>
            </a:r>
            <a:endParaRPr lang="ru-RU" i="1" dirty="0">
              <a:solidFill>
                <a:schemeClr val="accent4">
                  <a:lumMod val="10000"/>
                </a:schemeClr>
              </a:solidFill>
            </a:endParaRPr>
          </a:p>
        </p:txBody>
      </p:sp>
    </p:spTree>
    <p:extLst>
      <p:ext uri="{BB962C8B-B14F-4D97-AF65-F5344CB8AC3E}">
        <p14:creationId xmlns:p14="http://schemas.microsoft.com/office/powerpoint/2010/main" val="3765913692"/>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p:txBody>
          <a:bodyPr/>
          <a:lstStyle/>
          <a:p>
            <a:pPr marL="0" indent="0">
              <a:buNone/>
            </a:pPr>
            <a:endParaRPr lang="ru-RU"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099" y="0"/>
            <a:ext cx="1043820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48349467"/>
      </p:ext>
    </p:extLst>
  </p:cSld>
  <p:clrMapOvr>
    <a:masterClrMapping/>
  </p:clrMapOvr>
  <p:transition spd="slow">
    <p:strips dir="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71400"/>
            <a:ext cx="6858000" cy="1143000"/>
          </a:xfrm>
        </p:spPr>
        <p:txBody>
          <a:bodyPr/>
          <a:lstStyle/>
          <a:p>
            <a:pPr algn="ctr"/>
            <a:r>
              <a:rPr lang="en-US" sz="8800" b="1" dirty="0" smtClean="0">
                <a:latin typeface="Gabriola" pitchFamily="82" charset="0"/>
              </a:rPr>
              <a:t>Christmas</a:t>
            </a:r>
            <a:endParaRPr lang="ru-RU" sz="8800" b="1" dirty="0">
              <a:latin typeface="Gabriola" pitchFamily="82" charset="0"/>
            </a:endParaRPr>
          </a:p>
        </p:txBody>
      </p:sp>
      <p:sp>
        <p:nvSpPr>
          <p:cNvPr id="3" name="Объект 2"/>
          <p:cNvSpPr>
            <a:spLocks noGrp="1"/>
          </p:cNvSpPr>
          <p:nvPr>
            <p:ph idx="1"/>
          </p:nvPr>
        </p:nvSpPr>
        <p:spPr>
          <a:xfrm>
            <a:off x="0" y="1052736"/>
            <a:ext cx="7524328" cy="4361656"/>
          </a:xfrm>
        </p:spPr>
        <p:txBody>
          <a:bodyPr/>
          <a:lstStyle/>
          <a:p>
            <a:pPr marL="0" indent="0" algn="ctr">
              <a:buNone/>
            </a:pPr>
            <a:r>
              <a:rPr lang="en-US" dirty="0" smtClean="0"/>
              <a:t>Most people in Britain see Christmas as the major festival </a:t>
            </a:r>
            <a:r>
              <a:rPr lang="en-US" dirty="0"/>
              <a:t>o</a:t>
            </a:r>
            <a:r>
              <a:rPr lang="en-US" dirty="0" smtClean="0"/>
              <a:t>f the year – an occasion for parties, giving and receiving gifts, eating and drinking, and generally having fun. </a:t>
            </a:r>
          </a:p>
          <a:p>
            <a:pPr marL="0" indent="0">
              <a:buNone/>
            </a:pPr>
            <a:endParaRPr lang="ru-RU"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536" y="3212976"/>
            <a:ext cx="4608512" cy="385571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3212976"/>
            <a:ext cx="5005180" cy="385571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039789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0"/>
            <a:ext cx="7668344" cy="5733256"/>
          </a:xfrm>
        </p:spPr>
        <p:txBody>
          <a:bodyPr/>
          <a:lstStyle/>
          <a:p>
            <a:pPr marL="0" indent="0" algn="ctr">
              <a:buNone/>
            </a:pPr>
            <a:r>
              <a:rPr lang="en-US" dirty="0" smtClean="0"/>
              <a:t>The many non-religious traditions associated with Christmas are in fact not very old, dating back only to the 19</a:t>
            </a:r>
            <a:r>
              <a:rPr lang="en-US" baseline="30000" dirty="0" smtClean="0"/>
              <a:t>th</a:t>
            </a:r>
            <a:r>
              <a:rPr lang="en-US" dirty="0" smtClean="0"/>
              <a:t> century. These are mostly for children. On Christmas Eve, children hang stockings at the end of their beds or over the fireplace. They are told that Father Christmas, or Santa Claus, arrives at night chimney and fills each stocking with presents. The children open their presents – put there secretly by their parents – on Christmas morning.</a:t>
            </a:r>
            <a:endParaRPr lang="ru-RU" dirty="0"/>
          </a:p>
        </p:txBody>
      </p:sp>
    </p:spTree>
    <p:extLst>
      <p:ext uri="{BB962C8B-B14F-4D97-AF65-F5344CB8AC3E}">
        <p14:creationId xmlns:p14="http://schemas.microsoft.com/office/powerpoint/2010/main" val="2468619003"/>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3" y="-99392"/>
            <a:ext cx="9276523" cy="69573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1478504"/>
      </p:ext>
    </p:extLst>
  </p:cSld>
  <p:clrMapOvr>
    <a:masterClrMapping/>
  </p:clrMapOvr>
  <p:transition spd="slow">
    <p:randomBar dir="ver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07504" y="116632"/>
            <a:ext cx="7272808" cy="5441776"/>
          </a:xfrm>
        </p:spPr>
        <p:txBody>
          <a:bodyPr/>
          <a:lstStyle/>
          <a:p>
            <a:pPr marL="0" indent="0" algn="ctr">
              <a:buNone/>
            </a:pPr>
            <a:r>
              <a:rPr lang="en-US" dirty="0" smtClean="0"/>
              <a:t>Lunch is the most important point of Christmas Day. The traditional lunch consists of roast turkey with vegetables, followed by Christmas pudding, which is made with dried fruit and brandy. Sometimes a coin is put in the pudding as a surprise. </a:t>
            </a:r>
            <a:endParaRPr lang="ru-RU"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536" y="3492833"/>
            <a:ext cx="4762500" cy="35052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1022" y="3501008"/>
            <a:ext cx="5710851" cy="35052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30415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08520" y="0"/>
            <a:ext cx="5049772" cy="6741368"/>
          </a:xfrm>
        </p:spPr>
        <p:txBody>
          <a:bodyPr/>
          <a:lstStyle/>
          <a:p>
            <a:pPr marL="0" indent="0" algn="ctr">
              <a:buNone/>
            </a:pPr>
            <a:r>
              <a:rPr lang="en-US" dirty="0" smtClean="0">
                <a:solidFill>
                  <a:schemeClr val="accent4">
                    <a:lumMod val="10000"/>
                  </a:schemeClr>
                </a:solidFill>
              </a:rPr>
              <a:t>The day after Christmas Day is called Boxing day (probably after the church alms box which was opened for the poor on that day) and this too is a public holiday.</a:t>
            </a:r>
          </a:p>
          <a:p>
            <a:pPr marL="0" indent="0" algn="ctr">
              <a:buNone/>
            </a:pPr>
            <a:r>
              <a:rPr lang="en-US" dirty="0" smtClean="0">
                <a:solidFill>
                  <a:schemeClr val="accent4">
                    <a:lumMod val="10000"/>
                  </a:schemeClr>
                </a:solidFill>
              </a:rPr>
              <a:t>Religious observance has declined in Britain, but many people still go to church at Christmas – to a midnight mass on Christmas Eve or to a morning service on Christmas Day.</a:t>
            </a:r>
            <a:endParaRPr lang="ru-RU" dirty="0">
              <a:solidFill>
                <a:schemeClr val="accent4">
                  <a:lumMod val="10000"/>
                </a:schemeClr>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387424"/>
            <a:ext cx="4745455" cy="513995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31512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649" y="-171400"/>
            <a:ext cx="8640960" cy="1301006"/>
          </a:xfrm>
        </p:spPr>
        <p:txBody>
          <a:bodyPr>
            <a:prstTxWarp prst="textInflateTop">
              <a:avLst/>
            </a:prstTxWarp>
          </a:bodyPr>
          <a:lstStyle/>
          <a:p>
            <a:r>
              <a:rPr lang="en-US" sz="7200" b="1" dirty="0" smtClean="0">
                <a:solidFill>
                  <a:srgbClr val="C00000"/>
                </a:solidFill>
                <a:latin typeface="Gabriola" pitchFamily="82" charset="0"/>
              </a:rPr>
              <a:t>New Year’s Day, or Hogmanay</a:t>
            </a:r>
            <a:endParaRPr lang="ru-RU" sz="7200" b="1" dirty="0">
              <a:solidFill>
                <a:srgbClr val="C00000"/>
              </a:solidFill>
              <a:latin typeface="Gabriola" pitchFamily="82" charset="0"/>
            </a:endParaRPr>
          </a:p>
        </p:txBody>
      </p:sp>
      <p:sp>
        <p:nvSpPr>
          <p:cNvPr id="3" name="Объект 2"/>
          <p:cNvSpPr>
            <a:spLocks noGrp="1"/>
          </p:cNvSpPr>
          <p:nvPr>
            <p:ph idx="1"/>
          </p:nvPr>
        </p:nvSpPr>
        <p:spPr>
          <a:xfrm>
            <a:off x="80571" y="908720"/>
            <a:ext cx="7344816" cy="4680520"/>
          </a:xfrm>
        </p:spPr>
        <p:txBody>
          <a:bodyPr/>
          <a:lstStyle/>
          <a:p>
            <a:pPr marL="0" indent="0" algn="ctr">
              <a:buNone/>
            </a:pPr>
            <a:r>
              <a:rPr lang="en-US" dirty="0" smtClean="0"/>
              <a:t>People all over Britain celebrate the passing of the old year and the coming of the new. In Scotland, Hogmanay – as it is called there – is a almost as important as Christmas. </a:t>
            </a:r>
            <a:endParaRPr lang="ru-RU"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544" y="3235780"/>
            <a:ext cx="9577064" cy="413145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107304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26965"/>
            <a:ext cx="7308304" cy="4038600"/>
          </a:xfrm>
        </p:spPr>
        <p:txBody>
          <a:bodyPr/>
          <a:lstStyle/>
          <a:p>
            <a:pPr marL="0" indent="0" algn="ctr">
              <a:buNone/>
            </a:pPr>
            <a:r>
              <a:rPr lang="en-US" dirty="0"/>
              <a:t>The Scots take New Year’s Eve very seriously, and anyone unwise enough to try to sleep at midnight is likely to be woken up by a band of “first footers”. First footers </a:t>
            </a:r>
            <a:r>
              <a:rPr lang="en-US" dirty="0" smtClean="0"/>
              <a:t>go </a:t>
            </a:r>
            <a:r>
              <a:rPr lang="en-US" dirty="0"/>
              <a:t>from house to house after midnight carrying lumps of </a:t>
            </a:r>
            <a:r>
              <a:rPr lang="en-US" dirty="0" smtClean="0"/>
              <a:t>coal (seen as symbols of good luck) </a:t>
            </a:r>
            <a:r>
              <a:rPr lang="en-US" dirty="0"/>
              <a:t>and they expect a glass of whisky in each house they visit!</a:t>
            </a:r>
          </a:p>
          <a:p>
            <a:endParaRPr lang="ru-RU"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286" y="4005064"/>
            <a:ext cx="4742182" cy="309992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0343" y="4005064"/>
            <a:ext cx="4984185" cy="309992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7920556"/>
      </p:ext>
    </p:extLst>
  </p:cSld>
  <p:clrMapOvr>
    <a:masterClrMapping/>
  </p:clrMapOvr>
  <p:transition spd="slow">
    <p:strips dir="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07504" y="2348880"/>
            <a:ext cx="8928992" cy="2664296"/>
          </a:xfrm>
          <a:effectLst>
            <a:innerShdw blurRad="63500" dist="50800">
              <a:prstClr val="black">
                <a:alpha val="50000"/>
              </a:prstClr>
            </a:innerShdw>
          </a:effectLst>
        </p:spPr>
        <p:txBody>
          <a:bodyPr>
            <a:prstTxWarp prst="textDoubleWave1">
              <a:avLst/>
            </a:prstTxWarp>
          </a:bodyPr>
          <a:lstStyle/>
          <a:p>
            <a:pPr algn="ctr">
              <a:buSzPct val="100000"/>
            </a:pPr>
            <a:r>
              <a:rPr lang="en-US" sz="6600" cap="none" dirty="0" smtClean="0">
                <a:solidFill>
                  <a:srgbClr val="C00000"/>
                </a:solidFill>
                <a:effectLst>
                  <a:outerShdw blurRad="50800" dist="38100" dir="2700000" algn="tl" rotWithShape="0">
                    <a:prstClr val="black">
                      <a:alpha val="40000"/>
                    </a:prstClr>
                  </a:outerShdw>
                </a:effectLst>
                <a:cs typeface="Arial" pitchFamily="34" charset="0"/>
                <a:sym typeface="Arial" pitchFamily="34" charset="0"/>
              </a:rPr>
              <a:t>Thank you for your attention!</a:t>
            </a:r>
            <a:endParaRPr lang="ru-RU" sz="6600" cap="none" dirty="0" smtClean="0">
              <a:solidFill>
                <a:srgbClr val="C00000"/>
              </a:solidFill>
              <a:effectLst>
                <a:outerShdw blurRad="50800" dist="38100" dir="2700000" algn="tl" rotWithShape="0">
                  <a:prstClr val="black">
                    <a:alpha val="40000"/>
                  </a:prstClr>
                </a:outerShdw>
              </a:effectLst>
              <a:cs typeface="Arial" pitchFamily="34" charset="0"/>
              <a:sym typeface="Arial" pitchFamily="34" charset="0"/>
            </a:endParaRPr>
          </a:p>
        </p:txBody>
      </p:sp>
      <p:sp>
        <p:nvSpPr>
          <p:cNvPr id="9219" name="Text Placeholder 6"/>
          <p:cNvSpPr>
            <a:spLocks noGrp="1"/>
          </p:cNvSpPr>
          <p:nvPr>
            <p:ph type="body" idx="1"/>
          </p:nvPr>
        </p:nvSpPr>
        <p:spPr>
          <a:xfrm>
            <a:off x="611560" y="548680"/>
            <a:ext cx="7772400" cy="1500187"/>
          </a:xfrm>
        </p:spPr>
        <p:txBody>
          <a:bodyPr/>
          <a:lstStyle/>
          <a:p>
            <a:r>
              <a:rPr lang="en-US" dirty="0" smtClean="0"/>
              <a:t> </a:t>
            </a:r>
            <a:endParaRPr lang="ru-RU" dirty="0" smtClean="0"/>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971600" y="3473"/>
            <a:ext cx="6858000" cy="1049263"/>
          </a:xfrm>
        </p:spPr>
        <p:txBody>
          <a:bodyPr/>
          <a:lstStyle/>
          <a:p>
            <a:pPr>
              <a:buSzPct val="100000"/>
            </a:pPr>
            <a:r>
              <a:rPr lang="en-US" sz="7200" b="1" dirty="0" smtClean="0">
                <a:latin typeface="Gabriola" pitchFamily="82" charset="0"/>
                <a:cs typeface="Arial" pitchFamily="34" charset="0"/>
                <a:sym typeface="Arial" pitchFamily="34" charset="0"/>
              </a:rPr>
              <a:t>Midsummer’s  Eve</a:t>
            </a:r>
            <a:endParaRPr lang="ru-RU" sz="7200" b="1" dirty="0" smtClean="0">
              <a:latin typeface="Gabriola" pitchFamily="82" charset="0"/>
              <a:cs typeface="Arial" pitchFamily="34" charset="0"/>
              <a:sym typeface="Arial" pitchFamily="34" charset="0"/>
            </a:endParaRPr>
          </a:p>
        </p:txBody>
      </p:sp>
      <p:sp>
        <p:nvSpPr>
          <p:cNvPr id="7171" name="Rectangle 3"/>
          <p:cNvSpPr>
            <a:spLocks noGrp="1" noChangeArrowheads="1"/>
          </p:cNvSpPr>
          <p:nvPr>
            <p:ph type="body" idx="1"/>
          </p:nvPr>
        </p:nvSpPr>
        <p:spPr>
          <a:xfrm>
            <a:off x="-108520" y="908720"/>
            <a:ext cx="7560840" cy="5949280"/>
          </a:xfrm>
        </p:spPr>
        <p:txBody>
          <a:bodyPr/>
          <a:lstStyle/>
          <a:p>
            <a:pPr marL="0" indent="0" algn="ctr">
              <a:buNone/>
            </a:pPr>
            <a:r>
              <a:rPr lang="en-US" i="1" dirty="0" smtClean="0">
                <a:solidFill>
                  <a:schemeClr val="accent4">
                    <a:lumMod val="10000"/>
                  </a:schemeClr>
                </a:solidFill>
                <a:cs typeface="Arial" pitchFamily="34" charset="0"/>
                <a:sym typeface="Arial" pitchFamily="34" charset="0"/>
              </a:rPr>
              <a:t>Although Midsummer’s Eve is not traditionally a widely celebrated festival in Britain, it is celebrated by druids (practitioners of an ancient religion now virtually extinct) at the prehistoric stone circle of Stonehenge. In recent years, groups of travellers – caravan dwellers – and hippies have also tried to claim the right to enter the circle to see the sun rice on Midsummer’s Day, but they have generally not been allowed, largely  because of fears of damage to the ancient monument.</a:t>
            </a:r>
            <a:endParaRPr lang="ru-RU" i="1" dirty="0" smtClean="0">
              <a:solidFill>
                <a:schemeClr val="accent4">
                  <a:lumMod val="10000"/>
                </a:schemeClr>
              </a:solidFill>
              <a:cs typeface="Arial" pitchFamily="34" charset="0"/>
              <a:sym typeface="Arial" pitchFamily="34" charset="0"/>
            </a:endParaRPr>
          </a:p>
        </p:txBody>
      </p:sp>
    </p:spTree>
  </p:cSld>
  <p:clrMapOvr>
    <a:masterClrMapping/>
  </p:clrMapOvr>
  <p:transition spd="slow">
    <p:pull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barn(inVertical)">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171">
                                            <p:txEl>
                                              <p:pRg st="0" end="0"/>
                                            </p:txEl>
                                          </p:spTgt>
                                        </p:tgtEl>
                                        <p:attrNameLst>
                                          <p:attrName>style.visibility</p:attrName>
                                        </p:attrNameLst>
                                      </p:cBhvr>
                                      <p:to>
                                        <p:strVal val="visible"/>
                                      </p:to>
                                    </p:set>
                                    <p:anim calcmode="lin" valueType="num">
                                      <p:cBhvr>
                                        <p:cTn id="12" dur="500" fill="hold"/>
                                        <p:tgtEl>
                                          <p:spTgt spid="7171">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7171">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71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6799"/>
            <a:ext cx="6858000" cy="1143000"/>
          </a:xfrm>
        </p:spPr>
        <p:txBody>
          <a:bodyPr/>
          <a:lstStyle/>
          <a:p>
            <a:pPr algn="ctr"/>
            <a:r>
              <a:rPr lang="en-US" sz="11500" b="1" dirty="0" smtClean="0">
                <a:latin typeface="Gabriola" pitchFamily="82" charset="0"/>
              </a:rPr>
              <a:t>Ask:</a:t>
            </a:r>
            <a:endParaRPr lang="ru-RU" sz="11500" b="1" dirty="0">
              <a:latin typeface="Gabriola" pitchFamily="82" charset="0"/>
            </a:endParaRPr>
          </a:p>
        </p:txBody>
      </p:sp>
      <p:sp>
        <p:nvSpPr>
          <p:cNvPr id="3" name="Объект 2"/>
          <p:cNvSpPr>
            <a:spLocks noGrp="1"/>
          </p:cNvSpPr>
          <p:nvPr>
            <p:ph idx="1"/>
          </p:nvPr>
        </p:nvSpPr>
        <p:spPr>
          <a:xfrm>
            <a:off x="-27709" y="1484784"/>
            <a:ext cx="6991672" cy="4038600"/>
          </a:xfrm>
        </p:spPr>
        <p:txBody>
          <a:bodyPr/>
          <a:lstStyle/>
          <a:p>
            <a:pPr marL="514350" indent="-514350" algn="ctr">
              <a:buAutoNum type="arabicPeriod"/>
            </a:pPr>
            <a:r>
              <a:rPr lang="en-US" sz="3600" b="1" i="1" dirty="0" smtClean="0"/>
              <a:t>What happens to people who don’t give children a “treat” on 31 October?</a:t>
            </a:r>
          </a:p>
          <a:p>
            <a:pPr marL="514350" indent="-514350" algn="ctr">
              <a:buAutoNum type="arabicPeriod"/>
            </a:pPr>
            <a:r>
              <a:rPr lang="en-US" sz="3600" b="1" i="1" dirty="0" smtClean="0"/>
              <a:t>What is sometimes the surprise in a Christmas pudding?</a:t>
            </a:r>
          </a:p>
          <a:p>
            <a:pPr marL="514350" indent="-514350" algn="ctr">
              <a:buAutoNum type="arabicPeriod"/>
            </a:pPr>
            <a:r>
              <a:rPr lang="en-US" sz="3600" b="1" i="1" dirty="0" smtClean="0"/>
              <a:t>What is another name for Father Christmas? </a:t>
            </a:r>
            <a:endParaRPr lang="ru-RU" sz="3600" b="1" i="1" dirty="0"/>
          </a:p>
        </p:txBody>
      </p:sp>
    </p:spTree>
    <p:extLst>
      <p:ext uri="{BB962C8B-B14F-4D97-AF65-F5344CB8AC3E}">
        <p14:creationId xmlns:p14="http://schemas.microsoft.com/office/powerpoint/2010/main" val="18560994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a:buSzPct val="100000"/>
            </a:pPr>
            <a:endParaRPr lang="ru-RU" dirty="0" smtClean="0">
              <a:solidFill>
                <a:srgbClr val="000000"/>
              </a:solidFill>
              <a:cs typeface="Arial" pitchFamily="34" charset="0"/>
              <a:sym typeface="Arial" pitchFamily="34" charset="0"/>
            </a:endParaRPr>
          </a:p>
        </p:txBody>
      </p:sp>
      <p:sp>
        <p:nvSpPr>
          <p:cNvPr id="8195" name="Rectangle 3"/>
          <p:cNvSpPr>
            <a:spLocks noGrp="1" noChangeArrowheads="1"/>
          </p:cNvSpPr>
          <p:nvPr>
            <p:ph idx="1"/>
          </p:nvPr>
        </p:nvSpPr>
        <p:spPr/>
        <p:txBody>
          <a:bodyPr/>
          <a:lstStyle/>
          <a:p>
            <a:pPr marL="0" indent="0">
              <a:buNone/>
            </a:pPr>
            <a:endParaRPr lang="ru-RU" dirty="0" smtClean="0">
              <a:solidFill>
                <a:srgbClr val="000000"/>
              </a:solidFill>
              <a:cs typeface="Arial" pitchFamily="34" charset="0"/>
              <a:sym typeface="Arial"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9873" y="-387424"/>
            <a:ext cx="2964655" cy="744985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82" y="0"/>
            <a:ext cx="6705335" cy="70624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4586"/>
            <a:ext cx="6858000" cy="1143000"/>
          </a:xfrm>
        </p:spPr>
        <p:txBody>
          <a:bodyPr/>
          <a:lstStyle/>
          <a:p>
            <a:pPr algn="ctr"/>
            <a:r>
              <a:rPr lang="en-US" sz="8800" b="1" dirty="0" smtClean="0">
                <a:latin typeface="Gabriola" pitchFamily="82" charset="0"/>
              </a:rPr>
              <a:t>Harvest festival</a:t>
            </a:r>
            <a:endParaRPr lang="ru-RU" sz="8800" b="1" dirty="0">
              <a:latin typeface="Gabriola" pitchFamily="82" charset="0"/>
            </a:endParaRPr>
          </a:p>
        </p:txBody>
      </p:sp>
      <p:sp>
        <p:nvSpPr>
          <p:cNvPr id="3" name="Объект 2"/>
          <p:cNvSpPr>
            <a:spLocks noGrp="1"/>
          </p:cNvSpPr>
          <p:nvPr>
            <p:ph idx="1"/>
          </p:nvPr>
        </p:nvSpPr>
        <p:spPr>
          <a:xfrm>
            <a:off x="0" y="1196752"/>
            <a:ext cx="6912768" cy="4145632"/>
          </a:xfrm>
        </p:spPr>
        <p:txBody>
          <a:bodyPr/>
          <a:lstStyle/>
          <a:p>
            <a:pPr marL="0" indent="0" algn="ctr">
              <a:buNone/>
            </a:pPr>
            <a:r>
              <a:rPr lang="en-US" i="1" dirty="0" smtClean="0"/>
              <a:t>This is a very old festival, dating from pre-Christian times nowadays celebrated by Christians, Each October, the churches – particularly in the countryside – are decorated with flowers, fruit, vegetables and other crops, and the local people come to give thanks for the successful completion of the harvest.</a:t>
            </a:r>
            <a:endParaRPr lang="ru-RU" i="1" dirty="0"/>
          </a:p>
        </p:txBody>
      </p:sp>
    </p:spTree>
    <p:extLst>
      <p:ext uri="{BB962C8B-B14F-4D97-AF65-F5344CB8AC3E}">
        <p14:creationId xmlns:p14="http://schemas.microsoft.com/office/powerpoint/2010/main" val="4033665232"/>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down)">
                                      <p:cBhvr>
                                        <p:cTn id="13" dur="580">
                                          <p:stCondLst>
                                            <p:cond delay="0"/>
                                          </p:stCondLst>
                                        </p:cTn>
                                        <p:tgtEl>
                                          <p:spTgt spid="3">
                                            <p:txEl>
                                              <p:pRg st="0" end="0"/>
                                            </p:txEl>
                                          </p:spTgt>
                                        </p:tgtEl>
                                      </p:cBhvr>
                                    </p:animEffect>
                                    <p:anim calcmode="lin" valueType="num">
                                      <p:cBhvr>
                                        <p:cTn id="14"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9" dur="26">
                                          <p:stCondLst>
                                            <p:cond delay="650"/>
                                          </p:stCondLst>
                                        </p:cTn>
                                        <p:tgtEl>
                                          <p:spTgt spid="3">
                                            <p:txEl>
                                              <p:pRg st="0" end="0"/>
                                            </p:txEl>
                                          </p:spTgt>
                                        </p:tgtEl>
                                      </p:cBhvr>
                                      <p:to x="100000" y="60000"/>
                                    </p:animScale>
                                    <p:animScale>
                                      <p:cBhvr>
                                        <p:cTn id="20" dur="166" decel="50000">
                                          <p:stCondLst>
                                            <p:cond delay="676"/>
                                          </p:stCondLst>
                                        </p:cTn>
                                        <p:tgtEl>
                                          <p:spTgt spid="3">
                                            <p:txEl>
                                              <p:pRg st="0" end="0"/>
                                            </p:txEl>
                                          </p:spTgt>
                                        </p:tgtEl>
                                      </p:cBhvr>
                                      <p:to x="100000" y="100000"/>
                                    </p:animScale>
                                    <p:animScale>
                                      <p:cBhvr>
                                        <p:cTn id="21" dur="26">
                                          <p:stCondLst>
                                            <p:cond delay="1312"/>
                                          </p:stCondLst>
                                        </p:cTn>
                                        <p:tgtEl>
                                          <p:spTgt spid="3">
                                            <p:txEl>
                                              <p:pRg st="0" end="0"/>
                                            </p:txEl>
                                          </p:spTgt>
                                        </p:tgtEl>
                                      </p:cBhvr>
                                      <p:to x="100000" y="80000"/>
                                    </p:animScale>
                                    <p:animScale>
                                      <p:cBhvr>
                                        <p:cTn id="22" dur="166" decel="50000">
                                          <p:stCondLst>
                                            <p:cond delay="1338"/>
                                          </p:stCondLst>
                                        </p:cTn>
                                        <p:tgtEl>
                                          <p:spTgt spid="3">
                                            <p:txEl>
                                              <p:pRg st="0" end="0"/>
                                            </p:txEl>
                                          </p:spTgt>
                                        </p:tgtEl>
                                      </p:cBhvr>
                                      <p:to x="100000" y="100000"/>
                                    </p:animScale>
                                    <p:animScale>
                                      <p:cBhvr>
                                        <p:cTn id="23" dur="26">
                                          <p:stCondLst>
                                            <p:cond delay="1642"/>
                                          </p:stCondLst>
                                        </p:cTn>
                                        <p:tgtEl>
                                          <p:spTgt spid="3">
                                            <p:txEl>
                                              <p:pRg st="0" end="0"/>
                                            </p:txEl>
                                          </p:spTgt>
                                        </p:tgtEl>
                                      </p:cBhvr>
                                      <p:to x="100000" y="90000"/>
                                    </p:animScale>
                                    <p:animScale>
                                      <p:cBhvr>
                                        <p:cTn id="24" dur="166" decel="50000">
                                          <p:stCondLst>
                                            <p:cond delay="1668"/>
                                          </p:stCondLst>
                                        </p:cTn>
                                        <p:tgtEl>
                                          <p:spTgt spid="3">
                                            <p:txEl>
                                              <p:pRg st="0" end="0"/>
                                            </p:txEl>
                                          </p:spTgt>
                                        </p:tgtEl>
                                      </p:cBhvr>
                                      <p:to x="100000" y="100000"/>
                                    </p:animScale>
                                    <p:animScale>
                                      <p:cBhvr>
                                        <p:cTn id="25" dur="26">
                                          <p:stCondLst>
                                            <p:cond delay="1808"/>
                                          </p:stCondLst>
                                        </p:cTn>
                                        <p:tgtEl>
                                          <p:spTgt spid="3">
                                            <p:txEl>
                                              <p:pRg st="0" end="0"/>
                                            </p:txEl>
                                          </p:spTgt>
                                        </p:tgtEl>
                                      </p:cBhvr>
                                      <p:to x="100000" y="95000"/>
                                    </p:animScale>
                                    <p:animScale>
                                      <p:cBhvr>
                                        <p:cTn id="26" dur="166" decel="50000">
                                          <p:stCondLst>
                                            <p:cond delay="1834"/>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sz="half" idx="1"/>
          </p:nvPr>
        </p:nvSpPr>
        <p:spPr/>
        <p:txBody>
          <a:bodyPr/>
          <a:lstStyle/>
          <a:p>
            <a:endParaRPr lang="ru-RU" dirty="0"/>
          </a:p>
        </p:txBody>
      </p:sp>
      <p:sp>
        <p:nvSpPr>
          <p:cNvPr id="4" name="Объект 3"/>
          <p:cNvSpPr>
            <a:spLocks noGrp="1"/>
          </p:cNvSpPr>
          <p:nvPr>
            <p:ph sz="half" idx="2"/>
          </p:nvPr>
        </p:nvSpPr>
        <p:spPr/>
        <p:txBody>
          <a:bodyPr/>
          <a:lstStyle/>
          <a:p>
            <a:endParaRPr lang="ru-RU"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37" y="0"/>
            <a:ext cx="9227840" cy="6920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97483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99392"/>
            <a:ext cx="6858000" cy="1143000"/>
          </a:xfrm>
        </p:spPr>
        <p:txBody>
          <a:bodyPr/>
          <a:lstStyle/>
          <a:p>
            <a:pPr algn="ctr"/>
            <a:r>
              <a:rPr lang="en-US" sz="11500" b="1" dirty="0" smtClean="0">
                <a:latin typeface="Gabriola" pitchFamily="82" charset="0"/>
              </a:rPr>
              <a:t>Halloween</a:t>
            </a:r>
            <a:endParaRPr lang="ru-RU" sz="11500" b="1" dirty="0">
              <a:latin typeface="Gabriola" pitchFamily="82" charset="0"/>
            </a:endParaRPr>
          </a:p>
        </p:txBody>
      </p:sp>
      <p:sp>
        <p:nvSpPr>
          <p:cNvPr id="3" name="Объект 2"/>
          <p:cNvSpPr>
            <a:spLocks noGrp="1"/>
          </p:cNvSpPr>
          <p:nvPr>
            <p:ph idx="1"/>
          </p:nvPr>
        </p:nvSpPr>
        <p:spPr>
          <a:xfrm>
            <a:off x="107504" y="1196752"/>
            <a:ext cx="7269476" cy="5112568"/>
          </a:xfrm>
        </p:spPr>
        <p:txBody>
          <a:bodyPr/>
          <a:lstStyle/>
          <a:p>
            <a:pPr marL="0" indent="0" algn="ctr">
              <a:buNone/>
            </a:pPr>
            <a:r>
              <a:rPr lang="en-US" i="1" dirty="0" smtClean="0">
                <a:solidFill>
                  <a:schemeClr val="accent4">
                    <a:lumMod val="10000"/>
                  </a:schemeClr>
                </a:solidFill>
              </a:rPr>
              <a:t>The name comes from “the eve of All Hallows”, also known in the Christian calendar as All Saints. According to folklore, on this night – 31 October – witches and ghosts and have parties. Groups of children also play “trick-or-treat” on their neighbours, going from door to door and playing a harmless but slightly unpleasant trick on anyone who refuses to give them  a sweet or other gift</a:t>
            </a:r>
            <a:r>
              <a:rPr lang="en-US" dirty="0" smtClean="0">
                <a:solidFill>
                  <a:schemeClr val="accent4">
                    <a:lumMod val="10000"/>
                  </a:schemeClr>
                </a:solidFill>
              </a:rPr>
              <a:t>.</a:t>
            </a:r>
            <a:endParaRPr lang="ru-RU" dirty="0">
              <a:solidFill>
                <a:schemeClr val="accent4">
                  <a:lumMod val="10000"/>
                </a:schemeClr>
              </a:solidFill>
            </a:endParaRPr>
          </a:p>
        </p:txBody>
      </p:sp>
    </p:spTree>
    <p:extLst>
      <p:ext uri="{BB962C8B-B14F-4D97-AF65-F5344CB8AC3E}">
        <p14:creationId xmlns:p14="http://schemas.microsoft.com/office/powerpoint/2010/main" val="2854826636"/>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3" presetClass="entr" presetSubtype="16"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plus(in)">
                                      <p:cBhvr>
                                        <p:cTn id="15"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p:txBody>
          <a:bodyPr/>
          <a:lstStyle/>
          <a:p>
            <a:endParaRPr lang="ru-RU"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536" y="-242812"/>
            <a:ext cx="6940238" cy="727221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184" y="-624228"/>
            <a:ext cx="3168352" cy="765362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740950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71400"/>
            <a:ext cx="6858000" cy="1143000"/>
          </a:xfrm>
        </p:spPr>
        <p:txBody>
          <a:bodyPr/>
          <a:lstStyle/>
          <a:p>
            <a:pPr algn="ctr"/>
            <a:r>
              <a:rPr lang="en-US" sz="8800" b="1" dirty="0" smtClean="0">
                <a:latin typeface="Gabriola" pitchFamily="82" charset="0"/>
              </a:rPr>
              <a:t>Guy Fawkes’ Night</a:t>
            </a:r>
            <a:endParaRPr lang="ru-RU" sz="8800" b="1" dirty="0">
              <a:latin typeface="Gabriola" pitchFamily="82" charset="0"/>
            </a:endParaRPr>
          </a:p>
        </p:txBody>
      </p:sp>
      <p:sp>
        <p:nvSpPr>
          <p:cNvPr id="3" name="Объект 2"/>
          <p:cNvSpPr>
            <a:spLocks noGrp="1"/>
          </p:cNvSpPr>
          <p:nvPr>
            <p:ph idx="1"/>
          </p:nvPr>
        </p:nvSpPr>
        <p:spPr>
          <a:xfrm>
            <a:off x="107504" y="1052736"/>
            <a:ext cx="7200800" cy="4464496"/>
          </a:xfrm>
        </p:spPr>
        <p:txBody>
          <a:bodyPr/>
          <a:lstStyle/>
          <a:p>
            <a:pPr marL="0" indent="0" algn="ctr">
              <a:buNone/>
            </a:pPr>
            <a:r>
              <a:rPr lang="en-US" i="1" dirty="0" smtClean="0"/>
              <a:t>In 1605 a group of Catholic conspirators, led by Guy Fawkes, attempted to blow up the Protestant Parliament of King James I. They succeeded in hiding 30 barrels of gunpowder in the building, but on 5 November the so-called “Gunpowder Plot” was discovered. Fawkes and his associates were caught and later burned at the stake. </a:t>
            </a:r>
            <a:endParaRPr lang="ru-RU" i="1" dirty="0"/>
          </a:p>
        </p:txBody>
      </p:sp>
    </p:spTree>
    <p:extLst>
      <p:ext uri="{BB962C8B-B14F-4D97-AF65-F5344CB8AC3E}">
        <p14:creationId xmlns:p14="http://schemas.microsoft.com/office/powerpoint/2010/main" val="29239336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p:txBody>
          <a:bodyPr/>
          <a:lstStyle/>
          <a:p>
            <a:pPr marL="0" indent="0">
              <a:buNone/>
            </a:pPr>
            <a:endParaRPr lang="ru-RU"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30573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5557243"/>
      </p:ext>
    </p:extLst>
  </p:cSld>
  <p:clrMapOvr>
    <a:masterClrMapping/>
  </p:clrMapOvr>
  <p:transition spd="slow">
    <p:randomBar dir="vert"/>
  </p:transition>
  <p:timing>
    <p:tnLst>
      <p:par>
        <p:cTn id="1" dur="indefinite" restart="never" nodeType="tmRoot"/>
      </p:par>
    </p:tnLst>
  </p:timing>
</p:sld>
</file>

<file path=ppt/theme/theme1.xml><?xml version="1.0" encoding="utf-8"?>
<a:theme xmlns:a="http://schemas.openxmlformats.org/drawingml/2006/main" name="AF_MyPresent(2)">
  <a:themeElements>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B156895C-D79A-4275-A3D8-21492D5BBAB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AF_MyPresent(2)</Template>
  <TotalTime>0</TotalTime>
  <Words>773</Words>
  <Application>Microsoft Office PowerPoint</Application>
  <PresentationFormat>Экран (4:3)</PresentationFormat>
  <Paragraphs>32</Paragraphs>
  <Slides>20</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20</vt:i4>
      </vt:variant>
    </vt:vector>
  </HeadingPairs>
  <TitlesOfParts>
    <vt:vector size="21" baseType="lpstr">
      <vt:lpstr>AF_MyPresent(2)</vt:lpstr>
      <vt:lpstr>Festivals in Britain</vt:lpstr>
      <vt:lpstr>Midsummer’s  Eve</vt:lpstr>
      <vt:lpstr>Презентация PowerPoint</vt:lpstr>
      <vt:lpstr>Harvest festival</vt:lpstr>
      <vt:lpstr>Презентация PowerPoint</vt:lpstr>
      <vt:lpstr>Halloween</vt:lpstr>
      <vt:lpstr>Презентация PowerPoint</vt:lpstr>
      <vt:lpstr>Guy Fawkes’ Night</vt:lpstr>
      <vt:lpstr>Презентация PowerPoint</vt:lpstr>
      <vt:lpstr>Презентация PowerPoint</vt:lpstr>
      <vt:lpstr>Презентация PowerPoint</vt:lpstr>
      <vt:lpstr>Christmas</vt:lpstr>
      <vt:lpstr>Презентация PowerPoint</vt:lpstr>
      <vt:lpstr>Презентация PowerPoint</vt:lpstr>
      <vt:lpstr>Презентация PowerPoint</vt:lpstr>
      <vt:lpstr>Презентация PowerPoint</vt:lpstr>
      <vt:lpstr>New Year’s Day, or Hogmanay</vt:lpstr>
      <vt:lpstr>Презентация PowerPoint</vt:lpstr>
      <vt:lpstr>Thank you for your attention!</vt:lpstr>
      <vt:lpstr>Ask:</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2013-02-15T21:48:30Z</dcterms:created>
  <dcterms:modified xsi:type="dcterms:W3CDTF">2013-02-25T14:46:51Z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TC103368059990</vt:lpwstr>
  </property>
</Properties>
</file>