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5" r:id="rId5"/>
    <p:sldId id="264" r:id="rId6"/>
    <p:sldId id="266" r:id="rId7"/>
    <p:sldId id="267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BDBAB4-97E8-4BCF-9077-1B9DC1FAD043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A9C0545-98AF-4023-9F98-C458482AB779}" type="datetimeFigureOut">
              <a:rPr lang="uk-UA" smtClean="0"/>
              <a:t>02.02.2014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Найпопулярніші браузери - 2013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6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/>
              <a:t>Рес</a:t>
            </a:r>
            <a:r>
              <a:rPr lang="uk-UA" dirty="0"/>
              <a:t>урси Net Applications і The Next Web опублікували відомості про ступінь </a:t>
            </a:r>
            <a:r>
              <a:rPr lang="uk-UA" dirty="0" smtClean="0"/>
              <a:t>поширеності </a:t>
            </a:r>
            <a:r>
              <a:rPr lang="uk-UA" dirty="0"/>
              <a:t>браузерів в березні 2013 </a:t>
            </a:r>
            <a:r>
              <a:rPr lang="uk-UA" dirty="0" smtClean="0"/>
              <a:t>року</a:t>
            </a:r>
            <a:r>
              <a:rPr lang="uk-UA" dirty="0"/>
              <a:t>: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1. Internet Explorer - 55,83</a:t>
            </a:r>
            <a:r>
              <a:rPr lang="uk-UA" dirty="0"/>
              <a:t>%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</a:t>
            </a:r>
            <a:r>
              <a:rPr lang="uk-UA" dirty="0"/>
              <a:t> </a:t>
            </a:r>
            <a:r>
              <a:rPr lang="uk-UA" dirty="0" err="1" smtClean="0"/>
              <a:t>Firefox</a:t>
            </a:r>
            <a:r>
              <a:rPr lang="uk-UA" dirty="0" smtClean="0"/>
              <a:t> - 20,21%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3.</a:t>
            </a:r>
            <a:r>
              <a:rPr lang="uk-UA" dirty="0"/>
              <a:t> </a:t>
            </a:r>
            <a:r>
              <a:rPr lang="uk-UA" dirty="0" err="1" smtClean="0"/>
              <a:t>Chrome</a:t>
            </a:r>
            <a:r>
              <a:rPr lang="uk-UA" dirty="0" smtClean="0"/>
              <a:t> - 16,45%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4. </a:t>
            </a:r>
            <a:r>
              <a:rPr lang="uk-UA" dirty="0" err="1" smtClean="0"/>
              <a:t>Safari</a:t>
            </a:r>
            <a:r>
              <a:rPr lang="uk-UA" dirty="0" smtClean="0"/>
              <a:t> - 5,31</a:t>
            </a:r>
            <a:r>
              <a:rPr lang="uk-UA" dirty="0"/>
              <a:t>%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5.</a:t>
            </a:r>
            <a:r>
              <a:rPr lang="uk-UA" dirty="0"/>
              <a:t> </a:t>
            </a:r>
            <a:r>
              <a:rPr lang="uk-UA" dirty="0" err="1" smtClean="0"/>
              <a:t>Opera</a:t>
            </a:r>
            <a:r>
              <a:rPr lang="uk-UA" dirty="0" smtClean="0"/>
              <a:t> - 1,74</a:t>
            </a:r>
            <a:r>
              <a:rPr lang="uk-UA" dirty="0"/>
              <a:t>% 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2952328" cy="22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2438400" cy="243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Internet Explorer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Переваги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Автоматично встановлений на ОС </a:t>
            </a:r>
            <a:r>
              <a:rPr lang="en-US" dirty="0" smtClean="0"/>
              <a:t>Windows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підтримка деяких можливостей </a:t>
            </a:r>
            <a:r>
              <a:rPr lang="en-US" dirty="0" smtClean="0"/>
              <a:t>CSS3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підтримка відео та аудіо тегів </a:t>
            </a:r>
            <a:r>
              <a:rPr lang="en-US" dirty="0" smtClean="0"/>
              <a:t>HTML5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з</a:t>
            </a:r>
            <a:r>
              <a:rPr lang="uk-UA" dirty="0" smtClean="0"/>
              <a:t>вичний і зручний для </a:t>
            </a:r>
            <a:r>
              <a:rPr lang="uk-UA" dirty="0"/>
              <a:t>ОС </a:t>
            </a:r>
            <a:r>
              <a:rPr lang="en-US" dirty="0" smtClean="0"/>
              <a:t>Windows</a:t>
            </a:r>
            <a:r>
              <a:rPr lang="uk-UA" dirty="0" smtClean="0"/>
              <a:t> інтерфейс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коректно працює з переважною більшістю існуючих сайтів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3048" y="2276872"/>
            <a:ext cx="4041775" cy="3951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У </a:t>
            </a:r>
            <a:r>
              <a:rPr lang="ru-RU" dirty="0" err="1"/>
              <a:t>розглянутого</a:t>
            </a:r>
            <a:r>
              <a:rPr lang="ru-RU" dirty="0"/>
              <a:t> браузера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багатовіконного</a:t>
            </a:r>
            <a:r>
              <a:rPr lang="ru-RU" dirty="0"/>
              <a:t> </a:t>
            </a:r>
            <a:r>
              <a:rPr lang="ru-RU" dirty="0" smtClean="0"/>
              <a:t>режиму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</a:t>
            </a:r>
            <a:r>
              <a:rPr lang="ru-RU" dirty="0" err="1" smtClean="0"/>
              <a:t>овільна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і </a:t>
            </a:r>
            <a:r>
              <a:rPr lang="ru-RU" dirty="0" err="1" smtClean="0"/>
              <a:t>виведення</a:t>
            </a:r>
            <a:r>
              <a:rPr lang="ru-RU" dirty="0" smtClean="0"/>
              <a:t> на </a:t>
            </a:r>
            <a:r>
              <a:rPr lang="ru-RU" dirty="0" err="1" smtClean="0"/>
              <a:t>екран</a:t>
            </a:r>
            <a:r>
              <a:rPr lang="ru-RU" dirty="0" smtClean="0"/>
              <a:t> сайту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невдало</a:t>
            </a:r>
            <a:r>
              <a:rPr lang="ru-RU" dirty="0" smtClean="0"/>
              <a:t> </a:t>
            </a:r>
            <a:r>
              <a:rPr lang="ru-RU" dirty="0" err="1"/>
              <a:t>реалізовані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 smtClean="0"/>
              <a:t>Інтернету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незручне</a:t>
            </a:r>
            <a:r>
              <a:rPr lang="ru-RU" dirty="0" smtClean="0"/>
              <a:t> </a:t>
            </a:r>
            <a:r>
              <a:rPr lang="ru-RU" dirty="0" err="1"/>
              <a:t>відключення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 при </a:t>
            </a:r>
            <a:r>
              <a:rPr lang="ru-RU" dirty="0" err="1"/>
              <a:t>перегляді</a:t>
            </a:r>
            <a:r>
              <a:rPr lang="ru-RU" dirty="0"/>
              <a:t> </a:t>
            </a:r>
            <a:r>
              <a:rPr lang="ru-RU" dirty="0" err="1" smtClean="0"/>
              <a:t>сайтів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</a:t>
            </a:r>
            <a:r>
              <a:rPr lang="ru-RU" dirty="0" err="1" smtClean="0"/>
              <a:t>ідтримується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uk-UA" dirty="0"/>
              <a:t> ОС </a:t>
            </a:r>
            <a:r>
              <a:rPr lang="en-US" dirty="0" smtClean="0"/>
              <a:t>Windows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36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04" y="836712"/>
            <a:ext cx="3319256" cy="3165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err="1"/>
              <a:t>Firefox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344" y="1556792"/>
            <a:ext cx="4040188" cy="639762"/>
          </a:xfrm>
        </p:spPr>
        <p:txBody>
          <a:bodyPr/>
          <a:lstStyle/>
          <a:p>
            <a:pPr algn="ctr"/>
            <a:r>
              <a:rPr lang="uk-UA" dirty="0" smtClean="0"/>
              <a:t>Переваги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err="1"/>
              <a:t>Б</a:t>
            </a:r>
            <a:r>
              <a:rPr lang="uk-UA" dirty="0" err="1" smtClean="0"/>
              <a:t>агатовіконність</a:t>
            </a:r>
            <a:r>
              <a:rPr lang="uk-UA" dirty="0" smtClean="0"/>
              <a:t> </a:t>
            </a:r>
            <a:r>
              <a:rPr lang="uk-UA" dirty="0"/>
              <a:t>і швидкість </a:t>
            </a:r>
            <a:r>
              <a:rPr lang="uk-UA" dirty="0" smtClean="0"/>
              <a:t>роботи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добре і </a:t>
            </a:r>
            <a:r>
              <a:rPr lang="ru-RU" dirty="0" err="1"/>
              <a:t>зручно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реалізована</a:t>
            </a:r>
            <a:r>
              <a:rPr lang="ru-RU" dirty="0"/>
              <a:t> </a:t>
            </a:r>
            <a:r>
              <a:rPr lang="ru-RU" dirty="0" err="1" smtClean="0"/>
              <a:t>функція</a:t>
            </a:r>
            <a:r>
              <a:rPr lang="ru-RU" dirty="0"/>
              <a:t> 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 smtClean="0"/>
              <a:t>Інтернету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і</a:t>
            </a:r>
            <a:r>
              <a:rPr lang="uk-UA" dirty="0" smtClean="0"/>
              <a:t>снує </a:t>
            </a:r>
            <a:r>
              <a:rPr lang="uk-UA" dirty="0"/>
              <a:t>безліч </a:t>
            </a:r>
            <a:r>
              <a:rPr lang="uk-UA" dirty="0" err="1"/>
              <a:t>плагінів</a:t>
            </a:r>
            <a:r>
              <a:rPr lang="uk-UA" dirty="0"/>
              <a:t>, що розширюють функціональність цього </a:t>
            </a:r>
            <a:r>
              <a:rPr lang="uk-UA" dirty="0" smtClean="0"/>
              <a:t>браузера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еревірка всього тексту на орфографію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блокування спливаючих </a:t>
            </a:r>
            <a:r>
              <a:rPr lang="uk-UA" dirty="0" smtClean="0"/>
              <a:t>вікон.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</a:t>
            </a:r>
            <a:r>
              <a:rPr lang="ru-RU" dirty="0" err="1" smtClean="0"/>
              <a:t>естандартний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незвичний</a:t>
            </a:r>
            <a:r>
              <a:rPr lang="ru-RU" dirty="0"/>
              <a:t> для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 smtClean="0"/>
              <a:t>користувача</a:t>
            </a:r>
            <a:r>
              <a:rPr lang="ru-RU" dirty="0"/>
              <a:t> </a:t>
            </a:r>
            <a:r>
              <a:rPr lang="ru-RU" dirty="0" err="1" smtClean="0"/>
              <a:t>інтерфейс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д</a:t>
            </a:r>
            <a:r>
              <a:rPr lang="ru-RU" dirty="0" err="1" smtClean="0"/>
              <a:t>еякі</a:t>
            </a:r>
            <a:r>
              <a:rPr lang="ru-RU" dirty="0" smtClean="0"/>
              <a:t> </a:t>
            </a:r>
            <a:r>
              <a:rPr lang="ru-RU" dirty="0" err="1"/>
              <a:t>функції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 smtClean="0"/>
              <a:t>по-іншому</a:t>
            </a:r>
            <a:r>
              <a:rPr lang="ru-RU" dirty="0" smtClean="0"/>
              <a:t>, не </a:t>
            </a:r>
            <a:r>
              <a:rPr lang="ru-RU" dirty="0"/>
              <a:t>так, як </a:t>
            </a:r>
            <a:r>
              <a:rPr lang="ru-RU" dirty="0" err="1"/>
              <a:t>прийнято</a:t>
            </a:r>
            <a:r>
              <a:rPr lang="ru-RU" dirty="0"/>
              <a:t> в </a:t>
            </a:r>
            <a:r>
              <a:rPr lang="ru-RU" dirty="0" err="1" smtClean="0"/>
              <a:t>Windows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некоректність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 smtClean="0"/>
              <a:t>сайтів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</a:t>
            </a:r>
            <a:r>
              <a:rPr lang="ru-RU" dirty="0" err="1" smtClean="0"/>
              <a:t>отребує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оперативної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огано реалізована панель закладок.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672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39" y="142730"/>
            <a:ext cx="3057805" cy="3057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Chrome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Переваги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657600" cy="449448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300" dirty="0" smtClean="0"/>
              <a:t>Chrome </a:t>
            </a:r>
            <a:r>
              <a:rPr lang="uk-UA" sz="3300" dirty="0"/>
              <a:t>швидше (принаймні візуально) запускається і відкриває сторінки.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300" dirty="0"/>
              <a:t>в</a:t>
            </a:r>
            <a:r>
              <a:rPr lang="uk-UA" sz="3300" dirty="0"/>
              <a:t> </a:t>
            </a:r>
            <a:r>
              <a:rPr lang="en-US" sz="3300" dirty="0"/>
              <a:t>Chrome </a:t>
            </a:r>
            <a:r>
              <a:rPr lang="uk-UA" sz="3300" dirty="0"/>
              <a:t>досить зручні інструменти для </a:t>
            </a:r>
            <a:r>
              <a:rPr lang="uk-UA" sz="3300" dirty="0" err="1"/>
              <a:t>веб-розробників</a:t>
            </a:r>
            <a:endParaRPr lang="uk-UA" sz="33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300" dirty="0" err="1"/>
              <a:t>всі</a:t>
            </a:r>
            <a:r>
              <a:rPr lang="ru-RU" sz="3300" dirty="0"/>
              <a:t> вкладки та </a:t>
            </a:r>
            <a:r>
              <a:rPr lang="ru-RU" sz="3300" dirty="0" err="1"/>
              <a:t>додатки</a:t>
            </a:r>
            <a:r>
              <a:rPr lang="ru-RU" sz="3300" dirty="0"/>
              <a:t> </a:t>
            </a:r>
            <a:r>
              <a:rPr lang="ru-RU" sz="3300" dirty="0" err="1"/>
              <a:t>працюють</a:t>
            </a:r>
            <a:r>
              <a:rPr lang="ru-RU" sz="3300" dirty="0"/>
              <a:t> </a:t>
            </a:r>
            <a:r>
              <a:rPr lang="ru-RU" sz="3300" dirty="0" err="1"/>
              <a:t>окремими</a:t>
            </a:r>
            <a:r>
              <a:rPr lang="ru-RU" sz="3300" dirty="0"/>
              <a:t> </a:t>
            </a:r>
            <a:r>
              <a:rPr lang="ru-RU" sz="3300" dirty="0" err="1" smtClean="0"/>
              <a:t>процесами</a:t>
            </a:r>
            <a:r>
              <a:rPr lang="ru-RU" sz="3300" dirty="0" smtClean="0"/>
              <a:t> – </a:t>
            </a:r>
            <a:r>
              <a:rPr lang="ru-RU" sz="3300" dirty="0" err="1" smtClean="0"/>
              <a:t>більша</a:t>
            </a:r>
            <a:r>
              <a:rPr lang="ru-RU" sz="3300" dirty="0" smtClean="0"/>
              <a:t> </a:t>
            </a:r>
            <a:r>
              <a:rPr lang="ru-RU" sz="3300" dirty="0" err="1" smtClean="0"/>
              <a:t>стабільність</a:t>
            </a:r>
            <a:endParaRPr lang="ru-RU" sz="33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3300" dirty="0"/>
              <a:t>б</a:t>
            </a:r>
            <a:r>
              <a:rPr lang="uk-UA" sz="3300" dirty="0" smtClean="0"/>
              <a:t>агато </a:t>
            </a:r>
            <a:r>
              <a:rPr lang="uk-UA" sz="3300" dirty="0"/>
              <a:t>цікавих ігор на складі додатків </a:t>
            </a:r>
            <a:r>
              <a:rPr lang="en-US" sz="3300" dirty="0"/>
              <a:t>Google </a:t>
            </a:r>
            <a:r>
              <a:rPr lang="en-US" sz="3300" dirty="0" smtClean="0"/>
              <a:t>Chrome</a:t>
            </a:r>
            <a:endParaRPr lang="uk-UA" sz="33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300" dirty="0"/>
              <a:t>н</a:t>
            </a:r>
            <a:r>
              <a:rPr lang="ru-RU" sz="3300" dirty="0" smtClean="0"/>
              <a:t>е</a:t>
            </a:r>
            <a:r>
              <a:rPr lang="ru-RU" sz="3300" dirty="0"/>
              <a:t> </a:t>
            </a:r>
            <a:r>
              <a:rPr lang="ru-RU" sz="3300" dirty="0" err="1"/>
              <a:t>потрібно</a:t>
            </a:r>
            <a:r>
              <a:rPr lang="ru-RU" sz="3300" dirty="0"/>
              <a:t> </a:t>
            </a:r>
            <a:r>
              <a:rPr lang="ru-RU" sz="3300" dirty="0" err="1"/>
              <a:t>перезавантажувати</a:t>
            </a:r>
            <a:r>
              <a:rPr lang="ru-RU" sz="3300" dirty="0"/>
              <a:t> браузер </a:t>
            </a:r>
            <a:r>
              <a:rPr lang="ru-RU" sz="3300" dirty="0" err="1"/>
              <a:t>після</a:t>
            </a:r>
            <a:r>
              <a:rPr lang="ru-RU" sz="3300" dirty="0"/>
              <a:t> </a:t>
            </a:r>
            <a:r>
              <a:rPr lang="ru-RU" sz="3300" dirty="0" err="1"/>
              <a:t>встановлення</a:t>
            </a:r>
            <a:r>
              <a:rPr lang="ru-RU" sz="3300" dirty="0"/>
              <a:t> </a:t>
            </a:r>
            <a:r>
              <a:rPr lang="ru-RU" sz="3300" dirty="0" err="1" smtClean="0"/>
              <a:t>додатків</a:t>
            </a:r>
            <a:endParaRPr lang="ru-RU" sz="33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3300" dirty="0"/>
              <a:t>л</a:t>
            </a:r>
            <a:r>
              <a:rPr lang="uk-UA" sz="3300" dirty="0" smtClean="0"/>
              <a:t>егке </a:t>
            </a:r>
            <a:r>
              <a:rPr lang="uk-UA" sz="3300" dirty="0"/>
              <a:t>перемикання мови </a:t>
            </a:r>
            <a:r>
              <a:rPr lang="uk-UA" sz="3300" dirty="0" smtClean="0"/>
              <a:t>інтерфейсу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427846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</a:t>
            </a:r>
            <a:r>
              <a:rPr lang="uk-UA" dirty="0" smtClean="0"/>
              <a:t>ідсутність </a:t>
            </a:r>
            <a:r>
              <a:rPr lang="uk-UA" dirty="0"/>
              <a:t>додатку з функціоналом </a:t>
            </a:r>
            <a:r>
              <a:rPr lang="en-US" dirty="0" err="1" smtClean="0"/>
              <a:t>FireFTP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</a:t>
            </a:r>
            <a:r>
              <a:rPr lang="ru-RU" dirty="0" err="1" smtClean="0"/>
              <a:t>будований</a:t>
            </a:r>
            <a:r>
              <a:rPr lang="ru-RU" dirty="0" smtClean="0"/>
              <a:t> </a:t>
            </a:r>
            <a:r>
              <a:rPr lang="ru-RU" dirty="0"/>
              <a:t>менеджер </a:t>
            </a:r>
            <a:r>
              <a:rPr lang="ru-RU" dirty="0" err="1"/>
              <a:t>звантажень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примітивний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обота </a:t>
            </a:r>
            <a:r>
              <a:rPr lang="ru-RU" dirty="0"/>
              <a:t>з формами і в редакторах тексту </a:t>
            </a:r>
            <a:r>
              <a:rPr lang="ru-RU" dirty="0" err="1" smtClean="0"/>
              <a:t>жахлива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</a:t>
            </a:r>
            <a:r>
              <a:rPr lang="ru-RU" dirty="0" err="1" smtClean="0"/>
              <a:t>езручна</a:t>
            </a:r>
            <a:r>
              <a:rPr lang="ru-RU" dirty="0" smtClean="0"/>
              <a:t> </a:t>
            </a:r>
            <a:r>
              <a:rPr lang="ru-RU" dirty="0"/>
              <a:t>форма </a:t>
            </a:r>
            <a:r>
              <a:rPr lang="ru-RU" dirty="0" err="1"/>
              <a:t>пошуку</a:t>
            </a:r>
            <a:r>
              <a:rPr lang="ru-RU" dirty="0"/>
              <a:t> по </a:t>
            </a:r>
            <a:r>
              <a:rPr lang="ru-RU" dirty="0" err="1"/>
              <a:t>сторінці</a:t>
            </a:r>
            <a:r>
              <a:rPr lang="ru-RU" dirty="0"/>
              <a:t>. </a:t>
            </a:r>
            <a:r>
              <a:rPr lang="ru-RU" dirty="0" err="1"/>
              <a:t>Щоразу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smtClean="0"/>
              <a:t>заново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</a:t>
            </a:r>
            <a:r>
              <a:rPr lang="ru-RU" dirty="0" err="1" smtClean="0"/>
              <a:t>еревірка</a:t>
            </a:r>
            <a:r>
              <a:rPr lang="ru-RU" dirty="0" smtClean="0"/>
              <a:t> </a:t>
            </a:r>
            <a:r>
              <a:rPr lang="ru-RU" dirty="0" err="1"/>
              <a:t>орфографії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 текст,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був</a:t>
            </a:r>
            <a:r>
              <a:rPr lang="ru-RU" dirty="0"/>
              <a:t> введений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перемикання</a:t>
            </a:r>
            <a:r>
              <a:rPr lang="ru-RU" dirty="0"/>
              <a:t> на 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 smtClean="0"/>
              <a:t>мову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</a:t>
            </a:r>
            <a:r>
              <a:rPr lang="uk-UA" dirty="0" smtClean="0"/>
              <a:t>езручне </a:t>
            </a:r>
            <a:r>
              <a:rPr lang="uk-UA" dirty="0"/>
              <a:t>додавання </a:t>
            </a:r>
            <a:r>
              <a:rPr lang="uk-UA" dirty="0" smtClean="0"/>
              <a:t>закладок.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293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890754" cy="2890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err="1"/>
              <a:t>Safari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Переваги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Чудовий </a:t>
            </a:r>
            <a:r>
              <a:rPr lang="uk-UA" dirty="0" err="1" smtClean="0"/>
              <a:t>антифішинговий</a:t>
            </a:r>
            <a:r>
              <a:rPr lang="uk-UA" dirty="0" smtClean="0"/>
              <a:t> фільтр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с</a:t>
            </a:r>
            <a:r>
              <a:rPr lang="uk-UA" dirty="0" smtClean="0"/>
              <a:t>инхронізація адресних книг </a:t>
            </a:r>
            <a:r>
              <a:rPr lang="uk-UA" dirty="0"/>
              <a:t>ОС </a:t>
            </a:r>
            <a:r>
              <a:rPr lang="en-US" dirty="0"/>
              <a:t>Mac </a:t>
            </a:r>
            <a:r>
              <a:rPr lang="uk-UA" dirty="0"/>
              <a:t>и </a:t>
            </a:r>
            <a:r>
              <a:rPr lang="en-US" dirty="0" smtClean="0"/>
              <a:t>Windows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з</a:t>
            </a:r>
            <a:r>
              <a:rPr lang="uk-UA" dirty="0" smtClean="0"/>
              <a:t>апускається у компактному вигляді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а</a:t>
            </a:r>
            <a:r>
              <a:rPr lang="uk-UA" dirty="0" smtClean="0"/>
              <a:t>втоматично розпізнає сторінки з нестандартними шрифтами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рацює функція приватного перегляду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еревірка орфографії в текстових полях.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602168"/>
            <a:ext cx="3657600" cy="639762"/>
          </a:xfrm>
        </p:spPr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1031" y="2204864"/>
            <a:ext cx="3657600" cy="3951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Складний інтерфейс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незручний у користуванні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і</a:t>
            </a:r>
            <a:r>
              <a:rPr lang="uk-UA" dirty="0" smtClean="0"/>
              <a:t>ноді просто нездатна відкрити сторінки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ридирлива до апаратних можливостей комп’ютера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</a:t>
            </a:r>
            <a:r>
              <a:rPr lang="uk-UA" dirty="0" smtClean="0"/>
              <a:t>еможливість повністю скопіювати </a:t>
            </a:r>
            <a:r>
              <a:rPr lang="uk-UA" dirty="0" err="1" smtClean="0"/>
              <a:t>Веб-сторінку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</a:t>
            </a:r>
            <a:r>
              <a:rPr lang="uk-UA" dirty="0" smtClean="0"/>
              <a:t>ідсутні зони безпеки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д</a:t>
            </a:r>
            <a:r>
              <a:rPr lang="uk-UA" dirty="0" smtClean="0"/>
              <a:t>обре працює лише на ОС Мас.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875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3" y="475514"/>
            <a:ext cx="2286000" cy="2000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Opera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Перваги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Володіє зрозумілим і достатньо інтуїтивним </a:t>
            </a:r>
            <a:r>
              <a:rPr lang="uk-UA" dirty="0" smtClean="0"/>
              <a:t>інтерфейсом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з</a:t>
            </a:r>
            <a:r>
              <a:rPr lang="uk-UA" dirty="0" smtClean="0"/>
              <a:t>міна масштабу </a:t>
            </a:r>
            <a:r>
              <a:rPr lang="uk-UA" dirty="0" err="1" smtClean="0"/>
              <a:t>шрифта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ереключення кольорів графіки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</a:t>
            </a:r>
            <a:r>
              <a:rPr lang="uk-UA" dirty="0" smtClean="0"/>
              <a:t>ідкриття вікон у тіньовому режимі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овноцінний поштовий клієнт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м</a:t>
            </a:r>
            <a:r>
              <a:rPr lang="uk-UA" dirty="0" smtClean="0"/>
              <a:t>ожна задати час оновлення сторінки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м</a:t>
            </a:r>
            <a:r>
              <a:rPr lang="uk-UA" dirty="0" smtClean="0"/>
              <a:t>алий об’єм віртуальної пам’яті та потрібного </a:t>
            </a:r>
            <a:r>
              <a:rPr lang="uk-UA" dirty="0" err="1" smtClean="0"/>
              <a:t>трафіку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</a:t>
            </a:r>
            <a:r>
              <a:rPr lang="uk-UA" dirty="0" smtClean="0"/>
              <a:t>епоганий захист від реклами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комерційний</a:t>
            </a:r>
            <a:r>
              <a:rPr lang="ru-RU" dirty="0"/>
              <a:t> продукт 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параметри</a:t>
            </a:r>
            <a:r>
              <a:rPr lang="ru-RU" dirty="0"/>
              <a:t> в </a:t>
            </a:r>
            <a:r>
              <a:rPr lang="ru-RU" dirty="0" err="1"/>
              <a:t>Opera</a:t>
            </a:r>
            <a:r>
              <a:rPr lang="ru-RU" dirty="0"/>
              <a:t> </a:t>
            </a:r>
            <a:r>
              <a:rPr lang="ru-RU" dirty="0" err="1"/>
              <a:t>реалізовані</a:t>
            </a:r>
            <a:r>
              <a:rPr lang="ru-RU" dirty="0"/>
              <a:t> не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ru-RU" dirty="0" smtClean="0"/>
              <a:t>чином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</a:t>
            </a:r>
            <a:r>
              <a:rPr lang="ru-RU" dirty="0" err="1" smtClean="0"/>
              <a:t>ідсутністпідтримки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кодувань</a:t>
            </a:r>
            <a:r>
              <a:rPr lang="ru-RU" dirty="0" smtClean="0"/>
              <a:t> в </a:t>
            </a:r>
            <a:r>
              <a:rPr lang="ru-RU" dirty="0" err="1" smtClean="0"/>
              <a:t>англійських</a:t>
            </a:r>
            <a:r>
              <a:rPr lang="ru-RU" dirty="0" smtClean="0"/>
              <a:t> </a:t>
            </a:r>
            <a:r>
              <a:rPr lang="ru-RU" dirty="0" err="1" smtClean="0"/>
              <a:t>версіях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сумісний</a:t>
            </a:r>
            <a:r>
              <a:rPr lang="ru-RU" dirty="0" smtClean="0"/>
              <a:t> з </a:t>
            </a:r>
            <a:r>
              <a:rPr lang="ru-RU" dirty="0" err="1" smtClean="0"/>
              <a:t>програмним</a:t>
            </a:r>
            <a:r>
              <a:rPr lang="ru-RU" dirty="0" smtClean="0"/>
              <a:t> </a:t>
            </a:r>
            <a:r>
              <a:rPr lang="ru-RU" dirty="0" err="1" smtClean="0"/>
              <a:t>забезпеченням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en-US" dirty="0" err="1" smtClean="0"/>
              <a:t>javascript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огана стійкість до вірусів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err="1"/>
              <a:t>п</a:t>
            </a:r>
            <a:r>
              <a:rPr lang="uk-UA" dirty="0" err="1" smtClean="0"/>
              <a:t>роксі-сервер</a:t>
            </a:r>
            <a:r>
              <a:rPr lang="uk-UA" dirty="0" smtClean="0"/>
              <a:t> часто уповільнює роботу.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878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</TotalTime>
  <Words>257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Найпопулярніші браузери - 2013</vt:lpstr>
      <vt:lpstr>Статистика</vt:lpstr>
      <vt:lpstr>Internet Explorer</vt:lpstr>
      <vt:lpstr>Firefox</vt:lpstr>
      <vt:lpstr>Chrome</vt:lpstr>
      <vt:lpstr>Safari</vt:lpstr>
      <vt:lpstr>Opera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Найпопулярніші браузери - 2013</dc:title>
  <dc:creator>Mary</dc:creator>
  <cp:lastModifiedBy>Mary</cp:lastModifiedBy>
  <cp:revision>8</cp:revision>
  <dcterms:created xsi:type="dcterms:W3CDTF">2014-02-02T13:18:33Z</dcterms:created>
  <dcterms:modified xsi:type="dcterms:W3CDTF">2014-02-02T17:56:54Z</dcterms:modified>
</cp:coreProperties>
</file>