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2B265-DAEC-469E-A18F-253A88DFB157}" type="datetimeFigureOut">
              <a:rPr lang="uk-UA" smtClean="0"/>
              <a:t>16.10.2012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ABB67-3111-41FE-9C63-5BEBFF2FBD1A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77E4-E367-43DD-9C97-E2396785EC1C}" type="datetimeFigureOut">
              <a:rPr lang="uk-UA" smtClean="0"/>
              <a:pPr/>
              <a:t>16.10.2012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6834-EB6E-4A38-B2C2-A4B107A686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77E4-E367-43DD-9C97-E2396785EC1C}" type="datetimeFigureOut">
              <a:rPr lang="uk-UA" smtClean="0"/>
              <a:pPr/>
              <a:t>16.10.2012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6834-EB6E-4A38-B2C2-A4B107A686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77E4-E367-43DD-9C97-E2396785EC1C}" type="datetimeFigureOut">
              <a:rPr lang="uk-UA" smtClean="0"/>
              <a:pPr/>
              <a:t>16.10.2012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6834-EB6E-4A38-B2C2-A4B107A686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77E4-E367-43DD-9C97-E2396785EC1C}" type="datetimeFigureOut">
              <a:rPr lang="uk-UA" smtClean="0"/>
              <a:pPr/>
              <a:t>16.10.2012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6834-EB6E-4A38-B2C2-A4B107A686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77E4-E367-43DD-9C97-E2396785EC1C}" type="datetimeFigureOut">
              <a:rPr lang="uk-UA" smtClean="0"/>
              <a:pPr/>
              <a:t>16.10.2012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6834-EB6E-4A38-B2C2-A4B107A686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77E4-E367-43DD-9C97-E2396785EC1C}" type="datetimeFigureOut">
              <a:rPr lang="uk-UA" smtClean="0"/>
              <a:pPr/>
              <a:t>16.10.2012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6834-EB6E-4A38-B2C2-A4B107A686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77E4-E367-43DD-9C97-E2396785EC1C}" type="datetimeFigureOut">
              <a:rPr lang="uk-UA" smtClean="0"/>
              <a:pPr/>
              <a:t>16.10.2012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6834-EB6E-4A38-B2C2-A4B107A686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77E4-E367-43DD-9C97-E2396785EC1C}" type="datetimeFigureOut">
              <a:rPr lang="uk-UA" smtClean="0"/>
              <a:pPr/>
              <a:t>16.10.2012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6834-EB6E-4A38-B2C2-A4B107A686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77E4-E367-43DD-9C97-E2396785EC1C}" type="datetimeFigureOut">
              <a:rPr lang="uk-UA" smtClean="0"/>
              <a:pPr/>
              <a:t>16.10.2012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6834-EB6E-4A38-B2C2-A4B107A686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77E4-E367-43DD-9C97-E2396785EC1C}" type="datetimeFigureOut">
              <a:rPr lang="uk-UA" smtClean="0"/>
              <a:pPr/>
              <a:t>16.10.2012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6834-EB6E-4A38-B2C2-A4B107A686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C77E4-E367-43DD-9C97-E2396785EC1C}" type="datetimeFigureOut">
              <a:rPr lang="uk-UA" smtClean="0"/>
              <a:pPr/>
              <a:t>16.10.2012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6834-EB6E-4A38-B2C2-A4B107A686B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C77E4-E367-43DD-9C97-E2396785EC1C}" type="datetimeFigureOut">
              <a:rPr lang="uk-UA" smtClean="0"/>
              <a:pPr/>
              <a:t>16.10.2012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6834-EB6E-4A38-B2C2-A4B107A686B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4653136"/>
            <a:ext cx="6130974" cy="20005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Walt Disney</a:t>
            </a:r>
          </a:p>
          <a:p>
            <a:pPr algn="ctr"/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5.12.1901 – 15.12.1966</a:t>
            </a:r>
            <a:endParaRPr lang="ru-RU" sz="2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8640"/>
            <a:ext cx="3475856" cy="4456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1960" y="836712"/>
            <a:ext cx="453650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Walt Disney could take the dreams of America, and make them come true. He was </a:t>
            </a:r>
            <a:r>
              <a:rPr lang="en-US" sz="40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very</a:t>
            </a:r>
            <a:r>
              <a:rPr lang="en-US" sz="40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creaive</a:t>
            </a:r>
            <a:r>
              <a:rPr lang="en-US" sz="40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and  imaginative </a:t>
            </a:r>
            <a:r>
              <a:rPr lang="en-US" sz="4000" dirty="0" smtClean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person.</a:t>
            </a:r>
            <a:endParaRPr lang="uk-UA" sz="400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2857500" cy="4286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Users\user\Desktop\Walt Disney\585px-Walt_Disney_1942_signatur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1" y="4872302"/>
            <a:ext cx="5328592" cy="198569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96752"/>
            <a:ext cx="15121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Walt’s parents, Elias and Flora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88640"/>
            <a:ext cx="3978771" cy="30783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Стрелка вправо 3"/>
          <p:cNvSpPr/>
          <p:nvPr/>
        </p:nvSpPr>
        <p:spPr>
          <a:xfrm>
            <a:off x="1835696" y="1628800"/>
            <a:ext cx="648072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933056"/>
            <a:ext cx="2687055" cy="267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низ 6"/>
          <p:cNvSpPr/>
          <p:nvPr/>
        </p:nvSpPr>
        <p:spPr>
          <a:xfrm>
            <a:off x="4427984" y="3356992"/>
            <a:ext cx="412624" cy="576064"/>
          </a:xfrm>
          <a:prstGeom prst="down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4941168"/>
            <a:ext cx="1584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small Walt Disney </a:t>
            </a:r>
            <a:endParaRPr lang="uk-UA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2195736" y="5229200"/>
            <a:ext cx="648072" cy="432048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 animBg="1"/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196752"/>
            <a:ext cx="7179927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979712" y="4869160"/>
            <a:ext cx="61206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Walt attended McKinley High School in Chicago. </a:t>
            </a:r>
            <a:endParaRPr lang="uk-UA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43924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n w="18415" cmpd="sng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 school he began to entertain his friends by imitating his silent screen hero, Charlie Chaplin.</a:t>
            </a:r>
            <a:endParaRPr lang="uk-UA" sz="4400" dirty="0">
              <a:ln w="18415" cmpd="sng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980728"/>
            <a:ext cx="3009900" cy="4410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FA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00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60648"/>
            <a:ext cx="38884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On December 21, 1937, </a:t>
            </a:r>
            <a:r>
              <a:rPr lang="uk-UA" sz="4000" i="1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Snow</a:t>
            </a:r>
            <a:r>
              <a:rPr lang="uk-UA" sz="4000" i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i="1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White</a:t>
            </a:r>
            <a:r>
              <a:rPr lang="uk-UA" sz="4000" i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i="1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and</a:t>
            </a:r>
            <a:r>
              <a:rPr lang="uk-UA" sz="4000" i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i="1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uk-UA" sz="4000" i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i="1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Seven</a:t>
            </a:r>
            <a:r>
              <a:rPr lang="uk-UA" sz="4000" i="1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i="1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Dwarfs</a:t>
            </a:r>
            <a:r>
              <a:rPr lang="uk-UA" sz="4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4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uk-UA" sz="4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first</a:t>
            </a:r>
            <a:r>
              <a:rPr lang="uk-UA" sz="4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full-</a:t>
            </a:r>
            <a:r>
              <a:rPr lang="uk-UA" sz="4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length</a:t>
            </a:r>
            <a:r>
              <a:rPr lang="uk-UA" sz="4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animated</a:t>
            </a:r>
            <a:r>
              <a:rPr lang="uk-UA" sz="4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musical</a:t>
            </a:r>
            <a:r>
              <a:rPr lang="uk-UA" sz="4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feature</a:t>
            </a:r>
            <a:r>
              <a:rPr lang="uk-UA" sz="4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sz="4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premiered</a:t>
            </a:r>
            <a:r>
              <a:rPr lang="uk-UA" sz="4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at</a:t>
            </a:r>
            <a:r>
              <a:rPr lang="uk-UA" sz="4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</a:t>
            </a:r>
            <a:r>
              <a:rPr lang="uk-UA" sz="4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Carthay</a:t>
            </a:r>
            <a:r>
              <a:rPr lang="uk-UA" sz="4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Theater</a:t>
            </a:r>
            <a:r>
              <a:rPr lang="uk-UA" sz="4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</a:t>
            </a:r>
            <a:r>
              <a:rPr lang="uk-UA" sz="4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Los</a:t>
            </a:r>
            <a:r>
              <a:rPr lang="uk-UA" sz="4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40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Angeles</a:t>
            </a:r>
            <a:r>
              <a:rPr lang="uk-UA" sz="4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 </a:t>
            </a:r>
            <a:r>
              <a:rPr lang="uk-UA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030588" cy="5038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048288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780928"/>
            <a:ext cx="2999234" cy="380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60648"/>
            <a:ext cx="2898619" cy="4058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996952"/>
            <a:ext cx="2595098" cy="350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97152"/>
            <a:ext cx="86764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Walt Disney is a legend; a folk hero of the 20th century. His worldwide popularity was based upon the ideals which his name represents: imagination, optimism, creation, and self-made success in the American tradition. </a:t>
            </a:r>
            <a:endParaRPr lang="uk-UA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60648"/>
            <a:ext cx="5739003" cy="43042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564904"/>
            <a:ext cx="85359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0" cap="none" spc="0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Thank you for attention!</a:t>
            </a:r>
            <a:endParaRPr lang="ru-RU" sz="6600" b="0" cap="none" spc="0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78</TotalTime>
  <Words>115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2012-10-14T14:39:19Z</dcterms:created>
  <dcterms:modified xsi:type="dcterms:W3CDTF">2012-10-16T14:01:47Z</dcterms:modified>
</cp:coreProperties>
</file>