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факты про Азию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Никитина Елизавета,</a:t>
            </a:r>
          </a:p>
          <a:p>
            <a:r>
              <a:rPr lang="ru-RU" dirty="0"/>
              <a:t>у</a:t>
            </a:r>
            <a:r>
              <a:rPr lang="ru-RU" dirty="0" smtClean="0"/>
              <a:t>ченица 10-Б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18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1508125" y="549275"/>
            <a:ext cx="6054725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373216"/>
            <a:ext cx="6408712" cy="970434"/>
          </a:xfrm>
        </p:spPr>
        <p:txBody>
          <a:bodyPr/>
          <a:lstStyle/>
          <a:p>
            <a:r>
              <a:rPr lang="ru-RU" dirty="0"/>
              <a:t>Страна Филиппины состоит из архипелага из 7107 островов в Тихом океане. Эта страна почти не имеет сухопутных границ с другими государствами.</a:t>
            </a:r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1508125" y="549275"/>
            <a:ext cx="6054725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01208"/>
            <a:ext cx="7920880" cy="1042442"/>
          </a:xfrm>
        </p:spPr>
        <p:txBody>
          <a:bodyPr>
            <a:normAutofit/>
          </a:bodyPr>
          <a:lstStyle/>
          <a:p>
            <a:r>
              <a:rPr lang="ru-RU" dirty="0"/>
              <a:t> Печенье с предсказаниями – не китайская традиция, вопреки сложившемуся мнению. Данная традиция была «изобретена» в 1920 году в Сан-Франциско, рабочим одной из фабрик по производству лапши.</a:t>
            </a:r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1508125" y="549275"/>
            <a:ext cx="6054725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517232"/>
            <a:ext cx="5711824" cy="826418"/>
          </a:xfrm>
        </p:spPr>
        <p:txBody>
          <a:bodyPr/>
          <a:lstStyle/>
          <a:p>
            <a:r>
              <a:rPr lang="ru-RU" dirty="0"/>
              <a:t>Туалетная бумага была изобретена в Китае в 1300-х годах. «Новинкой» дозволялось пользоваться исключительно членам императорской семьи.</a:t>
            </a:r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517232"/>
            <a:ext cx="5711824" cy="826418"/>
          </a:xfrm>
        </p:spPr>
        <p:txBody>
          <a:bodyPr/>
          <a:lstStyle/>
          <a:p>
            <a:r>
              <a:rPr lang="ru-RU" dirty="0"/>
              <a:t>Пинг-понг – одна из самых популярных игр Китая. Но идея изобретения настольного тенниса принадлежит не китайцам, а жителям Великобритании.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11756"/>
          <a:stretch>
            <a:fillRect/>
          </a:stretch>
        </p:blipFill>
        <p:spPr>
          <a:xfrm>
            <a:off x="1525588" y="784225"/>
            <a:ext cx="6054725" cy="4540250"/>
          </a:xfrm>
        </p:spPr>
      </p:pic>
    </p:spTree>
    <p:extLst>
      <p:ext uri="{BB962C8B-B14F-4D97-AF65-F5344CB8AC3E}">
        <p14:creationId xmlns:p14="http://schemas.microsoft.com/office/powerpoint/2010/main" val="220387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2493"/>
          <a:stretch>
            <a:fillRect/>
          </a:stretch>
        </p:blipFill>
        <p:spPr>
          <a:xfrm>
            <a:off x="1508125" y="620713"/>
            <a:ext cx="6054725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373216"/>
            <a:ext cx="5711824" cy="9704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Китай – родина мороженого. В Европу рецепт «холодного» десерта попал вместе с рецептом лапши благодаря Марко Поло. Первое мороженое изготавливали из смеси молока и снега.</a:t>
            </a:r>
          </a:p>
        </p:txBody>
      </p:sp>
    </p:spTree>
    <p:extLst>
      <p:ext uri="{BB962C8B-B14F-4D97-AF65-F5344CB8AC3E}">
        <p14:creationId xmlns:p14="http://schemas.microsoft.com/office/powerpoint/2010/main" val="348817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2996952"/>
            <a:ext cx="5711824" cy="895350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880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r="7507"/>
          <a:stretch>
            <a:fillRect/>
          </a:stretch>
        </p:blipFill>
        <p:spPr>
          <a:xfrm>
            <a:off x="1475656" y="332656"/>
            <a:ext cx="6054725" cy="45402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79576" y="5373216"/>
            <a:ext cx="5711824" cy="970434"/>
          </a:xfrm>
        </p:spPr>
        <p:txBody>
          <a:bodyPr/>
          <a:lstStyle/>
          <a:p>
            <a:r>
              <a:rPr lang="ru-RU" dirty="0"/>
              <a:t>Китай занимает в ширину 5200 км, чего достаточно для нескольких часовых поясов, но правительство использует только одну временную зону.</a:t>
            </a:r>
          </a:p>
        </p:txBody>
      </p:sp>
    </p:spTree>
    <p:extLst>
      <p:ext uri="{BB962C8B-B14F-4D97-AF65-F5344CB8AC3E}">
        <p14:creationId xmlns:p14="http://schemas.microsoft.com/office/powerpoint/2010/main" val="1832799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8399"/>
          <a:stretch/>
        </p:blipFill>
        <p:spPr>
          <a:xfrm>
            <a:off x="2555776" y="548680"/>
            <a:ext cx="4032448" cy="45907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445224"/>
            <a:ext cx="5711824" cy="898426"/>
          </a:xfrm>
        </p:spPr>
        <p:txBody>
          <a:bodyPr/>
          <a:lstStyle/>
          <a:p>
            <a:r>
              <a:rPr lang="ru-RU" dirty="0"/>
              <a:t>В Японии запрещены толстые люди. У женщин допускается талия шириной до 90 см, а у мужчин - 85 см.</a:t>
            </a:r>
          </a:p>
        </p:txBody>
      </p:sp>
    </p:spTree>
    <p:extLst>
      <p:ext uri="{BB962C8B-B14F-4D97-AF65-F5344CB8AC3E}">
        <p14:creationId xmlns:p14="http://schemas.microsoft.com/office/powerpoint/2010/main" val="293787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5548"/>
          <a:stretch>
            <a:fillRect/>
          </a:stretch>
        </p:blipFill>
        <p:spPr>
          <a:xfrm>
            <a:off x="1508125" y="549275"/>
            <a:ext cx="6054725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517232"/>
            <a:ext cx="5711824" cy="826418"/>
          </a:xfrm>
        </p:spPr>
        <p:txBody>
          <a:bodyPr/>
          <a:lstStyle/>
          <a:p>
            <a:r>
              <a:rPr lang="ru-RU" dirty="0"/>
              <a:t>В Турции есть "день безоблачного счастья". 23 Апреля все, у кого есть дети посвящают день именно им.</a:t>
            </a:r>
          </a:p>
        </p:txBody>
      </p:sp>
    </p:spTree>
    <p:extLst>
      <p:ext uri="{BB962C8B-B14F-4D97-AF65-F5344CB8AC3E}">
        <p14:creationId xmlns:p14="http://schemas.microsoft.com/office/powerpoint/2010/main" val="20537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5548"/>
          <a:stretch>
            <a:fillRect/>
          </a:stretch>
        </p:blipFill>
        <p:spPr>
          <a:xfrm>
            <a:off x="1508125" y="549275"/>
            <a:ext cx="6054725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445224"/>
            <a:ext cx="5711824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Шри-Ланке улыбка считается самым лучшим проявлением симпатии и благодарности. Однако не стоит в этой стране злоупотреблять улыбками женщинам, иначе жители подумают, что с ними откровенным образом флиртуют.</a:t>
            </a:r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r="120"/>
          <a:stretch/>
        </p:blipFill>
        <p:spPr>
          <a:xfrm>
            <a:off x="1239141" y="549275"/>
            <a:ext cx="6580262" cy="4103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8064896" cy="1402482"/>
          </a:xfrm>
        </p:spPr>
        <p:txBody>
          <a:bodyPr>
            <a:normAutofit/>
          </a:bodyPr>
          <a:lstStyle/>
          <a:p>
            <a:r>
              <a:rPr lang="ru-RU" dirty="0"/>
              <a:t>В одном из храмов, расположенном в горах округа </a:t>
            </a:r>
            <a:r>
              <a:rPr lang="ru-RU" dirty="0" err="1"/>
              <a:t>Солапур</a:t>
            </a:r>
            <a:r>
              <a:rPr lang="ru-RU" dirty="0"/>
              <a:t> (</a:t>
            </a:r>
            <a:r>
              <a:rPr lang="ru-RU" dirty="0" err="1"/>
              <a:t>Solapur</a:t>
            </a:r>
            <a:r>
              <a:rPr lang="ru-RU" dirty="0"/>
              <a:t>) в Индии, новорожденные подвергаются ритуалу, который якобы принесёт ребёнку удачу, здоровье и смелость. Детей приносят на вершину 15-метровой башни, откуда их кидают вниз на растянутую ткань, которую держат монахи у подножия башни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80"/>
          <a:stretch/>
        </p:blipFill>
        <p:spPr>
          <a:xfrm>
            <a:off x="971600" y="1052736"/>
            <a:ext cx="7056784" cy="34482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301208"/>
            <a:ext cx="5711824" cy="10424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Население Индии и Китая составляет треть численности людей на Земле – в 2012 году население этих двух стран достигло 2,5 миллиардов людей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r="279"/>
          <a:stretch/>
        </p:blipFill>
        <p:spPr>
          <a:xfrm>
            <a:off x="1615836" y="620688"/>
            <a:ext cx="5912329" cy="3942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01208"/>
            <a:ext cx="7416824" cy="1042442"/>
          </a:xfrm>
        </p:spPr>
        <p:txBody>
          <a:bodyPr>
            <a:normAutofit/>
          </a:bodyPr>
          <a:lstStyle/>
          <a:p>
            <a:r>
              <a:rPr lang="ru-RU" dirty="0"/>
              <a:t>Вьетнамский Новый Год или </a:t>
            </a:r>
            <a:r>
              <a:rPr lang="ru-RU" dirty="0" err="1"/>
              <a:t>Тет</a:t>
            </a:r>
            <a:r>
              <a:rPr lang="ru-RU" dirty="0"/>
              <a:t> (</a:t>
            </a:r>
            <a:r>
              <a:rPr lang="ru-RU" dirty="0" err="1"/>
              <a:t>Tet</a:t>
            </a:r>
            <a:r>
              <a:rPr lang="ru-RU" dirty="0"/>
              <a:t>) празднуется ежегодно во второй половине зимы и длится несколько дней. </a:t>
            </a:r>
            <a:r>
              <a:rPr lang="ru-RU" dirty="0" smtClean="0"/>
              <a:t>Помимо </a:t>
            </a:r>
            <a:r>
              <a:rPr lang="ru-RU" dirty="0"/>
              <a:t>других традиций, </a:t>
            </a:r>
            <a:r>
              <a:rPr lang="ru-RU" dirty="0" err="1" smtClean="0"/>
              <a:t>Тет</a:t>
            </a:r>
            <a:r>
              <a:rPr lang="ru-RU" dirty="0" smtClean="0"/>
              <a:t> </a:t>
            </a:r>
            <a:r>
              <a:rPr lang="ru-RU" dirty="0"/>
              <a:t>считается и празднованием дня рождения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293"/>
          <a:stretch/>
        </p:blipFill>
        <p:spPr>
          <a:xfrm>
            <a:off x="1298961" y="549275"/>
            <a:ext cx="6460620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751" y="5373216"/>
            <a:ext cx="7853681" cy="9704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Тайский </a:t>
            </a:r>
            <a:r>
              <a:rPr lang="ru-RU" dirty="0"/>
              <a:t>Новый год празднуется с 13-го по 15-ое апреля. Фестиваль известен под названием </a:t>
            </a:r>
            <a:r>
              <a:rPr lang="ru-RU" dirty="0" err="1"/>
              <a:t>Сонгкран</a:t>
            </a:r>
            <a:r>
              <a:rPr lang="ru-RU" dirty="0"/>
              <a:t> (</a:t>
            </a:r>
            <a:r>
              <a:rPr lang="ru-RU" dirty="0" err="1"/>
              <a:t>Songkran</a:t>
            </a:r>
            <a:r>
              <a:rPr lang="ru-RU" dirty="0" smtClean="0"/>
              <a:t>). </a:t>
            </a:r>
            <a:r>
              <a:rPr lang="ru-RU" dirty="0"/>
              <a:t>Главным развлечением во время фестиваля является поливание людей смесью воды и муки или талька</a:t>
            </a:r>
            <a:r>
              <a:rPr lang="ru-RU" dirty="0" smtClean="0"/>
              <a:t>. HB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87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</TotalTime>
  <Words>380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Интересные факты про Азию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про Азию</dc:title>
  <dc:creator>Razor</dc:creator>
  <cp:lastModifiedBy>Razor</cp:lastModifiedBy>
  <cp:revision>12</cp:revision>
  <dcterms:created xsi:type="dcterms:W3CDTF">2014-03-20T21:21:57Z</dcterms:created>
  <dcterms:modified xsi:type="dcterms:W3CDTF">2014-03-21T00:23:01Z</dcterms:modified>
</cp:coreProperties>
</file>