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0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0150-8118-4F3A-8A2F-94EBD2BB9D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75BB0A-0B47-4926-9C64-E85B03077D1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0150-8118-4F3A-8A2F-94EBD2BB9D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BB0A-0B47-4926-9C64-E85B03077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0150-8118-4F3A-8A2F-94EBD2BB9D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BB0A-0B47-4926-9C64-E85B03077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220150-8118-4F3A-8A2F-94EBD2BB9D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D75BB0A-0B47-4926-9C64-E85B03077D1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0150-8118-4F3A-8A2F-94EBD2BB9D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BB0A-0B47-4926-9C64-E85B03077D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0150-8118-4F3A-8A2F-94EBD2BB9D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BB0A-0B47-4926-9C64-E85B03077D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BB0A-0B47-4926-9C64-E85B03077D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0150-8118-4F3A-8A2F-94EBD2BB9D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0150-8118-4F3A-8A2F-94EBD2BB9D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BB0A-0B47-4926-9C64-E85B03077D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0150-8118-4F3A-8A2F-94EBD2BB9D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BB0A-0B47-4926-9C64-E85B03077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220150-8118-4F3A-8A2F-94EBD2BB9D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75BB0A-0B47-4926-9C64-E85B03077D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0150-8118-4F3A-8A2F-94EBD2BB9D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75BB0A-0B47-4926-9C64-E85B03077D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220150-8118-4F3A-8A2F-94EBD2BB9D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D75BB0A-0B47-4926-9C64-E85B03077D1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1656184"/>
          </a:xfrm>
        </p:spPr>
        <p:txBody>
          <a:bodyPr/>
          <a:lstStyle/>
          <a:p>
            <a:r>
              <a:rPr lang="en-US" sz="9600" dirty="0" err="1" smtClean="0"/>
              <a:t>Gesundes</a:t>
            </a:r>
            <a:r>
              <a:rPr lang="en-US" sz="9600" dirty="0" smtClean="0"/>
              <a:t> Essen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pechena-kartoplya-v-kish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67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013448"/>
            <a:ext cx="8686800" cy="2844552"/>
          </a:xfrm>
        </p:spPr>
        <p:txBody>
          <a:bodyPr>
            <a:norm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</a:rPr>
              <a:t>Kartoffel</a:t>
            </a:r>
            <a:endParaRPr lang="ru-RU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604448" cy="1656184"/>
          </a:xfrm>
        </p:spPr>
        <p:txBody>
          <a:bodyPr>
            <a:noAutofit/>
          </a:bodyPr>
          <a:lstStyle/>
          <a:p>
            <a:r>
              <a:rPr lang="en-US" sz="8800" dirty="0" err="1" smtClean="0"/>
              <a:t>Ungesund</a:t>
            </a:r>
            <a:r>
              <a:rPr lang="en-US" sz="8800" dirty="0" smtClean="0"/>
              <a:t> </a:t>
            </a:r>
            <a:r>
              <a:rPr lang="en-US" sz="8800" dirty="0" err="1" smtClean="0"/>
              <a:t>Essens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zakuska_kartoshka_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Pommes frites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f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258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980456"/>
          </a:xfrm>
        </p:spPr>
        <p:txBody>
          <a:bodyPr>
            <a:noAutofit/>
          </a:bodyPr>
          <a:lstStyle/>
          <a:p>
            <a:r>
              <a:rPr lang="en-US" sz="13800" dirty="0" err="1" smtClean="0"/>
              <a:t>Fastfood</a:t>
            </a:r>
            <a:endParaRPr lang="ru-RU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piz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285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1916832"/>
          </a:xfrm>
        </p:spPr>
        <p:txBody>
          <a:bodyPr>
            <a:normAutofit fontScale="90000"/>
          </a:bodyPr>
          <a:lstStyle/>
          <a:p>
            <a:r>
              <a:rPr lang="en-US" sz="16600" dirty="0" smtClean="0"/>
              <a:t>Pizza</a:t>
            </a:r>
            <a:endParaRPr lang="ru-RU" sz="1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prishlas-ne-po-vku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2844552"/>
          </a:xfrm>
        </p:spPr>
        <p:txBody>
          <a:bodyPr>
            <a:noAutofit/>
          </a:bodyPr>
          <a:lstStyle/>
          <a:p>
            <a:r>
              <a:rPr lang="en-US" sz="16600" dirty="0" err="1" smtClean="0">
                <a:solidFill>
                  <a:srgbClr val="FFFF00"/>
                </a:solidFill>
              </a:rPr>
              <a:t>Wurst</a:t>
            </a:r>
            <a:endParaRPr lang="ru-RU" sz="1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6fb2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188640"/>
            <a:ext cx="4978896" cy="2124472"/>
          </a:xfrm>
        </p:spPr>
        <p:txBody>
          <a:bodyPr>
            <a:noAutofit/>
          </a:bodyPr>
          <a:lstStyle/>
          <a:p>
            <a:r>
              <a:rPr lang="en-US" sz="13800" dirty="0" err="1" smtClean="0"/>
              <a:t>Fisch</a:t>
            </a:r>
            <a:endParaRPr lang="ru-RU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myaso-varenoe-rec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116632"/>
            <a:ext cx="5832648" cy="1944216"/>
          </a:xfrm>
        </p:spPr>
        <p:txBody>
          <a:bodyPr>
            <a:noAutofit/>
          </a:bodyPr>
          <a:lstStyle/>
          <a:p>
            <a:r>
              <a:rPr lang="en-US" sz="13800" dirty="0" err="1" smtClean="0"/>
              <a:t>Fleisch</a:t>
            </a:r>
            <a:endParaRPr lang="ru-RU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творог-диетический-проду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7"/>
            <a:ext cx="9144000" cy="685439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Hüttenkäse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74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628528"/>
          </a:xfrm>
        </p:spPr>
        <p:txBody>
          <a:bodyPr>
            <a:noAutofit/>
          </a:bodyPr>
          <a:lstStyle/>
          <a:p>
            <a:r>
              <a:rPr lang="en-US" sz="16600" dirty="0" err="1" smtClean="0"/>
              <a:t>Käse</a:t>
            </a:r>
            <a:endParaRPr lang="ru-RU" sz="1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greek-salad-sec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2340496"/>
          </a:xfrm>
        </p:spPr>
        <p:txBody>
          <a:bodyPr>
            <a:noAutofit/>
          </a:bodyPr>
          <a:lstStyle/>
          <a:p>
            <a:r>
              <a:rPr lang="en-US" sz="16600" dirty="0" err="1" smtClean="0">
                <a:solidFill>
                  <a:srgbClr val="FF0000"/>
                </a:solidFill>
              </a:rPr>
              <a:t>Salat</a:t>
            </a:r>
            <a:endParaRPr lang="ru-RU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35"/>
            <a:ext cx="9144000" cy="684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229472"/>
            <a:ext cx="8229600" cy="2628528"/>
          </a:xfrm>
        </p:spPr>
        <p:txBody>
          <a:bodyPr>
            <a:normAutofit/>
          </a:bodyPr>
          <a:lstStyle/>
          <a:p>
            <a:r>
              <a:rPr lang="en-US" sz="16600" dirty="0" err="1" smtClean="0">
                <a:solidFill>
                  <a:srgbClr val="FFFF00"/>
                </a:solidFill>
              </a:rPr>
              <a:t>Milch</a:t>
            </a:r>
            <a:endParaRPr lang="ru-RU" sz="1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file1523074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901"/>
            <a:ext cx="9144000" cy="68889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152400"/>
            <a:ext cx="5112568" cy="1620416"/>
          </a:xfrm>
        </p:spPr>
        <p:txBody>
          <a:bodyPr>
            <a:no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</a:rPr>
              <a:t>Honig</a:t>
            </a:r>
            <a:endParaRPr lang="ru-RU" sz="11500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Администратор\Desktop\img820063_6_Pchela_i_m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333750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02 0.38403 C 0.21111 0.36088 0.2033 0.34977 0.19514 0.33009 C 0.19149 0.3213 0.18871 0.31134 0.18455 0.30301 C 0.18264 0.29907 0.18021 0.29583 0.17847 0.2919 C 0.17396 0.28125 0.17135 0.27153 0.16545 0.26181 C 0.16285 0.25116 0.15608 0.24329 0.15243 0.2331 C 0.14896 0.22361 0.14618 0.21389 0.14045 0.20625 C 0.13819 0.19491 0.13403 0.18611 0.12969 0.17593 C 0.1283 0.17315 0.12726 0.16991 0.12621 0.16667 C 0.12535 0.16412 0.12483 0.16111 0.12378 0.15856 C 0.12048 0.15093 0.11649 0.14375 0.11302 0.13611 C 0.10868 0.11528 0.09861 0.09769 0.09045 0.07894 C 0.08663 0.07037 0.08403 0.06204 0.07969 0.0537 C 0.075 0.03519 0.06545 0.01759 0.0559 0.00301 C 0.05156 -0.0037 0.04861 -0.01157 0.0441 -0.01759 C 0.04184 -0.02639 0.03733 -0.04051 0.03333 -0.04769 C 0.03212 -0.05278 0.0316 -0.05764 0.02969 -0.06204 C 0.02778 -0.0662 0.025 -0.07014 0.02378 -0.07477 C 0.01927 -0.09167 0.01371 -0.10741 0.00833 -0.12384 C 0.00486 -0.13449 0.0026 -0.14606 -0.00243 -0.15556 C -0.00382 -0.16528 -0.00677 -0.1706 -0.00955 -0.1794 C -0.0125 -0.18912 -0.01476 -0.20093 -0.0191 -0.20972 C -0.025 -0.22199 -0.03004 -0.2331 -0.03455 -0.2463 C -0.03715 -0.25417 -0.04202 -0.26019 -0.0441 -0.26829 C -0.0474 -0.28102 -0.05243 -0.2912 -0.05833 -0.30162 C -0.06285 -0.30972 -0.06354 -0.31991 -0.0691 -0.32708 C -0.07101 -0.33495 -0.07344 -0.33935 -0.07743 -0.34606 C -0.08247 -0.3662 -0.09445 -0.38333 -0.10365 -0.4 C -0.1158 -0.42176 -0.12708 -0.44421 -0.14167 -0.46366 C -0.14757 -0.4713 -0.15452 -0.47778 -0.15955 -0.48611 C -0.17726 -0.51528 -0.19445 -0.54491 -0.21684 -0.56829 C -0.22483 -0.57685 -0.23403 -0.58218 -0.24288 -0.58889 C -0.25139 -0.59537 -0.25955 -0.60162 -0.2691 -0.60486 C -0.27379 -0.6081 -0.27726 -0.60903 -0.28212 -0.61111 C -0.29288 -0.61574 -0.28368 -0.6125 -0.29288 -0.61759 C -0.30122 -0.62222 -0.31042 -0.62477 -0.3191 -0.62708 C -0.32639 -0.63218 -0.34167 -0.63657 -0.35 -0.63819 C -0.36354 -0.6456 -0.37743 -0.6463 -0.39167 -0.64931 C -0.4125 -0.6537 -0.43247 -0.65787 -0.45365 -0.66042 C -0.48646 -0.65949 -0.50868 -0.65903 -0.5382 -0.65255 C -0.55104 -0.64375 -0.53281 -0.65532 -0.55 -0.64769 C -0.55295 -0.6463 -0.55538 -0.64306 -0.55833 -0.64144 C -0.56545 -0.63773 -0.57292 -0.63657 -0.57986 -0.63194 C -0.58472 -0.6287 -0.58837 -0.62431 -0.59288 -0.62083 C -0.59392 -0.61991 -0.59531 -0.61991 -0.59653 -0.61921 C -0.59809 -0.61829 -0.59965 -0.61713 -0.60122 -0.61597 C -0.6066 -0.61181 -0.61077 -0.60602 -0.61667 -0.60324 C -0.62049 -0.59606 -0.62761 -0.5919 -0.63333 -0.58773 C -0.63663 -0.58079 -0.64184 -0.57431 -0.64757 -0.57153 C -0.65347 -0.55995 -0.6507 -0.56505 -0.6559 -0.55556 C -0.65712 -0.55324 -0.65712 -0.55 -0.65833 -0.54769 C -0.6592 -0.54606 -0.66077 -0.5456 -0.66198 -0.54444 C -0.66563 -0.53148 -0.66979 -0.51574 -0.67622 -0.50486 C -0.6783 -0.49653 -0.68038 -0.48889 -0.68333 -0.48102 C -0.68368 -0.47847 -0.68386 -0.47593 -0.68455 -0.47315 C -0.68507 -0.4713 -0.68663 -0.47014 -0.68698 -0.46829 C -0.69288 -0.43264 -0.68455 -0.46389 -0.69045 -0.44306 C -0.69132 -0.43056 -0.69132 -0.42199 -0.69531 -0.41111 C -0.69636 -0.39676 -0.69757 -0.38218 -0.7 -0.36852 C -0.70052 -0.36505 -0.7007 -0.36204 -0.70122 -0.3588 C -0.70191 -0.35463 -0.70365 -0.34606 -0.70365 -0.34606 C -0.70538 -0.32407 -0.70816 -0.30185 -0.70955 -0.2794 C -0.71024 -0.25231 -0.70938 -0.2412 -0.71424 -0.21921 C -0.71511 -0.20139 -0.71458 -0.18056 -0.7191 -0.16366 C -0.71875 -0.13611 -0.71858 -0.10856 -0.71788 -0.08102 C -0.71771 -0.07199 -0.71406 -0.06551 -0.71198 -0.05718 C -0.70781 -0.04074 -0.70538 -0.02431 -0.70122 -0.0081 C -0.69861 0.01181 -0.68976 0.02847 -0.68212 0.0456 C -0.67188 0.06875 -0.66198 0.0919 -0.64757 0.11088 C -0.64306 0.12338 -0.64827 0.11134 -0.63924 0.12361 C -0.6382 0.125 -0.63802 0.12708 -0.63698 0.12847 C -0.63559 0.13009 -0.63351 0.13009 -0.63212 0.13171 C -0.62952 0.13449 -0.62743 0.13796 -0.625 0.1412 C -0.61719 0.15139 -0.61632 0.14907 -0.60833 0.15556 C -0.60035 0.16204 -0.60035 0.16481 -0.59045 0.1713 C -0.58108 0.17708 -0.57379 0.18704 -0.5632 0.19028 C -0.5559 0.19514 -0.54792 0.19861 -0.54045 0.20301 C -0.52448 0.21227 -0.54549 0.20046 -0.53212 0.20926 C -0.51615 0.21991 -0.49931 0.23056 -0.48212 0.23634 C -0.47396 0.24167 -0.46597 0.24421 -0.45712 0.24745 C -0.45156 0.24907 -0.44045 0.25231 -0.44045 0.25231 C -0.4309 0.25903 -0.41788 0.26157 -0.40712 0.26343 C -0.39827 0.26829 -0.39514 0.26829 -0.38455 0.26968 C -0.37083 0.27384 -0.35955 0.275 -0.34531 0.27616 C -0.30278 0.29144 -0.17205 0.27963 -0.14288 0.27917 C -0.12622 0.27639 -0.10938 0.27338 -0.09306 0.26968 C -0.08646 0.26829 -0.07379 0.26505 -0.07379 0.26505 C -0.06406 0.25972 -0.0533 0.2581 -0.04288 0.25556 C -0.03594 0.25185 -0.02882 0.24931 -0.02153 0.24745 C -0.01285 0.24074 -0.0033 0.23843 0.0059 0.2331 C 0.00764 0.23241 0.00903 0.23079 0.01076 0.23009 C 0.01389 0.2287 0.02014 0.22685 0.02014 0.22685 C 0.0217 0.225 0.02326 0.22361 0.025 0.22222 C 0.02604 0.22153 0.02743 0.22153 0.02847 0.2206 C 0.04514 0.20694 0.03489 0.21204 0.0441 0.20787 C 0.04983 0.20116 0.05417 0.19375 0.05955 0.18727 C 0.06163 0.18449 0.06441 0.1831 0.06667 0.18079 C 0.06875 0.1787 0.07066 0.17662 0.07257 0.17454 C 0.08212 0.16319 0.08941 0.15301 0.09757 0.13958 C 0.09913 0.13704 0.10139 0.13472 0.10243 0.13171 C 0.10625 0.1206 0.10364 0.12708 0.11076 0.1125 C 0.11458 0.1044 0.11614 0.09398 0.1191 0.08565 C 0.12257 0.07569 0.12604 0.06551 0.12969 0.05556 C 0.13177 0.0412 0.12934 0.05324 0.13455 0.03958 C 0.1368 0.0338 0.13767 0.02685 0.13923 0.02037 C 0.14097 0.01366 0.1441 -7.40741E-7 0.1441 -7.40741E-7 C 0.14496 -0.0088 0.14583 -0.01296 0.14878 -0.02083 C 0.14844 -0.06481 0.16423 -0.24259 0.13802 -0.33032 C 0.1283 -0.40602 0.08264 -0.48009 0.03923 -0.52708 C 0.02847 -0.53889 0.01632 -0.54722 0.00469 -0.55718 C 0.0026 -0.55903 0.00104 -0.56204 -0.00122 -0.56366 C -0.0059 -0.56667 -0.01389 -0.56968 -0.0191 -0.57153 C -0.02222 -0.57269 -0.02865 -0.57477 -0.02865 -0.57477 C -0.03229 -0.57801 -0.03333 -0.57917 -0.0382 -0.58102 C -0.04202 -0.58264 -0.05 -0.58426 -0.05 -0.58426 C -0.05799 -0.58935 -0.06528 -0.58981 -0.07379 -0.59213 C -0.08611 -0.60046 -0.09965 -0.60509 -0.11337 -0.6081 C -0.14965 -0.62662 -0.18993 -0.6338 -0.22865 -0.63819 C -0.27066 -0.64977 -0.31458 -0.64375 -0.35712 -0.63657 C -0.37917 -0.62639 -0.40226 -0.61644 -0.425 -0.60972 C -0.42743 -0.6081 -0.42969 -0.60625 -0.43212 -0.60486 C -0.43368 -0.60394 -0.43542 -0.60417 -0.43698 -0.60324 C -0.44219 -0.59977 -0.4474 -0.59444 -0.45243 -0.59074 C -0.46042 -0.58449 -0.46945 -0.58009 -0.47743 -0.57477 C -0.48472 -0.56991 -0.49149 -0.56389 -0.49879 -0.5588 C -0.50556 -0.54722 -0.51563 -0.54005 -0.52379 -0.53032 C -0.53455 -0.51736 -0.52795 -0.52106 -0.53577 -0.51759 C -0.54618 -0.5037 -0.55469 -0.49097 -0.5632 -0.47477 C -0.56632 -0.46898 -0.56806 -0.46181 -0.57031 -0.45556 C -0.5724 -0.45 -0.57622 -0.44306 -0.57865 -0.43819 C -0.58351 -0.4287 -0.58455 -0.4162 -0.58924 -0.40648 C -0.58958 -0.40278 -0.58958 -0.39884 -0.59045 -0.39537 C -0.5908 -0.39352 -0.59236 -0.39236 -0.59288 -0.39051 C -0.59653 -0.37616 -0.59757 -0.36065 -0.60122 -0.34606 C -0.60347 -0.33727 -0.6059 -0.31944 -0.6059 -0.31944 C -0.60695 -0.30208 -0.60764 -0.28495 -0.61077 -0.26829 C -0.61024 -0.21713 -0.61389 -0.1537 -0.60486 -0.1 C -0.60365 -0.09282 -0.60313 -0.08727 -0.6 -0.08102 C -0.59861 -0.07037 -0.59653 -0.05741 -0.59288 -0.04769 C -0.59202 -0.04537 -0.59011 -0.04398 -0.58924 -0.04144 C -0.58785 -0.03796 -0.58681 -0.03403 -0.58577 -0.03032 C -0.58386 -0.02384 -0.57743 -0.01273 -0.57743 -0.01273 C -0.57552 -0.00532 -0.57014 0.00324 -0.56545 0.00787 C -0.55729 0.02477 -0.54462 0.03565 -0.53212 0.0456 C -0.52778 0.04931 -0.52361 0.05579 -0.52031 0.06019 C -0.51875 0.06204 -0.51615 0.06181 -0.51424 0.06343 C -0.50261 0.07245 -0.49202 0.08611 -0.47865 0.09028 C -0.47587 0.09282 -0.47344 0.0963 -0.47049 0.09838 C -0.4632 0.10301 -0.46215 0.10208 -0.4559 0.10463 C -0.44705 0.1081 -0.45851 0.10394 -0.44879 0.10949 C -0.44462 0.11204 -0.43906 0.1125 -0.43455 0.11412 C -0.425 0.11736 -0.41719 0.12222 -0.40712 0.12361 C -0.39809 0.12986 -0.40608 0.12523 -0.39045 0.12847 C -0.37865 0.13079 -0.36771 0.13704 -0.3559 0.13958 C -0.34011 0.14699 -0.32222 0.14861 -0.3059 0.15208 C -0.25833 0.15162 -0.21077 0.15255 -0.1632 0.15069 C -0.14774 0.15 -0.13142 0.1287 -0.1191 0.11875 C -0.11545 0.10926 -0.10868 0.10231 -0.10365 0.09352 C -0.09722 0.08148 -0.09045 0.06944 -0.08472 0.05694 C -0.07778 0.04259 -0.0757 0.02431 -0.06788 0.01111 C -0.06441 -0.00301 -0.05695 -0.01343 -0.05243 -0.02731 C -0.05052 -0.03287 -0.04653 -0.04468 -0.04653 -0.04468 C -0.04618 -0.04861 -0.04618 -0.05301 -0.04531 -0.05718 C -0.04445 -0.06134 -0.04184 -0.06435 -0.04045 -0.06852 C -0.03698 -0.07847 -0.03333 -0.08935 -0.0309 -0.1 C -0.02986 -0.10486 -0.02847 -0.10972 -0.02743 -0.11435 C -0.02656 -0.11852 -0.025 -0.12708 -0.025 -0.12708 C -0.02396 -0.13819 -0.02257 -0.14931 -0.02153 -0.16042 C -0.0224 -0.19699 -0.01858 -0.2544 -0.03333 -0.29213 C -0.03542 -0.30347 -0.03663 -0.31088 -0.04288 -0.31944 C -0.0467 -0.3338 -0.05642 -0.34699 -0.0632 -0.36065 C -0.07222 -0.37847 -0.09861 -0.40972 -0.11545 -0.41759 C -0.12674 -0.42917 -0.1434 -0.43773 -0.15712 -0.43981 C -0.16042 -0.44167 -0.1632 -0.44514 -0.16667 -0.44606 C -0.17292 -0.44792 -0.17952 -0.44792 -0.18577 -0.44931 C -0.19879 -0.45833 -0.21441 -0.45532 -0.22865 -0.45741 C -0.23212 -0.4581 -0.24288 -0.46157 -0.24757 -0.46204 C -0.25799 -0.46366 -0.27865 -0.46667 -0.27865 -0.46667 C -0.31632 -0.4662 -0.35399 -0.46667 -0.39167 -0.46551 C -0.39653 -0.46505 -0.4059 -0.46204 -0.4059 -0.46204 C -0.40747 -0.46088 -0.40903 -0.45972 -0.41077 -0.4588 C -0.41389 -0.45764 -0.41719 -0.45741 -0.42031 -0.45556 C -0.42778 -0.45162 -0.44896 -0.43657 -0.45486 -0.4287 C -0.45625 -0.42685 -0.45695 -0.42407 -0.45833 -0.42222 C -0.46163 -0.41782 -0.46597 -0.4162 -0.4691 -0.41111 C -0.48281 -0.38912 -0.47049 -0.40648 -0.4809 -0.39213 C -0.48316 -0.3831 -0.48264 -0.3794 -0.4882 -0.37477 C -0.49063 -0.35926 -0.49705 -0.34282 -0.50243 -0.3287 C -0.50365 -0.31667 -0.50608 -0.30509 -0.50955 -0.29375 C -0.51146 -0.25949 -0.51806 -0.22176 -0.50833 -0.18889 C -0.5059 -0.16667 -0.5 -0.14491 -0.49167 -0.12569 C -0.48872 -0.11875 -0.4875 -0.11343 -0.48333 -0.1081 C -0.47813 -0.09398 -0.46945 -0.07731 -0.45955 -0.06852 C -0.45399 -0.05764 -0.44601 -0.0544 -0.4382 -0.04769 C -0.43195 -0.04213 -0.42639 -0.03472 -0.4191 -0.03194 C -0.41476 -0.02616 -0.40903 -0.02037 -0.40365 -0.01597 C -0.40052 -0.01366 -0.39688 -0.0125 -0.3941 -0.00972 C -0.38785 -0.0037 -0.38004 0.00301 -0.37257 0.00625 C -0.36372 0.01528 -0.37257 0.00787 -0.36077 0.01227 C -0.35521 0.01458 -0.35695 0.01597 -0.35243 0.01898 C -0.34757 0.02222 -0.34011 0.02292 -0.33577 0.02685 C -0.33021 0.03171 -0.32708 0.03333 -0.32031 0.03472 C -0.3099 0.03935 -0.30017 0.04375 -0.28924 0.0456 C -0.26059 0.05903 -0.22761 0.06296 -0.19757 0.06505 C -0.15469 0.06389 -0.12309 0.06019 -0.08212 0.05231 C -0.07413 0.04838 -0.06441 0.04861 -0.0559 0.04745 C -0.05243 0.04606 -0.04879 0.04537 -0.04531 0.04444 C -0.04288 0.04352 -0.04063 0.04236 -0.0382 0.0412 C -0.03698 0.04074 -0.03455 0.03958 -0.03455 0.03958 C -0.02517 0.02963 -0.01181 0.02338 -0.00486 0.00949 C -0.00382 0.00741 -0.00191 -7.40741E-7 -3.33333E-6 -7.40741E-7 " pathEditMode="relative" ptsTypes="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1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06fb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561856"/>
            <a:ext cx="6264696" cy="1296144"/>
          </a:xfrm>
        </p:spPr>
        <p:txBody>
          <a:bodyPr>
            <a:noAutofit/>
          </a:bodyPr>
          <a:lstStyle/>
          <a:p>
            <a:r>
              <a:rPr lang="en-US" sz="18000" dirty="0" err="1" smtClean="0"/>
              <a:t>Apfel</a:t>
            </a:r>
            <a:endParaRPr lang="ru-RU" sz="1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</TotalTime>
  <Words>18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Gesundes Essen</vt:lpstr>
      <vt:lpstr>Fisch</vt:lpstr>
      <vt:lpstr>Fleisch</vt:lpstr>
      <vt:lpstr>Hüttenkäse</vt:lpstr>
      <vt:lpstr>Käse</vt:lpstr>
      <vt:lpstr>Salat</vt:lpstr>
      <vt:lpstr>Milch</vt:lpstr>
      <vt:lpstr>Honig</vt:lpstr>
      <vt:lpstr>Apfel</vt:lpstr>
      <vt:lpstr>Kartoffel</vt:lpstr>
      <vt:lpstr>Ungesund Essens</vt:lpstr>
      <vt:lpstr>Pommes frites</vt:lpstr>
      <vt:lpstr>Fastfood</vt:lpstr>
      <vt:lpstr>Pizza</vt:lpstr>
      <vt:lpstr>Wurst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Gesundes Essen</dc:title>
  <dc:creator>Ярослав Попов</dc:creator>
  <cp:lastModifiedBy>Ярослав Попов</cp:lastModifiedBy>
  <cp:revision>5</cp:revision>
  <dcterms:created xsi:type="dcterms:W3CDTF">2012-11-14T14:40:17Z</dcterms:created>
  <dcterms:modified xsi:type="dcterms:W3CDTF">2012-11-14T15:17:14Z</dcterms:modified>
</cp:coreProperties>
</file>