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57" r:id="rId3"/>
    <p:sldId id="260" r:id="rId4"/>
    <p:sldId id="258" r:id="rId5"/>
    <p:sldId id="264" r:id="rId6"/>
    <p:sldId id="261" r:id="rId7"/>
    <p:sldId id="263" r:id="rId8"/>
    <p:sldId id="265" r:id="rId9"/>
    <p:sldId id="266" r:id="rId10"/>
    <p:sldId id="267" r:id="rId11"/>
    <p:sldId id="268" r:id="rId12"/>
    <p:sldId id="269" r:id="rId13"/>
    <p:sldId id="270" r:id="rId14"/>
    <p:sldId id="271" r:id="rId15"/>
    <p:sldId id="273" r:id="rId16"/>
    <p:sldId id="274" r:id="rId17"/>
    <p:sldId id="278" r:id="rId18"/>
    <p:sldId id="275" r:id="rId19"/>
    <p:sldId id="276" r:id="rId20"/>
    <p:sldId id="27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193D"/>
    <a:srgbClr val="B31D1D"/>
    <a:srgbClr val="800000"/>
    <a:srgbClr val="B30D3C"/>
    <a:srgbClr val="FF9933"/>
    <a:srgbClr val="00FF00"/>
    <a:srgbClr val="008000"/>
    <a:srgbClr val="FF3300"/>
    <a:srgbClr val="FFCC00"/>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88" autoAdjust="0"/>
    <p:restoredTop sz="94660"/>
  </p:normalViewPr>
  <p:slideViewPr>
    <p:cSldViewPr>
      <p:cViewPr>
        <p:scale>
          <a:sx n="72" d="100"/>
          <a:sy n="72" d="100"/>
        </p:scale>
        <p:origin x="-134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58945-199A-47A7-8BA2-442E61A07299}"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ru-RU"/>
        </a:p>
      </dgm:t>
    </dgm:pt>
    <dgm:pt modelId="{48B786A2-E8CF-4C23-9EAE-C94D028C75BB}">
      <dgm:prSet phldrT="[Текст]"/>
      <dgm:spPr/>
      <dgm:t>
        <a:bodyPr/>
        <a:lstStyle/>
        <a:p>
          <a:r>
            <a:rPr lang="en-US" b="1" dirty="0" smtClean="0">
              <a:solidFill>
                <a:srgbClr val="F3193D"/>
              </a:solidFill>
              <a:latin typeface="Times New Roman" pitchFamily="18" charset="0"/>
              <a:cs typeface="Times New Roman" pitchFamily="18" charset="0"/>
            </a:rPr>
            <a:t>Discover the notion “</a:t>
          </a:r>
          <a:r>
            <a:rPr lang="en-US" b="1" dirty="0" err="1" smtClean="0">
              <a:solidFill>
                <a:srgbClr val="F3193D"/>
              </a:solidFill>
              <a:latin typeface="Times New Roman" pitchFamily="18" charset="0"/>
              <a:cs typeface="Times New Roman" pitchFamily="18" charset="0"/>
            </a:rPr>
            <a:t>totemism</a:t>
          </a:r>
          <a:r>
            <a:rPr lang="en-US" b="1" dirty="0" smtClean="0">
              <a:solidFill>
                <a:srgbClr val="F3193D"/>
              </a:solidFill>
              <a:latin typeface="Times New Roman" pitchFamily="18" charset="0"/>
              <a:cs typeface="Times New Roman" pitchFamily="18" charset="0"/>
            </a:rPr>
            <a:t>”</a:t>
          </a:r>
          <a:endParaRPr lang="ru-RU" b="1" dirty="0">
            <a:solidFill>
              <a:srgbClr val="F3193D"/>
            </a:solidFill>
          </a:endParaRPr>
        </a:p>
      </dgm:t>
    </dgm:pt>
    <dgm:pt modelId="{E7C887E0-7F03-4AA2-8060-8E12AAB5D4BA}" type="parTrans" cxnId="{E01CE1AF-6CF5-4701-8E99-E94AB4ABF3B4}">
      <dgm:prSet/>
      <dgm:spPr/>
      <dgm:t>
        <a:bodyPr/>
        <a:lstStyle/>
        <a:p>
          <a:endParaRPr lang="ru-RU"/>
        </a:p>
      </dgm:t>
    </dgm:pt>
    <dgm:pt modelId="{4FE7CCC3-3BBA-43BD-97CA-300FB8A3E31E}" type="sibTrans" cxnId="{E01CE1AF-6CF5-4701-8E99-E94AB4ABF3B4}">
      <dgm:prSet/>
      <dgm:spPr/>
      <dgm:t>
        <a:bodyPr/>
        <a:lstStyle/>
        <a:p>
          <a:endParaRPr lang="ru-RU"/>
        </a:p>
      </dgm:t>
    </dgm:pt>
    <dgm:pt modelId="{EBA6365E-B767-4E40-AFCB-8B2464E9908A}">
      <dgm:prSet phldrT="[Текст]" custT="1"/>
      <dgm:spPr/>
      <dgm:t>
        <a:bodyPr/>
        <a:lstStyle/>
        <a:p>
          <a:r>
            <a:rPr lang="en-US" sz="2800" b="1" dirty="0" smtClean="0">
              <a:solidFill>
                <a:srgbClr val="F3193D"/>
              </a:solidFill>
              <a:latin typeface="Times New Roman" pitchFamily="18" charset="0"/>
              <a:cs typeface="Times New Roman" pitchFamily="18" charset="0"/>
            </a:rPr>
            <a:t>Characterize totemic animals’ images, their features</a:t>
          </a:r>
          <a:r>
            <a:rPr lang="uk-UA"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and</a:t>
          </a:r>
          <a:r>
            <a:rPr lang="de-DE"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functioning</a:t>
          </a:r>
          <a:r>
            <a:rPr lang="de-DE" sz="2800" b="1" dirty="0" smtClean="0">
              <a:solidFill>
                <a:srgbClr val="F3193D"/>
              </a:solidFill>
              <a:latin typeface="Times New Roman" pitchFamily="18" charset="0"/>
              <a:cs typeface="Times New Roman" pitchFamily="18" charset="0"/>
            </a:rPr>
            <a:t> in </a:t>
          </a:r>
          <a:r>
            <a:rPr lang="de-DE" sz="2800" b="1" dirty="0" err="1" smtClean="0">
              <a:solidFill>
                <a:srgbClr val="F3193D"/>
              </a:solidFill>
              <a:latin typeface="Times New Roman" pitchFamily="18" charset="0"/>
              <a:cs typeface="Times New Roman" pitchFamily="18" charset="0"/>
            </a:rPr>
            <a:t>the</a:t>
          </a:r>
          <a:r>
            <a:rPr lang="de-DE"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plot</a:t>
          </a:r>
          <a:r>
            <a:rPr lang="de-DE"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of</a:t>
          </a:r>
          <a:r>
            <a:rPr lang="de-DE"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the</a:t>
          </a:r>
          <a:r>
            <a:rPr lang="de-DE" sz="2800" b="1" dirty="0" smtClean="0">
              <a:solidFill>
                <a:srgbClr val="F3193D"/>
              </a:solidFill>
              <a:latin typeface="Times New Roman" pitchFamily="18" charset="0"/>
              <a:cs typeface="Times New Roman" pitchFamily="18" charset="0"/>
            </a:rPr>
            <a:t> </a:t>
          </a:r>
          <a:r>
            <a:rPr lang="de-DE" sz="2800" b="1" dirty="0" err="1" smtClean="0">
              <a:solidFill>
                <a:srgbClr val="F3193D"/>
              </a:solidFill>
              <a:latin typeface="Times New Roman" pitchFamily="18" charset="0"/>
              <a:cs typeface="Times New Roman" pitchFamily="18" charset="0"/>
            </a:rPr>
            <a:t>novel</a:t>
          </a:r>
          <a:endParaRPr lang="ru-RU" sz="2800" b="1" dirty="0">
            <a:solidFill>
              <a:srgbClr val="F3193D"/>
            </a:solidFill>
          </a:endParaRPr>
        </a:p>
      </dgm:t>
    </dgm:pt>
    <dgm:pt modelId="{750C4B09-0381-4A70-B672-4D72A7D35092}" type="parTrans" cxnId="{AA55B0E2-5A3E-4A9C-8AB3-A8FE48985654}">
      <dgm:prSet/>
      <dgm:spPr/>
      <dgm:t>
        <a:bodyPr/>
        <a:lstStyle/>
        <a:p>
          <a:endParaRPr lang="ru-RU"/>
        </a:p>
      </dgm:t>
    </dgm:pt>
    <dgm:pt modelId="{D974C5A3-09A0-4FC2-A3FF-9B73F2318B4B}" type="sibTrans" cxnId="{AA55B0E2-5A3E-4A9C-8AB3-A8FE48985654}">
      <dgm:prSet/>
      <dgm:spPr/>
      <dgm:t>
        <a:bodyPr/>
        <a:lstStyle/>
        <a:p>
          <a:endParaRPr lang="ru-RU"/>
        </a:p>
      </dgm:t>
    </dgm:pt>
    <dgm:pt modelId="{CBA7EEDC-80E9-4947-AF35-CF3552A8D796}">
      <dgm:prSet phldrT="[Текст]" custT="1"/>
      <dgm:spPr/>
      <dgm:t>
        <a:bodyPr/>
        <a:lstStyle/>
        <a:p>
          <a:r>
            <a:rPr lang="en-US" sz="3200" b="1" dirty="0" smtClean="0">
              <a:solidFill>
                <a:srgbClr val="F3193D"/>
              </a:solidFill>
              <a:latin typeface="Times New Roman" pitchFamily="18" charset="0"/>
              <a:cs typeface="Times New Roman" pitchFamily="18" charset="0"/>
            </a:rPr>
            <a:t>Describe the totemic animals in the novel</a:t>
          </a:r>
          <a:endParaRPr lang="ru-RU" sz="3200" b="1" dirty="0">
            <a:solidFill>
              <a:srgbClr val="F3193D"/>
            </a:solidFill>
          </a:endParaRPr>
        </a:p>
      </dgm:t>
    </dgm:pt>
    <dgm:pt modelId="{3BAAFAF0-E103-48C2-9630-B0D42D79F840}" type="parTrans" cxnId="{863244DA-AC5F-4B02-8273-3B885FFD1D12}">
      <dgm:prSet/>
      <dgm:spPr/>
      <dgm:t>
        <a:bodyPr/>
        <a:lstStyle/>
        <a:p>
          <a:endParaRPr lang="ru-RU"/>
        </a:p>
      </dgm:t>
    </dgm:pt>
    <dgm:pt modelId="{559AD7C6-0209-42C4-AF14-617EB6A14047}" type="sibTrans" cxnId="{863244DA-AC5F-4B02-8273-3B885FFD1D12}">
      <dgm:prSet/>
      <dgm:spPr/>
      <dgm:t>
        <a:bodyPr/>
        <a:lstStyle/>
        <a:p>
          <a:endParaRPr lang="ru-RU"/>
        </a:p>
      </dgm:t>
    </dgm:pt>
    <dgm:pt modelId="{4EBCB688-547B-41E1-A1CE-79A687DFACE0}" type="pres">
      <dgm:prSet presAssocID="{5A058945-199A-47A7-8BA2-442E61A07299}" presName="linear" presStyleCnt="0">
        <dgm:presLayoutVars>
          <dgm:dir/>
          <dgm:animLvl val="lvl"/>
          <dgm:resizeHandles val="exact"/>
        </dgm:presLayoutVars>
      </dgm:prSet>
      <dgm:spPr/>
      <dgm:t>
        <a:bodyPr/>
        <a:lstStyle/>
        <a:p>
          <a:endParaRPr lang="ru-RU"/>
        </a:p>
      </dgm:t>
    </dgm:pt>
    <dgm:pt modelId="{BFE4EC62-1253-4D84-90C9-0EAE239B4C0E}" type="pres">
      <dgm:prSet presAssocID="{48B786A2-E8CF-4C23-9EAE-C94D028C75BB}" presName="parentLin" presStyleCnt="0"/>
      <dgm:spPr/>
    </dgm:pt>
    <dgm:pt modelId="{7E5F71F2-5EE2-48D8-B572-6D619458E848}" type="pres">
      <dgm:prSet presAssocID="{48B786A2-E8CF-4C23-9EAE-C94D028C75BB}" presName="parentLeftMargin" presStyleLbl="node1" presStyleIdx="0" presStyleCnt="3"/>
      <dgm:spPr/>
      <dgm:t>
        <a:bodyPr/>
        <a:lstStyle/>
        <a:p>
          <a:endParaRPr lang="ru-RU"/>
        </a:p>
      </dgm:t>
    </dgm:pt>
    <dgm:pt modelId="{976B6B1B-48D5-4424-8AA0-D204BB1D3629}" type="pres">
      <dgm:prSet presAssocID="{48B786A2-E8CF-4C23-9EAE-C94D028C75BB}" presName="parentText" presStyleLbl="node1" presStyleIdx="0" presStyleCnt="3" custLinFactNeighborX="-3451" custLinFactNeighborY="-1637">
        <dgm:presLayoutVars>
          <dgm:chMax val="0"/>
          <dgm:bulletEnabled val="1"/>
        </dgm:presLayoutVars>
      </dgm:prSet>
      <dgm:spPr/>
      <dgm:t>
        <a:bodyPr/>
        <a:lstStyle/>
        <a:p>
          <a:endParaRPr lang="ru-RU"/>
        </a:p>
      </dgm:t>
    </dgm:pt>
    <dgm:pt modelId="{B6626D08-CA8B-453C-BDA8-21446E945B89}" type="pres">
      <dgm:prSet presAssocID="{48B786A2-E8CF-4C23-9EAE-C94D028C75BB}" presName="negativeSpace" presStyleCnt="0"/>
      <dgm:spPr/>
    </dgm:pt>
    <dgm:pt modelId="{E24BA705-AF99-46CA-B348-D19DA053DDB4}" type="pres">
      <dgm:prSet presAssocID="{48B786A2-E8CF-4C23-9EAE-C94D028C75BB}" presName="childText" presStyleLbl="conFgAcc1" presStyleIdx="0" presStyleCnt="3" custLinFactNeighborY="37308">
        <dgm:presLayoutVars>
          <dgm:bulletEnabled val="1"/>
        </dgm:presLayoutVars>
      </dgm:prSet>
      <dgm:spPr>
        <a:solidFill>
          <a:schemeClr val="accent6">
            <a:lumMod val="60000"/>
            <a:lumOff val="40000"/>
            <a:alpha val="90000"/>
          </a:schemeClr>
        </a:solidFill>
      </dgm:spPr>
      <dgm:t>
        <a:bodyPr/>
        <a:lstStyle/>
        <a:p>
          <a:endParaRPr lang="ru-RU"/>
        </a:p>
      </dgm:t>
    </dgm:pt>
    <dgm:pt modelId="{F2B2E7DF-B029-45A5-84B7-3131F569B401}" type="pres">
      <dgm:prSet presAssocID="{4FE7CCC3-3BBA-43BD-97CA-300FB8A3E31E}" presName="spaceBetweenRectangles" presStyleCnt="0"/>
      <dgm:spPr/>
    </dgm:pt>
    <dgm:pt modelId="{F82B3CF8-F148-4827-BBBF-EB57ABA03503}" type="pres">
      <dgm:prSet presAssocID="{EBA6365E-B767-4E40-AFCB-8B2464E9908A}" presName="parentLin" presStyleCnt="0"/>
      <dgm:spPr/>
    </dgm:pt>
    <dgm:pt modelId="{7FF89292-6D02-48F3-8E6F-0467D774D417}" type="pres">
      <dgm:prSet presAssocID="{EBA6365E-B767-4E40-AFCB-8B2464E9908A}" presName="parentLeftMargin" presStyleLbl="node1" presStyleIdx="0" presStyleCnt="3"/>
      <dgm:spPr/>
      <dgm:t>
        <a:bodyPr/>
        <a:lstStyle/>
        <a:p>
          <a:endParaRPr lang="ru-RU"/>
        </a:p>
      </dgm:t>
    </dgm:pt>
    <dgm:pt modelId="{F6C5A96E-3328-4DA2-8BA4-ACE1430B7392}" type="pres">
      <dgm:prSet presAssocID="{EBA6365E-B767-4E40-AFCB-8B2464E9908A}" presName="parentText" presStyleLbl="node1" presStyleIdx="1" presStyleCnt="3" custScaleX="102480" custScaleY="126131">
        <dgm:presLayoutVars>
          <dgm:chMax val="0"/>
          <dgm:bulletEnabled val="1"/>
        </dgm:presLayoutVars>
      </dgm:prSet>
      <dgm:spPr/>
      <dgm:t>
        <a:bodyPr/>
        <a:lstStyle/>
        <a:p>
          <a:endParaRPr lang="ru-RU"/>
        </a:p>
      </dgm:t>
    </dgm:pt>
    <dgm:pt modelId="{F18B602E-4815-43D6-A441-0BB0BA27334F}" type="pres">
      <dgm:prSet presAssocID="{EBA6365E-B767-4E40-AFCB-8B2464E9908A}" presName="negativeSpace" presStyleCnt="0"/>
      <dgm:spPr/>
    </dgm:pt>
    <dgm:pt modelId="{4C6B2ED3-97CD-4291-BBE8-4A5227B4EBF3}" type="pres">
      <dgm:prSet presAssocID="{EBA6365E-B767-4E40-AFCB-8B2464E9908A}" presName="childText" presStyleLbl="conFgAcc1" presStyleIdx="1" presStyleCnt="3">
        <dgm:presLayoutVars>
          <dgm:bulletEnabled val="1"/>
        </dgm:presLayoutVars>
      </dgm:prSet>
      <dgm:spPr>
        <a:solidFill>
          <a:schemeClr val="accent6">
            <a:lumMod val="60000"/>
            <a:lumOff val="40000"/>
            <a:alpha val="90000"/>
          </a:schemeClr>
        </a:solidFill>
      </dgm:spPr>
      <dgm:t>
        <a:bodyPr/>
        <a:lstStyle/>
        <a:p>
          <a:endParaRPr lang="ru-RU"/>
        </a:p>
      </dgm:t>
    </dgm:pt>
    <dgm:pt modelId="{C3D060FD-AFF8-4A28-97F5-469048E03EB6}" type="pres">
      <dgm:prSet presAssocID="{D974C5A3-09A0-4FC2-A3FF-9B73F2318B4B}" presName="spaceBetweenRectangles" presStyleCnt="0"/>
      <dgm:spPr/>
    </dgm:pt>
    <dgm:pt modelId="{18DCC829-ABFA-419F-A9F7-142C2929CE93}" type="pres">
      <dgm:prSet presAssocID="{CBA7EEDC-80E9-4947-AF35-CF3552A8D796}" presName="parentLin" presStyleCnt="0"/>
      <dgm:spPr/>
    </dgm:pt>
    <dgm:pt modelId="{3275E2B3-B2CA-4AC2-98B7-712B2AEB328B}" type="pres">
      <dgm:prSet presAssocID="{CBA7EEDC-80E9-4947-AF35-CF3552A8D796}" presName="parentLeftMargin" presStyleLbl="node1" presStyleIdx="1" presStyleCnt="3"/>
      <dgm:spPr/>
      <dgm:t>
        <a:bodyPr/>
        <a:lstStyle/>
        <a:p>
          <a:endParaRPr lang="ru-RU"/>
        </a:p>
      </dgm:t>
    </dgm:pt>
    <dgm:pt modelId="{92FE3B07-5606-4D0A-A927-B3F3292CC5EA}" type="pres">
      <dgm:prSet presAssocID="{CBA7EEDC-80E9-4947-AF35-CF3552A8D796}" presName="parentText" presStyleLbl="node1" presStyleIdx="2" presStyleCnt="3" custScaleX="103970" custScaleY="126831">
        <dgm:presLayoutVars>
          <dgm:chMax val="0"/>
          <dgm:bulletEnabled val="1"/>
        </dgm:presLayoutVars>
      </dgm:prSet>
      <dgm:spPr/>
      <dgm:t>
        <a:bodyPr/>
        <a:lstStyle/>
        <a:p>
          <a:endParaRPr lang="ru-RU"/>
        </a:p>
      </dgm:t>
    </dgm:pt>
    <dgm:pt modelId="{F4049B74-0AD6-4D7F-82EB-46271B192B8E}" type="pres">
      <dgm:prSet presAssocID="{CBA7EEDC-80E9-4947-AF35-CF3552A8D796}" presName="negativeSpace" presStyleCnt="0"/>
      <dgm:spPr/>
    </dgm:pt>
    <dgm:pt modelId="{E05A48CA-F3EF-4D67-AC41-7F14820DA724}" type="pres">
      <dgm:prSet presAssocID="{CBA7EEDC-80E9-4947-AF35-CF3552A8D796}" presName="childText" presStyleLbl="conFgAcc1" presStyleIdx="2" presStyleCnt="3" custLinFactNeighborX="868" custLinFactNeighborY="2954">
        <dgm:presLayoutVars>
          <dgm:bulletEnabled val="1"/>
        </dgm:presLayoutVars>
      </dgm:prSet>
      <dgm:spPr>
        <a:solidFill>
          <a:schemeClr val="accent6">
            <a:lumMod val="60000"/>
            <a:lumOff val="40000"/>
            <a:alpha val="90000"/>
          </a:schemeClr>
        </a:solidFill>
      </dgm:spPr>
      <dgm:t>
        <a:bodyPr/>
        <a:lstStyle/>
        <a:p>
          <a:endParaRPr lang="ru-RU"/>
        </a:p>
      </dgm:t>
    </dgm:pt>
  </dgm:ptLst>
  <dgm:cxnLst>
    <dgm:cxn modelId="{01629D88-BAF9-4442-9331-BEA09B3D9902}" type="presOf" srcId="{5A058945-199A-47A7-8BA2-442E61A07299}" destId="{4EBCB688-547B-41E1-A1CE-79A687DFACE0}" srcOrd="0" destOrd="0" presId="urn:microsoft.com/office/officeart/2005/8/layout/list1"/>
    <dgm:cxn modelId="{FDAB22A4-9792-4A42-97EB-7CB69A5201B4}" type="presOf" srcId="{48B786A2-E8CF-4C23-9EAE-C94D028C75BB}" destId="{976B6B1B-48D5-4424-8AA0-D204BB1D3629}" srcOrd="1" destOrd="0" presId="urn:microsoft.com/office/officeart/2005/8/layout/list1"/>
    <dgm:cxn modelId="{AA55B0E2-5A3E-4A9C-8AB3-A8FE48985654}" srcId="{5A058945-199A-47A7-8BA2-442E61A07299}" destId="{EBA6365E-B767-4E40-AFCB-8B2464E9908A}" srcOrd="1" destOrd="0" parTransId="{750C4B09-0381-4A70-B672-4D72A7D35092}" sibTransId="{D974C5A3-09A0-4FC2-A3FF-9B73F2318B4B}"/>
    <dgm:cxn modelId="{863244DA-AC5F-4B02-8273-3B885FFD1D12}" srcId="{5A058945-199A-47A7-8BA2-442E61A07299}" destId="{CBA7EEDC-80E9-4947-AF35-CF3552A8D796}" srcOrd="2" destOrd="0" parTransId="{3BAAFAF0-E103-48C2-9630-B0D42D79F840}" sibTransId="{559AD7C6-0209-42C4-AF14-617EB6A14047}"/>
    <dgm:cxn modelId="{DED9D668-FF01-4F4D-B2CB-89A4B15EB7F6}" type="presOf" srcId="{CBA7EEDC-80E9-4947-AF35-CF3552A8D796}" destId="{3275E2B3-B2CA-4AC2-98B7-712B2AEB328B}" srcOrd="0" destOrd="0" presId="urn:microsoft.com/office/officeart/2005/8/layout/list1"/>
    <dgm:cxn modelId="{B4FD59C2-DBE8-4B6A-BFCA-35BF8C5A401D}" type="presOf" srcId="{CBA7EEDC-80E9-4947-AF35-CF3552A8D796}" destId="{92FE3B07-5606-4D0A-A927-B3F3292CC5EA}" srcOrd="1" destOrd="0" presId="urn:microsoft.com/office/officeart/2005/8/layout/list1"/>
    <dgm:cxn modelId="{D7F9526C-D9C5-433E-8AED-F2C55B84E6FB}" type="presOf" srcId="{48B786A2-E8CF-4C23-9EAE-C94D028C75BB}" destId="{7E5F71F2-5EE2-48D8-B572-6D619458E848}" srcOrd="0" destOrd="0" presId="urn:microsoft.com/office/officeart/2005/8/layout/list1"/>
    <dgm:cxn modelId="{E01CE1AF-6CF5-4701-8E99-E94AB4ABF3B4}" srcId="{5A058945-199A-47A7-8BA2-442E61A07299}" destId="{48B786A2-E8CF-4C23-9EAE-C94D028C75BB}" srcOrd="0" destOrd="0" parTransId="{E7C887E0-7F03-4AA2-8060-8E12AAB5D4BA}" sibTransId="{4FE7CCC3-3BBA-43BD-97CA-300FB8A3E31E}"/>
    <dgm:cxn modelId="{D5ED2F5C-3053-4EDC-8DF7-2CB73803854A}" type="presOf" srcId="{EBA6365E-B767-4E40-AFCB-8B2464E9908A}" destId="{7FF89292-6D02-48F3-8E6F-0467D774D417}" srcOrd="0" destOrd="0" presId="urn:microsoft.com/office/officeart/2005/8/layout/list1"/>
    <dgm:cxn modelId="{632262DE-2AE2-4F6A-975D-67C94FB60D62}" type="presOf" srcId="{EBA6365E-B767-4E40-AFCB-8B2464E9908A}" destId="{F6C5A96E-3328-4DA2-8BA4-ACE1430B7392}" srcOrd="1" destOrd="0" presId="urn:microsoft.com/office/officeart/2005/8/layout/list1"/>
    <dgm:cxn modelId="{832702D0-2DB1-435B-BD25-FD53794E713E}" type="presParOf" srcId="{4EBCB688-547B-41E1-A1CE-79A687DFACE0}" destId="{BFE4EC62-1253-4D84-90C9-0EAE239B4C0E}" srcOrd="0" destOrd="0" presId="urn:microsoft.com/office/officeart/2005/8/layout/list1"/>
    <dgm:cxn modelId="{E4192ED5-BBBA-401F-9A37-E7595411560A}" type="presParOf" srcId="{BFE4EC62-1253-4D84-90C9-0EAE239B4C0E}" destId="{7E5F71F2-5EE2-48D8-B572-6D619458E848}" srcOrd="0" destOrd="0" presId="urn:microsoft.com/office/officeart/2005/8/layout/list1"/>
    <dgm:cxn modelId="{3AE2E35D-51F0-4C9B-8FF2-AAAF2799693B}" type="presParOf" srcId="{BFE4EC62-1253-4D84-90C9-0EAE239B4C0E}" destId="{976B6B1B-48D5-4424-8AA0-D204BB1D3629}" srcOrd="1" destOrd="0" presId="urn:microsoft.com/office/officeart/2005/8/layout/list1"/>
    <dgm:cxn modelId="{BB6FD4DE-A8C8-4D05-B9C6-45C72598E472}" type="presParOf" srcId="{4EBCB688-547B-41E1-A1CE-79A687DFACE0}" destId="{B6626D08-CA8B-453C-BDA8-21446E945B89}" srcOrd="1" destOrd="0" presId="urn:microsoft.com/office/officeart/2005/8/layout/list1"/>
    <dgm:cxn modelId="{14BD96D8-A997-4E2A-9694-5190C16C5E28}" type="presParOf" srcId="{4EBCB688-547B-41E1-A1CE-79A687DFACE0}" destId="{E24BA705-AF99-46CA-B348-D19DA053DDB4}" srcOrd="2" destOrd="0" presId="urn:microsoft.com/office/officeart/2005/8/layout/list1"/>
    <dgm:cxn modelId="{903FD7F6-034F-4650-A241-398E66056177}" type="presParOf" srcId="{4EBCB688-547B-41E1-A1CE-79A687DFACE0}" destId="{F2B2E7DF-B029-45A5-84B7-3131F569B401}" srcOrd="3" destOrd="0" presId="urn:microsoft.com/office/officeart/2005/8/layout/list1"/>
    <dgm:cxn modelId="{9F8360C3-1E3C-4B7C-9DC7-F367BE7B73E4}" type="presParOf" srcId="{4EBCB688-547B-41E1-A1CE-79A687DFACE0}" destId="{F82B3CF8-F148-4827-BBBF-EB57ABA03503}" srcOrd="4" destOrd="0" presId="urn:microsoft.com/office/officeart/2005/8/layout/list1"/>
    <dgm:cxn modelId="{7BFCC495-3D30-421B-9BF4-03356486CDB1}" type="presParOf" srcId="{F82B3CF8-F148-4827-BBBF-EB57ABA03503}" destId="{7FF89292-6D02-48F3-8E6F-0467D774D417}" srcOrd="0" destOrd="0" presId="urn:microsoft.com/office/officeart/2005/8/layout/list1"/>
    <dgm:cxn modelId="{99A58190-3F15-47A6-BC7E-85E7BF3D4843}" type="presParOf" srcId="{F82B3CF8-F148-4827-BBBF-EB57ABA03503}" destId="{F6C5A96E-3328-4DA2-8BA4-ACE1430B7392}" srcOrd="1" destOrd="0" presId="urn:microsoft.com/office/officeart/2005/8/layout/list1"/>
    <dgm:cxn modelId="{6FA9FE71-9381-4757-BC4D-E99510B4E02E}" type="presParOf" srcId="{4EBCB688-547B-41E1-A1CE-79A687DFACE0}" destId="{F18B602E-4815-43D6-A441-0BB0BA27334F}" srcOrd="5" destOrd="0" presId="urn:microsoft.com/office/officeart/2005/8/layout/list1"/>
    <dgm:cxn modelId="{0D32A204-D08F-43EA-ADA8-7C0CC95238B7}" type="presParOf" srcId="{4EBCB688-547B-41E1-A1CE-79A687DFACE0}" destId="{4C6B2ED3-97CD-4291-BBE8-4A5227B4EBF3}" srcOrd="6" destOrd="0" presId="urn:microsoft.com/office/officeart/2005/8/layout/list1"/>
    <dgm:cxn modelId="{E7C5ECE2-F134-45D8-9DF2-2C97BA193813}" type="presParOf" srcId="{4EBCB688-547B-41E1-A1CE-79A687DFACE0}" destId="{C3D060FD-AFF8-4A28-97F5-469048E03EB6}" srcOrd="7" destOrd="0" presId="urn:microsoft.com/office/officeart/2005/8/layout/list1"/>
    <dgm:cxn modelId="{DE53EFB0-5EDF-4911-A1C5-A97545009DB9}" type="presParOf" srcId="{4EBCB688-547B-41E1-A1CE-79A687DFACE0}" destId="{18DCC829-ABFA-419F-A9F7-142C2929CE93}" srcOrd="8" destOrd="0" presId="urn:microsoft.com/office/officeart/2005/8/layout/list1"/>
    <dgm:cxn modelId="{6F0A438B-192C-4994-A0A0-6C7ED65C2927}" type="presParOf" srcId="{18DCC829-ABFA-419F-A9F7-142C2929CE93}" destId="{3275E2B3-B2CA-4AC2-98B7-712B2AEB328B}" srcOrd="0" destOrd="0" presId="urn:microsoft.com/office/officeart/2005/8/layout/list1"/>
    <dgm:cxn modelId="{E028B5F4-366A-45B7-98FF-D13849513641}" type="presParOf" srcId="{18DCC829-ABFA-419F-A9F7-142C2929CE93}" destId="{92FE3B07-5606-4D0A-A927-B3F3292CC5EA}" srcOrd="1" destOrd="0" presId="urn:microsoft.com/office/officeart/2005/8/layout/list1"/>
    <dgm:cxn modelId="{09C0608F-B417-4443-80A9-B20AF9732B77}" type="presParOf" srcId="{4EBCB688-547B-41E1-A1CE-79A687DFACE0}" destId="{F4049B74-0AD6-4D7F-82EB-46271B192B8E}" srcOrd="9" destOrd="0" presId="urn:microsoft.com/office/officeart/2005/8/layout/list1"/>
    <dgm:cxn modelId="{5A1F535D-6F3D-445A-A198-8FC2B07F074F}" type="presParOf" srcId="{4EBCB688-547B-41E1-A1CE-79A687DFACE0}" destId="{E05A48CA-F3EF-4D67-AC41-7F14820DA724}"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FE1B8-9CDF-461E-915C-9A2DDD2F981C}" type="doc">
      <dgm:prSet loTypeId="urn:microsoft.com/office/officeart/2005/8/layout/vList3#1" loCatId="list" qsTypeId="urn:microsoft.com/office/officeart/2005/8/quickstyle/3d1" qsCatId="3D" csTypeId="urn:microsoft.com/office/officeart/2005/8/colors/accent2_2" csCatId="accent2" phldr="1"/>
      <dgm:spPr/>
    </dgm:pt>
    <dgm:pt modelId="{6DAAA05D-9C11-4101-894C-4BDC0FDD4436}">
      <dgm:prSet phldrT="[Текст]" custT="1"/>
      <dgm:spPr/>
      <dgm:t>
        <a:bodyPr/>
        <a:lstStyle/>
        <a:p>
          <a:pPr algn="just"/>
          <a:r>
            <a:rPr lang="en-US" sz="1800" b="1" dirty="0" smtClean="0">
              <a:solidFill>
                <a:srgbClr val="AAD8E4"/>
              </a:solidFill>
              <a:latin typeface="Bookman Old Style" pitchFamily="18" charset="0"/>
            </a:rPr>
            <a:t>To give  the definition to the notion “</a:t>
          </a:r>
          <a:r>
            <a:rPr lang="en-US" sz="1800" b="1" dirty="0" err="1" smtClean="0">
              <a:solidFill>
                <a:srgbClr val="AAD8E4"/>
              </a:solidFill>
              <a:latin typeface="Bookman Old Style" pitchFamily="18" charset="0"/>
            </a:rPr>
            <a:t>totemism</a:t>
          </a:r>
          <a:r>
            <a:rPr lang="en-US" sz="1800" b="1" dirty="0" smtClean="0">
              <a:solidFill>
                <a:srgbClr val="AAD8E4"/>
              </a:solidFill>
              <a:latin typeface="Bookman Old Style" pitchFamily="18" charset="0"/>
            </a:rPr>
            <a:t>”;</a:t>
          </a:r>
        </a:p>
        <a:p>
          <a:pPr algn="just"/>
          <a:r>
            <a:rPr lang="en-US" sz="1800" b="1" dirty="0" smtClean="0">
              <a:solidFill>
                <a:srgbClr val="AAD8E4"/>
              </a:solidFill>
              <a:latin typeface="Bookman Old Style" pitchFamily="18" charset="0"/>
            </a:rPr>
            <a:t>to summarize the scientific views to this phenomenon;</a:t>
          </a:r>
          <a:endParaRPr lang="ru-RU" sz="1800" b="1" dirty="0">
            <a:solidFill>
              <a:srgbClr val="AAD8E4"/>
            </a:solidFill>
            <a:latin typeface="Bookman Old Style" pitchFamily="18" charset="0"/>
          </a:endParaRPr>
        </a:p>
      </dgm:t>
    </dgm:pt>
    <dgm:pt modelId="{EC8F02C8-1BA9-4C98-A98D-F2ADAE348F04}" type="parTrans" cxnId="{C9E0687D-E69C-406D-896E-C893BD67FA49}">
      <dgm:prSet/>
      <dgm:spPr/>
      <dgm:t>
        <a:bodyPr/>
        <a:lstStyle/>
        <a:p>
          <a:endParaRPr lang="ru-RU"/>
        </a:p>
      </dgm:t>
    </dgm:pt>
    <dgm:pt modelId="{6F0DD94F-0C40-4423-B23B-3C0597E78A03}" type="sibTrans" cxnId="{C9E0687D-E69C-406D-896E-C893BD67FA49}">
      <dgm:prSet/>
      <dgm:spPr/>
      <dgm:t>
        <a:bodyPr/>
        <a:lstStyle/>
        <a:p>
          <a:endParaRPr lang="ru-RU"/>
        </a:p>
      </dgm:t>
    </dgm:pt>
    <dgm:pt modelId="{AB3A95EA-8862-4839-B3A8-CB707A1742EA}">
      <dgm:prSet phldrT="[Текст]" custT="1"/>
      <dgm:spPr/>
      <dgm:t>
        <a:bodyPr/>
        <a:lstStyle/>
        <a:p>
          <a:pPr algn="just"/>
          <a:r>
            <a:rPr lang="en-US" sz="1800" b="1" dirty="0" smtClean="0">
              <a:solidFill>
                <a:srgbClr val="AAD8E4"/>
              </a:solidFill>
              <a:latin typeface="Bookman Old Style" pitchFamily="18" charset="0"/>
            </a:rPr>
            <a:t>to characterize the features and the functioning of the totemic animals images in the cultural and historical world space in general and on the territory of English-speaking countries in particular;</a:t>
          </a:r>
          <a:endParaRPr lang="ru-RU" sz="1800" b="1" dirty="0">
            <a:solidFill>
              <a:srgbClr val="AAD8E4"/>
            </a:solidFill>
            <a:latin typeface="Bookman Old Style" pitchFamily="18" charset="0"/>
          </a:endParaRPr>
        </a:p>
      </dgm:t>
    </dgm:pt>
    <dgm:pt modelId="{B450A04E-A59E-4735-87C1-14C9E1EF5A40}" type="parTrans" cxnId="{DBB9C74F-595C-4D5A-970D-8BF2CEF933A8}">
      <dgm:prSet/>
      <dgm:spPr/>
      <dgm:t>
        <a:bodyPr/>
        <a:lstStyle/>
        <a:p>
          <a:endParaRPr lang="ru-RU"/>
        </a:p>
      </dgm:t>
    </dgm:pt>
    <dgm:pt modelId="{0C71C633-C8A7-4B07-9D43-62B14DB5EC02}" type="sibTrans" cxnId="{DBB9C74F-595C-4D5A-970D-8BF2CEF933A8}">
      <dgm:prSet/>
      <dgm:spPr/>
      <dgm:t>
        <a:bodyPr/>
        <a:lstStyle/>
        <a:p>
          <a:endParaRPr lang="ru-RU"/>
        </a:p>
      </dgm:t>
    </dgm:pt>
    <dgm:pt modelId="{22C17535-E69C-4A09-A383-E208637D88CF}">
      <dgm:prSet phldrT="[Текст]" custT="1"/>
      <dgm:spPr/>
      <dgm:t>
        <a:bodyPr/>
        <a:lstStyle/>
        <a:p>
          <a:pPr algn="just"/>
          <a:r>
            <a:rPr lang="en-US" sz="1800" b="1" dirty="0" smtClean="0">
              <a:solidFill>
                <a:srgbClr val="AAD8E4"/>
              </a:solidFill>
              <a:latin typeface="Bookman Old Style" pitchFamily="18" charset="0"/>
            </a:rPr>
            <a:t>To characterize the types of totemic animals represented in the novel, analyze historical and mythological sources of their origin and determine their role and place in the novel, reveal their symbolic meaning;</a:t>
          </a:r>
          <a:endParaRPr lang="ru-RU" sz="1800" b="1" dirty="0">
            <a:solidFill>
              <a:srgbClr val="AAD8E4"/>
            </a:solidFill>
          </a:endParaRPr>
        </a:p>
      </dgm:t>
    </dgm:pt>
    <dgm:pt modelId="{51A02A9A-C6D4-48C8-9732-3CA739656899}" type="parTrans" cxnId="{8041592A-7661-403F-A73C-B4770D2404B5}">
      <dgm:prSet/>
      <dgm:spPr/>
      <dgm:t>
        <a:bodyPr/>
        <a:lstStyle/>
        <a:p>
          <a:endParaRPr lang="ru-RU"/>
        </a:p>
      </dgm:t>
    </dgm:pt>
    <dgm:pt modelId="{22F96117-4C8A-47A4-87B7-41348044F2BC}" type="sibTrans" cxnId="{8041592A-7661-403F-A73C-B4770D2404B5}">
      <dgm:prSet/>
      <dgm:spPr/>
      <dgm:t>
        <a:bodyPr/>
        <a:lstStyle/>
        <a:p>
          <a:endParaRPr lang="ru-RU"/>
        </a:p>
      </dgm:t>
    </dgm:pt>
    <dgm:pt modelId="{EF2D72E9-161E-47BC-B16D-F564D68AF491}" type="pres">
      <dgm:prSet presAssocID="{BA7FE1B8-9CDF-461E-915C-9A2DDD2F981C}" presName="linearFlow" presStyleCnt="0">
        <dgm:presLayoutVars>
          <dgm:dir/>
          <dgm:resizeHandles val="exact"/>
        </dgm:presLayoutVars>
      </dgm:prSet>
      <dgm:spPr/>
    </dgm:pt>
    <dgm:pt modelId="{80E135DD-3FCA-41A2-B79A-7000425131A5}" type="pres">
      <dgm:prSet presAssocID="{6DAAA05D-9C11-4101-894C-4BDC0FDD4436}" presName="composite" presStyleCnt="0"/>
      <dgm:spPr/>
    </dgm:pt>
    <dgm:pt modelId="{EC930E79-47BD-401B-B0A9-8B602D395614}" type="pres">
      <dgm:prSet presAssocID="{6DAAA05D-9C11-4101-894C-4BDC0FDD4436}" presName="imgShp" presStyleLbl="fgImgPlace1" presStyleIdx="0" presStyleCnt="3"/>
      <dgm:spPr/>
    </dgm:pt>
    <dgm:pt modelId="{DF1A9334-DE0F-416E-A243-ACC763E278A3}" type="pres">
      <dgm:prSet presAssocID="{6DAAA05D-9C11-4101-894C-4BDC0FDD4436}" presName="txShp" presStyleLbl="node1" presStyleIdx="0" presStyleCnt="3" custScaleX="104537" custScaleY="135090">
        <dgm:presLayoutVars>
          <dgm:bulletEnabled val="1"/>
        </dgm:presLayoutVars>
      </dgm:prSet>
      <dgm:spPr/>
      <dgm:t>
        <a:bodyPr/>
        <a:lstStyle/>
        <a:p>
          <a:endParaRPr lang="ru-RU"/>
        </a:p>
      </dgm:t>
    </dgm:pt>
    <dgm:pt modelId="{89C12708-1D56-473E-8FDE-5C9131ABF17F}" type="pres">
      <dgm:prSet presAssocID="{6F0DD94F-0C40-4423-B23B-3C0597E78A03}" presName="spacing" presStyleCnt="0"/>
      <dgm:spPr/>
    </dgm:pt>
    <dgm:pt modelId="{83DC007B-ABE6-46DB-9A94-48B52AABB879}" type="pres">
      <dgm:prSet presAssocID="{AB3A95EA-8862-4839-B3A8-CB707A1742EA}" presName="composite" presStyleCnt="0"/>
      <dgm:spPr/>
    </dgm:pt>
    <dgm:pt modelId="{240D7370-DBF0-4D40-BA34-1E06DEB81A3F}" type="pres">
      <dgm:prSet presAssocID="{AB3A95EA-8862-4839-B3A8-CB707A1742EA}" presName="imgShp" presStyleLbl="fgImgPlace1" presStyleIdx="1" presStyleCnt="3"/>
      <dgm:spPr/>
    </dgm:pt>
    <dgm:pt modelId="{522B95DB-CC6B-46C8-9240-73618AC23B7A}" type="pres">
      <dgm:prSet presAssocID="{AB3A95EA-8862-4839-B3A8-CB707A1742EA}" presName="txShp" presStyleLbl="node1" presStyleIdx="1" presStyleCnt="3" custScaleX="103333" custScaleY="177747">
        <dgm:presLayoutVars>
          <dgm:bulletEnabled val="1"/>
        </dgm:presLayoutVars>
      </dgm:prSet>
      <dgm:spPr/>
      <dgm:t>
        <a:bodyPr/>
        <a:lstStyle/>
        <a:p>
          <a:endParaRPr lang="ru-RU"/>
        </a:p>
      </dgm:t>
    </dgm:pt>
    <dgm:pt modelId="{D8F1FC13-3DC8-4F65-8597-A91E3A796FB4}" type="pres">
      <dgm:prSet presAssocID="{0C71C633-C8A7-4B07-9D43-62B14DB5EC02}" presName="spacing" presStyleCnt="0"/>
      <dgm:spPr/>
    </dgm:pt>
    <dgm:pt modelId="{C982425D-8085-4BF0-B078-8273BE22997E}" type="pres">
      <dgm:prSet presAssocID="{22C17535-E69C-4A09-A383-E208637D88CF}" presName="composite" presStyleCnt="0"/>
      <dgm:spPr/>
    </dgm:pt>
    <dgm:pt modelId="{FF0381EF-44D0-4D80-9F53-9FAB6743D202}" type="pres">
      <dgm:prSet presAssocID="{22C17535-E69C-4A09-A383-E208637D88CF}" presName="imgShp" presStyleLbl="fgImgPlace1" presStyleIdx="2" presStyleCnt="3"/>
      <dgm:spPr/>
    </dgm:pt>
    <dgm:pt modelId="{3796223F-56C8-49BC-B286-288B7AC1E73F}" type="pres">
      <dgm:prSet presAssocID="{22C17535-E69C-4A09-A383-E208637D88CF}" presName="txShp" presStyleLbl="node1" presStyleIdx="2" presStyleCnt="3" custScaleX="104139" custScaleY="171966" custLinFactNeighborX="-361" custLinFactNeighborY="-6958">
        <dgm:presLayoutVars>
          <dgm:bulletEnabled val="1"/>
        </dgm:presLayoutVars>
      </dgm:prSet>
      <dgm:spPr/>
      <dgm:t>
        <a:bodyPr/>
        <a:lstStyle/>
        <a:p>
          <a:endParaRPr lang="ru-RU"/>
        </a:p>
      </dgm:t>
    </dgm:pt>
  </dgm:ptLst>
  <dgm:cxnLst>
    <dgm:cxn modelId="{E1544209-DCA1-46A6-B5BB-66975DE810C1}" type="presOf" srcId="{6DAAA05D-9C11-4101-894C-4BDC0FDD4436}" destId="{DF1A9334-DE0F-416E-A243-ACC763E278A3}" srcOrd="0" destOrd="0" presId="urn:microsoft.com/office/officeart/2005/8/layout/vList3#1"/>
    <dgm:cxn modelId="{8041592A-7661-403F-A73C-B4770D2404B5}" srcId="{BA7FE1B8-9CDF-461E-915C-9A2DDD2F981C}" destId="{22C17535-E69C-4A09-A383-E208637D88CF}" srcOrd="2" destOrd="0" parTransId="{51A02A9A-C6D4-48C8-9732-3CA739656899}" sibTransId="{22F96117-4C8A-47A4-87B7-41348044F2BC}"/>
    <dgm:cxn modelId="{411BB892-429F-4546-9C7B-5FD03985F3FF}" type="presOf" srcId="{BA7FE1B8-9CDF-461E-915C-9A2DDD2F981C}" destId="{EF2D72E9-161E-47BC-B16D-F564D68AF491}" srcOrd="0" destOrd="0" presId="urn:microsoft.com/office/officeart/2005/8/layout/vList3#1"/>
    <dgm:cxn modelId="{E66A55B0-2492-4B9A-BEFE-8EE4C86F7719}" type="presOf" srcId="{AB3A95EA-8862-4839-B3A8-CB707A1742EA}" destId="{522B95DB-CC6B-46C8-9240-73618AC23B7A}" srcOrd="0" destOrd="0" presId="urn:microsoft.com/office/officeart/2005/8/layout/vList3#1"/>
    <dgm:cxn modelId="{6061D479-FB3B-4BAB-BFFE-0BA8CDFEED3C}" type="presOf" srcId="{22C17535-E69C-4A09-A383-E208637D88CF}" destId="{3796223F-56C8-49BC-B286-288B7AC1E73F}" srcOrd="0" destOrd="0" presId="urn:microsoft.com/office/officeart/2005/8/layout/vList3#1"/>
    <dgm:cxn modelId="{C9E0687D-E69C-406D-896E-C893BD67FA49}" srcId="{BA7FE1B8-9CDF-461E-915C-9A2DDD2F981C}" destId="{6DAAA05D-9C11-4101-894C-4BDC0FDD4436}" srcOrd="0" destOrd="0" parTransId="{EC8F02C8-1BA9-4C98-A98D-F2ADAE348F04}" sibTransId="{6F0DD94F-0C40-4423-B23B-3C0597E78A03}"/>
    <dgm:cxn modelId="{DBB9C74F-595C-4D5A-970D-8BF2CEF933A8}" srcId="{BA7FE1B8-9CDF-461E-915C-9A2DDD2F981C}" destId="{AB3A95EA-8862-4839-B3A8-CB707A1742EA}" srcOrd="1" destOrd="0" parTransId="{B450A04E-A59E-4735-87C1-14C9E1EF5A40}" sibTransId="{0C71C633-C8A7-4B07-9D43-62B14DB5EC02}"/>
    <dgm:cxn modelId="{991608DF-770C-4D3C-8709-F8DEB78AAB58}" type="presParOf" srcId="{EF2D72E9-161E-47BC-B16D-F564D68AF491}" destId="{80E135DD-3FCA-41A2-B79A-7000425131A5}" srcOrd="0" destOrd="0" presId="urn:microsoft.com/office/officeart/2005/8/layout/vList3#1"/>
    <dgm:cxn modelId="{7ADDA178-0BD1-40AE-9E9E-5A9663272C35}" type="presParOf" srcId="{80E135DD-3FCA-41A2-B79A-7000425131A5}" destId="{EC930E79-47BD-401B-B0A9-8B602D395614}" srcOrd="0" destOrd="0" presId="urn:microsoft.com/office/officeart/2005/8/layout/vList3#1"/>
    <dgm:cxn modelId="{22AC9D12-C997-4E7F-9D3F-D3AD3C341DD1}" type="presParOf" srcId="{80E135DD-3FCA-41A2-B79A-7000425131A5}" destId="{DF1A9334-DE0F-416E-A243-ACC763E278A3}" srcOrd="1" destOrd="0" presId="urn:microsoft.com/office/officeart/2005/8/layout/vList3#1"/>
    <dgm:cxn modelId="{5A6995E4-274E-4C56-82F4-FABA5715B681}" type="presParOf" srcId="{EF2D72E9-161E-47BC-B16D-F564D68AF491}" destId="{89C12708-1D56-473E-8FDE-5C9131ABF17F}" srcOrd="1" destOrd="0" presId="urn:microsoft.com/office/officeart/2005/8/layout/vList3#1"/>
    <dgm:cxn modelId="{A649F67D-3087-4B1D-8D28-B06533072B86}" type="presParOf" srcId="{EF2D72E9-161E-47BC-B16D-F564D68AF491}" destId="{83DC007B-ABE6-46DB-9A94-48B52AABB879}" srcOrd="2" destOrd="0" presId="urn:microsoft.com/office/officeart/2005/8/layout/vList3#1"/>
    <dgm:cxn modelId="{C9E4257B-4623-45C3-B0E1-E70E1C0995C8}" type="presParOf" srcId="{83DC007B-ABE6-46DB-9A94-48B52AABB879}" destId="{240D7370-DBF0-4D40-BA34-1E06DEB81A3F}" srcOrd="0" destOrd="0" presId="urn:microsoft.com/office/officeart/2005/8/layout/vList3#1"/>
    <dgm:cxn modelId="{69FB3336-165F-474E-96C6-74139C6079CC}" type="presParOf" srcId="{83DC007B-ABE6-46DB-9A94-48B52AABB879}" destId="{522B95DB-CC6B-46C8-9240-73618AC23B7A}" srcOrd="1" destOrd="0" presId="urn:microsoft.com/office/officeart/2005/8/layout/vList3#1"/>
    <dgm:cxn modelId="{B0B2E2F9-B283-4932-876A-1546D952B895}" type="presParOf" srcId="{EF2D72E9-161E-47BC-B16D-F564D68AF491}" destId="{D8F1FC13-3DC8-4F65-8597-A91E3A796FB4}" srcOrd="3" destOrd="0" presId="urn:microsoft.com/office/officeart/2005/8/layout/vList3#1"/>
    <dgm:cxn modelId="{623D0987-91AA-495C-854E-2E33B1044FE3}" type="presParOf" srcId="{EF2D72E9-161E-47BC-B16D-F564D68AF491}" destId="{C982425D-8085-4BF0-B078-8273BE22997E}" srcOrd="4" destOrd="0" presId="urn:microsoft.com/office/officeart/2005/8/layout/vList3#1"/>
    <dgm:cxn modelId="{BD4933D9-FE33-48BA-93B3-A9D77C811DBE}" type="presParOf" srcId="{C982425D-8085-4BF0-B078-8273BE22997E}" destId="{FF0381EF-44D0-4D80-9F53-9FAB6743D202}" srcOrd="0" destOrd="0" presId="urn:microsoft.com/office/officeart/2005/8/layout/vList3#1"/>
    <dgm:cxn modelId="{D6E8ECDE-CF8A-4710-A07B-5F7034EC3461}" type="presParOf" srcId="{C982425D-8085-4BF0-B078-8273BE22997E}" destId="{3796223F-56C8-49BC-B286-288B7AC1E73F}"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DDAF3-0FA5-4CC6-B5AB-51C30FC144B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ru-RU"/>
        </a:p>
      </dgm:t>
    </dgm:pt>
    <dgm:pt modelId="{786F5CBA-49CC-4F19-B393-6880938BC270}" type="pres">
      <dgm:prSet presAssocID="{9A2DDAF3-0FA5-4CC6-B5AB-51C30FC144BD}" presName="Name0" presStyleCnt="0">
        <dgm:presLayoutVars>
          <dgm:dir/>
          <dgm:animLvl val="lvl"/>
          <dgm:resizeHandles val="exact"/>
        </dgm:presLayoutVars>
      </dgm:prSet>
      <dgm:spPr/>
      <dgm:t>
        <a:bodyPr/>
        <a:lstStyle/>
        <a:p>
          <a:endParaRPr lang="ru-RU"/>
        </a:p>
      </dgm:t>
    </dgm:pt>
  </dgm:ptLst>
  <dgm:cxnLst>
    <dgm:cxn modelId="{2C179217-CA24-4AAC-9308-C4B81D7C13A8}" type="presOf" srcId="{9A2DDAF3-0FA5-4CC6-B5AB-51C30FC144BD}" destId="{786F5CBA-49CC-4F19-B393-6880938BC270}" srcOrd="0"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D993E-3710-493E-8E76-56335B0F83A5}" type="doc">
      <dgm:prSet loTypeId="urn:microsoft.com/office/officeart/2005/8/layout/pList1#1" loCatId="list" qsTypeId="urn:microsoft.com/office/officeart/2005/8/quickstyle/3d1" qsCatId="3D" csTypeId="urn:microsoft.com/office/officeart/2005/8/colors/accent6_2" csCatId="accent6" phldr="1"/>
      <dgm:spPr/>
      <dgm:t>
        <a:bodyPr/>
        <a:lstStyle/>
        <a:p>
          <a:endParaRPr lang="ru-RU"/>
        </a:p>
      </dgm:t>
    </dgm:pt>
    <dgm:pt modelId="{85CAF702-ACC3-48F6-BFA1-AE52E77E3E9A}">
      <dgm:prSet phldrT="[Текст]" phldr="1"/>
      <dgm:spPr/>
      <dgm:t>
        <a:bodyPr/>
        <a:lstStyle/>
        <a:p>
          <a:endParaRPr lang="ru-RU"/>
        </a:p>
      </dgm:t>
    </dgm:pt>
    <dgm:pt modelId="{C076857F-A38A-4BD4-B426-794807B98523}" type="parTrans" cxnId="{58BDCADE-B3E9-41EB-A86F-FE7E8B45AB8C}">
      <dgm:prSet/>
      <dgm:spPr/>
      <dgm:t>
        <a:bodyPr/>
        <a:lstStyle/>
        <a:p>
          <a:endParaRPr lang="ru-RU"/>
        </a:p>
      </dgm:t>
    </dgm:pt>
    <dgm:pt modelId="{0EB7B4E9-9EF7-47ED-9B30-5DD456AB32A2}" type="sibTrans" cxnId="{58BDCADE-B3E9-41EB-A86F-FE7E8B45AB8C}">
      <dgm:prSet/>
      <dgm:spPr/>
      <dgm:t>
        <a:bodyPr/>
        <a:lstStyle/>
        <a:p>
          <a:endParaRPr lang="ru-RU"/>
        </a:p>
      </dgm:t>
    </dgm:pt>
    <dgm:pt modelId="{9A94B90D-4EF1-4203-8805-591D29B938CC}">
      <dgm:prSet phldrT="[Текст]" phldr="1"/>
      <dgm:spPr/>
      <dgm:t>
        <a:bodyPr/>
        <a:lstStyle/>
        <a:p>
          <a:endParaRPr lang="ru-RU"/>
        </a:p>
      </dgm:t>
    </dgm:pt>
    <dgm:pt modelId="{7B325768-DF2A-4AAC-A3EE-2E1C30E7E313}" type="parTrans" cxnId="{73994C81-A1A6-4CB4-AA0B-83FD89454973}">
      <dgm:prSet/>
      <dgm:spPr/>
      <dgm:t>
        <a:bodyPr/>
        <a:lstStyle/>
        <a:p>
          <a:endParaRPr lang="ru-RU"/>
        </a:p>
      </dgm:t>
    </dgm:pt>
    <dgm:pt modelId="{5EDC5F7C-1664-4F10-8544-7BD271CDF08E}" type="sibTrans" cxnId="{73994C81-A1A6-4CB4-AA0B-83FD89454973}">
      <dgm:prSet/>
      <dgm:spPr/>
      <dgm:t>
        <a:bodyPr/>
        <a:lstStyle/>
        <a:p>
          <a:endParaRPr lang="ru-RU"/>
        </a:p>
      </dgm:t>
    </dgm:pt>
    <dgm:pt modelId="{6AA65503-976E-4758-A342-F8128882C7E3}">
      <dgm:prSet phldrT="[Текст]" phldr="1"/>
      <dgm:spPr/>
      <dgm:t>
        <a:bodyPr/>
        <a:lstStyle/>
        <a:p>
          <a:endParaRPr lang="ru-RU"/>
        </a:p>
      </dgm:t>
    </dgm:pt>
    <dgm:pt modelId="{113C220F-29B5-4715-B6D7-89A7C39EA73A}" type="parTrans" cxnId="{C176154D-2B17-42D5-84E9-3B25CFFD557E}">
      <dgm:prSet/>
      <dgm:spPr/>
      <dgm:t>
        <a:bodyPr/>
        <a:lstStyle/>
        <a:p>
          <a:endParaRPr lang="ru-RU"/>
        </a:p>
      </dgm:t>
    </dgm:pt>
    <dgm:pt modelId="{AF91686A-039D-485D-9314-1C14357E7679}" type="sibTrans" cxnId="{C176154D-2B17-42D5-84E9-3B25CFFD557E}">
      <dgm:prSet/>
      <dgm:spPr/>
      <dgm:t>
        <a:bodyPr/>
        <a:lstStyle/>
        <a:p>
          <a:endParaRPr lang="ru-RU"/>
        </a:p>
      </dgm:t>
    </dgm:pt>
    <dgm:pt modelId="{4FBA1A08-B70F-45E5-8F59-00721E713C17}">
      <dgm:prSet phldrT="[Текст]" phldr="1"/>
      <dgm:spPr/>
      <dgm:t>
        <a:bodyPr/>
        <a:lstStyle/>
        <a:p>
          <a:endParaRPr lang="ru-RU" dirty="0"/>
        </a:p>
      </dgm:t>
    </dgm:pt>
    <dgm:pt modelId="{10929D96-5252-4175-AAE8-235D05919501}" type="parTrans" cxnId="{99FC3344-64AA-44FD-BA7D-0DF30F8CEFCC}">
      <dgm:prSet/>
      <dgm:spPr/>
      <dgm:t>
        <a:bodyPr/>
        <a:lstStyle/>
        <a:p>
          <a:endParaRPr lang="ru-RU"/>
        </a:p>
      </dgm:t>
    </dgm:pt>
    <dgm:pt modelId="{A6447982-3991-43B4-9685-3C2F7E1C1B47}" type="sibTrans" cxnId="{99FC3344-64AA-44FD-BA7D-0DF30F8CEFCC}">
      <dgm:prSet/>
      <dgm:spPr/>
      <dgm:t>
        <a:bodyPr/>
        <a:lstStyle/>
        <a:p>
          <a:endParaRPr lang="ru-RU"/>
        </a:p>
      </dgm:t>
    </dgm:pt>
    <dgm:pt modelId="{601038C5-E261-4996-8FFC-473F7440CD61}" type="pres">
      <dgm:prSet presAssocID="{054D993E-3710-493E-8E76-56335B0F83A5}" presName="Name0" presStyleCnt="0">
        <dgm:presLayoutVars>
          <dgm:dir/>
          <dgm:resizeHandles val="exact"/>
        </dgm:presLayoutVars>
      </dgm:prSet>
      <dgm:spPr/>
      <dgm:t>
        <a:bodyPr/>
        <a:lstStyle/>
        <a:p>
          <a:endParaRPr lang="ru-RU"/>
        </a:p>
      </dgm:t>
    </dgm:pt>
    <dgm:pt modelId="{EBF0702C-65DB-41D0-920E-F4D507D98125}" type="pres">
      <dgm:prSet presAssocID="{85CAF702-ACC3-48F6-BFA1-AE52E77E3E9A}" presName="compNode" presStyleCnt="0"/>
      <dgm:spPr/>
    </dgm:pt>
    <dgm:pt modelId="{578138A2-22C8-4B28-A77E-DD20B0846C02}" type="pres">
      <dgm:prSet presAssocID="{85CAF702-ACC3-48F6-BFA1-AE52E77E3E9A}" presName="pictRect" presStyleLbl="node1" presStyleIdx="0" presStyleCnt="4" custScaleX="108995" custScaleY="114857" custLinFactNeighborX="35719" custLinFactNeighborY="13561"/>
      <dgm:spPr/>
    </dgm:pt>
    <dgm:pt modelId="{14A96B26-AB59-4A08-AF92-BBB88F914D6A}" type="pres">
      <dgm:prSet presAssocID="{85CAF702-ACC3-48F6-BFA1-AE52E77E3E9A}" presName="textRect" presStyleLbl="revTx" presStyleIdx="0" presStyleCnt="4">
        <dgm:presLayoutVars>
          <dgm:bulletEnabled val="1"/>
        </dgm:presLayoutVars>
      </dgm:prSet>
      <dgm:spPr/>
      <dgm:t>
        <a:bodyPr/>
        <a:lstStyle/>
        <a:p>
          <a:endParaRPr lang="ru-RU"/>
        </a:p>
      </dgm:t>
    </dgm:pt>
    <dgm:pt modelId="{6EF93DCD-9AB4-4692-A6E9-A6DC2480C933}" type="pres">
      <dgm:prSet presAssocID="{0EB7B4E9-9EF7-47ED-9B30-5DD456AB32A2}" presName="sibTrans" presStyleLbl="sibTrans2D1" presStyleIdx="0" presStyleCnt="0"/>
      <dgm:spPr/>
      <dgm:t>
        <a:bodyPr/>
        <a:lstStyle/>
        <a:p>
          <a:endParaRPr lang="ru-RU"/>
        </a:p>
      </dgm:t>
    </dgm:pt>
    <dgm:pt modelId="{F6E560FF-CF25-4969-8E85-ED5C4C3BCEEC}" type="pres">
      <dgm:prSet presAssocID="{9A94B90D-4EF1-4203-8805-591D29B938CC}" presName="compNode" presStyleCnt="0"/>
      <dgm:spPr/>
    </dgm:pt>
    <dgm:pt modelId="{8B647407-CEB7-45BE-86BA-3B10ACA60B4F}" type="pres">
      <dgm:prSet presAssocID="{9A94B90D-4EF1-4203-8805-591D29B938CC}" presName="pictRect" presStyleLbl="node1" presStyleIdx="1" presStyleCnt="4" custScaleX="103401" custScaleY="116510" custLinFactNeighborX="54699" custLinFactNeighborY="16840"/>
      <dgm:spPr/>
    </dgm:pt>
    <dgm:pt modelId="{F6F3879C-C7EF-44B1-BFD7-E4B55700A355}" type="pres">
      <dgm:prSet presAssocID="{9A94B90D-4EF1-4203-8805-591D29B938CC}" presName="textRect" presStyleLbl="revTx" presStyleIdx="1" presStyleCnt="4">
        <dgm:presLayoutVars>
          <dgm:bulletEnabled val="1"/>
        </dgm:presLayoutVars>
      </dgm:prSet>
      <dgm:spPr/>
      <dgm:t>
        <a:bodyPr/>
        <a:lstStyle/>
        <a:p>
          <a:endParaRPr lang="ru-RU"/>
        </a:p>
      </dgm:t>
    </dgm:pt>
    <dgm:pt modelId="{726CC896-990F-4475-90C6-3257D41AC900}" type="pres">
      <dgm:prSet presAssocID="{5EDC5F7C-1664-4F10-8544-7BD271CDF08E}" presName="sibTrans" presStyleLbl="sibTrans2D1" presStyleIdx="0" presStyleCnt="0"/>
      <dgm:spPr/>
      <dgm:t>
        <a:bodyPr/>
        <a:lstStyle/>
        <a:p>
          <a:endParaRPr lang="ru-RU"/>
        </a:p>
      </dgm:t>
    </dgm:pt>
    <dgm:pt modelId="{D63C3F78-59CF-489C-81CD-E7B8D6602498}" type="pres">
      <dgm:prSet presAssocID="{6AA65503-976E-4758-A342-F8128882C7E3}" presName="compNode" presStyleCnt="0"/>
      <dgm:spPr/>
    </dgm:pt>
    <dgm:pt modelId="{04883237-5AE1-48B7-8A76-CFC40B87941B}" type="pres">
      <dgm:prSet presAssocID="{6AA65503-976E-4758-A342-F8128882C7E3}" presName="pictRect" presStyleLbl="node1" presStyleIdx="2" presStyleCnt="4" custScaleX="113225" custScaleY="110759" custLinFactX="-100000" custLinFactY="52359" custLinFactNeighborX="-100391" custLinFactNeighborY="100000"/>
      <dgm:spPr/>
    </dgm:pt>
    <dgm:pt modelId="{A5862996-4195-4486-ABAD-9F815549C863}" type="pres">
      <dgm:prSet presAssocID="{6AA65503-976E-4758-A342-F8128882C7E3}" presName="textRect" presStyleLbl="revTx" presStyleIdx="2" presStyleCnt="4">
        <dgm:presLayoutVars>
          <dgm:bulletEnabled val="1"/>
        </dgm:presLayoutVars>
      </dgm:prSet>
      <dgm:spPr/>
      <dgm:t>
        <a:bodyPr/>
        <a:lstStyle/>
        <a:p>
          <a:endParaRPr lang="ru-RU"/>
        </a:p>
      </dgm:t>
    </dgm:pt>
    <dgm:pt modelId="{B2A9AFB3-D60A-4779-BE59-99AF59CC5063}" type="pres">
      <dgm:prSet presAssocID="{AF91686A-039D-485D-9314-1C14357E7679}" presName="sibTrans" presStyleLbl="sibTrans2D1" presStyleIdx="0" presStyleCnt="0"/>
      <dgm:spPr/>
      <dgm:t>
        <a:bodyPr/>
        <a:lstStyle/>
        <a:p>
          <a:endParaRPr lang="ru-RU"/>
        </a:p>
      </dgm:t>
    </dgm:pt>
    <dgm:pt modelId="{32F47A00-4181-4D43-ABBC-49B152800E9F}" type="pres">
      <dgm:prSet presAssocID="{4FBA1A08-B70F-45E5-8F59-00721E713C17}" presName="compNode" presStyleCnt="0"/>
      <dgm:spPr/>
    </dgm:pt>
    <dgm:pt modelId="{B515384B-FCCD-4433-A104-BEAA01E467B9}" type="pres">
      <dgm:prSet presAssocID="{4FBA1A08-B70F-45E5-8F59-00721E713C17}" presName="pictRect" presStyleLbl="node1" presStyleIdx="3" presStyleCnt="4" custScaleX="109024" custScaleY="120470" custLinFactNeighborX="54512" custLinFactNeighborY="-28196"/>
      <dgm:spPr/>
    </dgm:pt>
    <dgm:pt modelId="{9FD08CA0-64F2-4D1E-96EA-9AD1D0C3B707}" type="pres">
      <dgm:prSet presAssocID="{4FBA1A08-B70F-45E5-8F59-00721E713C17}" presName="textRect" presStyleLbl="revTx" presStyleIdx="3" presStyleCnt="4">
        <dgm:presLayoutVars>
          <dgm:bulletEnabled val="1"/>
        </dgm:presLayoutVars>
      </dgm:prSet>
      <dgm:spPr/>
      <dgm:t>
        <a:bodyPr/>
        <a:lstStyle/>
        <a:p>
          <a:endParaRPr lang="ru-RU"/>
        </a:p>
      </dgm:t>
    </dgm:pt>
  </dgm:ptLst>
  <dgm:cxnLst>
    <dgm:cxn modelId="{58BDCADE-B3E9-41EB-A86F-FE7E8B45AB8C}" srcId="{054D993E-3710-493E-8E76-56335B0F83A5}" destId="{85CAF702-ACC3-48F6-BFA1-AE52E77E3E9A}" srcOrd="0" destOrd="0" parTransId="{C076857F-A38A-4BD4-B426-794807B98523}" sibTransId="{0EB7B4E9-9EF7-47ED-9B30-5DD456AB32A2}"/>
    <dgm:cxn modelId="{654462F1-89F8-40EC-8209-966721C81916}" type="presOf" srcId="{9A94B90D-4EF1-4203-8805-591D29B938CC}" destId="{F6F3879C-C7EF-44B1-BFD7-E4B55700A355}" srcOrd="0" destOrd="0" presId="urn:microsoft.com/office/officeart/2005/8/layout/pList1#1"/>
    <dgm:cxn modelId="{9D8955CB-81DE-4C88-B685-704970161C38}" type="presOf" srcId="{4FBA1A08-B70F-45E5-8F59-00721E713C17}" destId="{9FD08CA0-64F2-4D1E-96EA-9AD1D0C3B707}" srcOrd="0" destOrd="0" presId="urn:microsoft.com/office/officeart/2005/8/layout/pList1#1"/>
    <dgm:cxn modelId="{C176154D-2B17-42D5-84E9-3B25CFFD557E}" srcId="{054D993E-3710-493E-8E76-56335B0F83A5}" destId="{6AA65503-976E-4758-A342-F8128882C7E3}" srcOrd="2" destOrd="0" parTransId="{113C220F-29B5-4715-B6D7-89A7C39EA73A}" sibTransId="{AF91686A-039D-485D-9314-1C14357E7679}"/>
    <dgm:cxn modelId="{1135DE0A-B69B-4BB6-82DC-AC2303D8FB3C}" type="presOf" srcId="{6AA65503-976E-4758-A342-F8128882C7E3}" destId="{A5862996-4195-4486-ABAD-9F815549C863}" srcOrd="0" destOrd="0" presId="urn:microsoft.com/office/officeart/2005/8/layout/pList1#1"/>
    <dgm:cxn modelId="{99FC3344-64AA-44FD-BA7D-0DF30F8CEFCC}" srcId="{054D993E-3710-493E-8E76-56335B0F83A5}" destId="{4FBA1A08-B70F-45E5-8F59-00721E713C17}" srcOrd="3" destOrd="0" parTransId="{10929D96-5252-4175-AAE8-235D05919501}" sibTransId="{A6447982-3991-43B4-9685-3C2F7E1C1B47}"/>
    <dgm:cxn modelId="{37CCC3A3-6459-4A69-A31E-1BFBF6C9D9F1}" type="presOf" srcId="{AF91686A-039D-485D-9314-1C14357E7679}" destId="{B2A9AFB3-D60A-4779-BE59-99AF59CC5063}" srcOrd="0" destOrd="0" presId="urn:microsoft.com/office/officeart/2005/8/layout/pList1#1"/>
    <dgm:cxn modelId="{6F76C6AE-F23E-498A-A3B7-DEC448B9CC16}" type="presOf" srcId="{054D993E-3710-493E-8E76-56335B0F83A5}" destId="{601038C5-E261-4996-8FFC-473F7440CD61}" srcOrd="0" destOrd="0" presId="urn:microsoft.com/office/officeart/2005/8/layout/pList1#1"/>
    <dgm:cxn modelId="{73994C81-A1A6-4CB4-AA0B-83FD89454973}" srcId="{054D993E-3710-493E-8E76-56335B0F83A5}" destId="{9A94B90D-4EF1-4203-8805-591D29B938CC}" srcOrd="1" destOrd="0" parTransId="{7B325768-DF2A-4AAC-A3EE-2E1C30E7E313}" sibTransId="{5EDC5F7C-1664-4F10-8544-7BD271CDF08E}"/>
    <dgm:cxn modelId="{0ED6C74C-AE54-4F7E-AF2F-BBC1BCD9F21D}" type="presOf" srcId="{0EB7B4E9-9EF7-47ED-9B30-5DD456AB32A2}" destId="{6EF93DCD-9AB4-4692-A6E9-A6DC2480C933}" srcOrd="0" destOrd="0" presId="urn:microsoft.com/office/officeart/2005/8/layout/pList1#1"/>
    <dgm:cxn modelId="{D8A82B0F-4CB2-4A9B-886D-C544C96F54D4}" type="presOf" srcId="{85CAF702-ACC3-48F6-BFA1-AE52E77E3E9A}" destId="{14A96B26-AB59-4A08-AF92-BBB88F914D6A}" srcOrd="0" destOrd="0" presId="urn:microsoft.com/office/officeart/2005/8/layout/pList1#1"/>
    <dgm:cxn modelId="{9BDEDD7E-AC17-454B-8023-8C02FD0DC1D5}" type="presOf" srcId="{5EDC5F7C-1664-4F10-8544-7BD271CDF08E}" destId="{726CC896-990F-4475-90C6-3257D41AC900}" srcOrd="0" destOrd="0" presId="urn:microsoft.com/office/officeart/2005/8/layout/pList1#1"/>
    <dgm:cxn modelId="{60D945C5-9755-49A2-9F2F-5F35AC32FB19}" type="presParOf" srcId="{601038C5-E261-4996-8FFC-473F7440CD61}" destId="{EBF0702C-65DB-41D0-920E-F4D507D98125}" srcOrd="0" destOrd="0" presId="urn:microsoft.com/office/officeart/2005/8/layout/pList1#1"/>
    <dgm:cxn modelId="{D4DB41B8-2EE2-4995-8291-7D8EE5DD0046}" type="presParOf" srcId="{EBF0702C-65DB-41D0-920E-F4D507D98125}" destId="{578138A2-22C8-4B28-A77E-DD20B0846C02}" srcOrd="0" destOrd="0" presId="urn:microsoft.com/office/officeart/2005/8/layout/pList1#1"/>
    <dgm:cxn modelId="{4743A191-1C50-405D-BED9-42E3C68AB16F}" type="presParOf" srcId="{EBF0702C-65DB-41D0-920E-F4D507D98125}" destId="{14A96B26-AB59-4A08-AF92-BBB88F914D6A}" srcOrd="1" destOrd="0" presId="urn:microsoft.com/office/officeart/2005/8/layout/pList1#1"/>
    <dgm:cxn modelId="{1877DE7D-D904-4573-844E-5480659B315A}" type="presParOf" srcId="{601038C5-E261-4996-8FFC-473F7440CD61}" destId="{6EF93DCD-9AB4-4692-A6E9-A6DC2480C933}" srcOrd="1" destOrd="0" presId="urn:microsoft.com/office/officeart/2005/8/layout/pList1#1"/>
    <dgm:cxn modelId="{D0C884D6-F35B-436A-B8DD-3EEC491526A7}" type="presParOf" srcId="{601038C5-E261-4996-8FFC-473F7440CD61}" destId="{F6E560FF-CF25-4969-8E85-ED5C4C3BCEEC}" srcOrd="2" destOrd="0" presId="urn:microsoft.com/office/officeart/2005/8/layout/pList1#1"/>
    <dgm:cxn modelId="{9FDA0026-4557-40FD-A87F-909792F9E3A0}" type="presParOf" srcId="{F6E560FF-CF25-4969-8E85-ED5C4C3BCEEC}" destId="{8B647407-CEB7-45BE-86BA-3B10ACA60B4F}" srcOrd="0" destOrd="0" presId="urn:microsoft.com/office/officeart/2005/8/layout/pList1#1"/>
    <dgm:cxn modelId="{59EBBC35-34B3-451D-A92F-F84AE27AFF19}" type="presParOf" srcId="{F6E560FF-CF25-4969-8E85-ED5C4C3BCEEC}" destId="{F6F3879C-C7EF-44B1-BFD7-E4B55700A355}" srcOrd="1" destOrd="0" presId="urn:microsoft.com/office/officeart/2005/8/layout/pList1#1"/>
    <dgm:cxn modelId="{F81940FB-4DC7-473A-B7D9-2D17D4935BD3}" type="presParOf" srcId="{601038C5-E261-4996-8FFC-473F7440CD61}" destId="{726CC896-990F-4475-90C6-3257D41AC900}" srcOrd="3" destOrd="0" presId="urn:microsoft.com/office/officeart/2005/8/layout/pList1#1"/>
    <dgm:cxn modelId="{3BA178A9-7CDF-4C20-9C37-AA5EAFFA19E9}" type="presParOf" srcId="{601038C5-E261-4996-8FFC-473F7440CD61}" destId="{D63C3F78-59CF-489C-81CD-E7B8D6602498}" srcOrd="4" destOrd="0" presId="urn:microsoft.com/office/officeart/2005/8/layout/pList1#1"/>
    <dgm:cxn modelId="{E979E253-D7E8-4E89-8881-E9221567D7C1}" type="presParOf" srcId="{D63C3F78-59CF-489C-81CD-E7B8D6602498}" destId="{04883237-5AE1-48B7-8A76-CFC40B87941B}" srcOrd="0" destOrd="0" presId="urn:microsoft.com/office/officeart/2005/8/layout/pList1#1"/>
    <dgm:cxn modelId="{E6E5DC3C-7E71-4185-B5E7-5F567B54C670}" type="presParOf" srcId="{D63C3F78-59CF-489C-81CD-E7B8D6602498}" destId="{A5862996-4195-4486-ABAD-9F815549C863}" srcOrd="1" destOrd="0" presId="urn:microsoft.com/office/officeart/2005/8/layout/pList1#1"/>
    <dgm:cxn modelId="{B2F19E5C-6B7A-49BC-A2B9-C95949EBBAE9}" type="presParOf" srcId="{601038C5-E261-4996-8FFC-473F7440CD61}" destId="{B2A9AFB3-D60A-4779-BE59-99AF59CC5063}" srcOrd="5" destOrd="0" presId="urn:microsoft.com/office/officeart/2005/8/layout/pList1#1"/>
    <dgm:cxn modelId="{3B2EE0C2-4766-4AE3-97A2-C8CA2178A3AE}" type="presParOf" srcId="{601038C5-E261-4996-8FFC-473F7440CD61}" destId="{32F47A00-4181-4D43-ABBC-49B152800E9F}" srcOrd="6" destOrd="0" presId="urn:microsoft.com/office/officeart/2005/8/layout/pList1#1"/>
    <dgm:cxn modelId="{27EB1B6A-B24E-424E-874B-8F10035D58F5}" type="presParOf" srcId="{32F47A00-4181-4D43-ABBC-49B152800E9F}" destId="{B515384B-FCCD-4433-A104-BEAA01E467B9}" srcOrd="0" destOrd="0" presId="urn:microsoft.com/office/officeart/2005/8/layout/pList1#1"/>
    <dgm:cxn modelId="{AAFD7002-F729-49B1-8876-8F084F9CD344}" type="presParOf" srcId="{32F47A00-4181-4D43-ABBC-49B152800E9F}" destId="{9FD08CA0-64F2-4D1E-96EA-9AD1D0C3B707}" srcOrd="1" destOrd="0" presId="urn:microsoft.com/office/officeart/2005/8/layout/pList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B80AED-D180-4A7F-8248-84898AC41186}" type="doc">
      <dgm:prSet loTypeId="urn:microsoft.com/office/officeart/2005/8/layout/pList1#2" loCatId="list" qsTypeId="urn:microsoft.com/office/officeart/2005/8/quickstyle/simple1" qsCatId="simple" csTypeId="urn:microsoft.com/office/officeart/2005/8/colors/colorful5" csCatId="colorful" phldr="1"/>
      <dgm:spPr/>
      <dgm:t>
        <a:bodyPr/>
        <a:lstStyle/>
        <a:p>
          <a:endParaRPr lang="ru-RU"/>
        </a:p>
      </dgm:t>
    </dgm:pt>
    <dgm:pt modelId="{E5F8600E-2F62-45C3-94DB-93CB144429AF}">
      <dgm:prSet phldrT="[Текст]" phldr="1"/>
      <dgm:spPr/>
      <dgm:t>
        <a:bodyPr/>
        <a:lstStyle/>
        <a:p>
          <a:endParaRPr lang="ru-RU" dirty="0"/>
        </a:p>
      </dgm:t>
    </dgm:pt>
    <dgm:pt modelId="{DCDBAC50-43CB-4AF3-AA71-C2362CD4194D}" type="parTrans" cxnId="{4D38BB52-2669-411D-93CC-FB72C36BC165}">
      <dgm:prSet/>
      <dgm:spPr/>
      <dgm:t>
        <a:bodyPr/>
        <a:lstStyle/>
        <a:p>
          <a:endParaRPr lang="ru-RU"/>
        </a:p>
      </dgm:t>
    </dgm:pt>
    <dgm:pt modelId="{2E0928D8-20D4-4FA5-A98B-FE26A96E1395}" type="sibTrans" cxnId="{4D38BB52-2669-411D-93CC-FB72C36BC165}">
      <dgm:prSet/>
      <dgm:spPr/>
      <dgm:t>
        <a:bodyPr/>
        <a:lstStyle/>
        <a:p>
          <a:endParaRPr lang="ru-RU"/>
        </a:p>
      </dgm:t>
    </dgm:pt>
    <dgm:pt modelId="{7F2A33AD-A846-4995-BA35-2CF78E33CA96}">
      <dgm:prSet phldrT="[Текст]" phldr="1"/>
      <dgm:spPr/>
      <dgm:t>
        <a:bodyPr/>
        <a:lstStyle/>
        <a:p>
          <a:endParaRPr lang="ru-RU" dirty="0"/>
        </a:p>
      </dgm:t>
    </dgm:pt>
    <dgm:pt modelId="{A7B980F2-1CE5-4955-869D-64744333DFCD}" type="parTrans" cxnId="{AFBC43BF-A3D1-4BE3-903A-378A99764202}">
      <dgm:prSet/>
      <dgm:spPr/>
      <dgm:t>
        <a:bodyPr/>
        <a:lstStyle/>
        <a:p>
          <a:endParaRPr lang="ru-RU"/>
        </a:p>
      </dgm:t>
    </dgm:pt>
    <dgm:pt modelId="{46B06E79-C8B6-4BBF-BBF3-865DBBFE50E5}" type="sibTrans" cxnId="{AFBC43BF-A3D1-4BE3-903A-378A99764202}">
      <dgm:prSet/>
      <dgm:spPr/>
      <dgm:t>
        <a:bodyPr/>
        <a:lstStyle/>
        <a:p>
          <a:endParaRPr lang="ru-RU"/>
        </a:p>
      </dgm:t>
    </dgm:pt>
    <dgm:pt modelId="{5041E5DE-03B5-42C1-B5FE-5C4369133653}">
      <dgm:prSet phldrT="[Текст]" phldr="1"/>
      <dgm:spPr/>
      <dgm:t>
        <a:bodyPr/>
        <a:lstStyle/>
        <a:p>
          <a:endParaRPr lang="ru-RU" dirty="0"/>
        </a:p>
      </dgm:t>
    </dgm:pt>
    <dgm:pt modelId="{073B4F71-616B-45C1-8D30-CA78F7F58E87}" type="parTrans" cxnId="{CD6420C9-1400-4A3E-9AD6-FED1235B38E2}">
      <dgm:prSet/>
      <dgm:spPr/>
      <dgm:t>
        <a:bodyPr/>
        <a:lstStyle/>
        <a:p>
          <a:endParaRPr lang="ru-RU"/>
        </a:p>
      </dgm:t>
    </dgm:pt>
    <dgm:pt modelId="{1BF69761-C3A5-4DAD-B4C6-2AAD8F694AD0}" type="sibTrans" cxnId="{CD6420C9-1400-4A3E-9AD6-FED1235B38E2}">
      <dgm:prSet/>
      <dgm:spPr/>
      <dgm:t>
        <a:bodyPr/>
        <a:lstStyle/>
        <a:p>
          <a:endParaRPr lang="ru-RU"/>
        </a:p>
      </dgm:t>
    </dgm:pt>
    <dgm:pt modelId="{D626D119-3B11-4191-A326-B48F15FF6B87}">
      <dgm:prSet phldrT="[Текст]" phldr="1"/>
      <dgm:spPr/>
      <dgm:t>
        <a:bodyPr/>
        <a:lstStyle/>
        <a:p>
          <a:endParaRPr lang="ru-RU" dirty="0"/>
        </a:p>
      </dgm:t>
    </dgm:pt>
    <dgm:pt modelId="{C8FE2809-C5EC-4A7F-A89A-F37A1F0A800B}" type="sibTrans" cxnId="{411EDA72-00B9-44B2-ADB9-EC36672C9343}">
      <dgm:prSet/>
      <dgm:spPr/>
      <dgm:t>
        <a:bodyPr/>
        <a:lstStyle/>
        <a:p>
          <a:endParaRPr lang="ru-RU"/>
        </a:p>
      </dgm:t>
    </dgm:pt>
    <dgm:pt modelId="{21348F06-4919-45BD-896D-ED8F873C008D}" type="parTrans" cxnId="{411EDA72-00B9-44B2-ADB9-EC36672C9343}">
      <dgm:prSet/>
      <dgm:spPr/>
      <dgm:t>
        <a:bodyPr/>
        <a:lstStyle/>
        <a:p>
          <a:endParaRPr lang="ru-RU"/>
        </a:p>
      </dgm:t>
    </dgm:pt>
    <dgm:pt modelId="{0F2B5C7D-6667-4083-AA53-54049A92F9B2}" type="pres">
      <dgm:prSet presAssocID="{E6B80AED-D180-4A7F-8248-84898AC41186}" presName="Name0" presStyleCnt="0">
        <dgm:presLayoutVars>
          <dgm:dir/>
          <dgm:resizeHandles val="exact"/>
        </dgm:presLayoutVars>
      </dgm:prSet>
      <dgm:spPr/>
      <dgm:t>
        <a:bodyPr/>
        <a:lstStyle/>
        <a:p>
          <a:endParaRPr lang="ru-RU"/>
        </a:p>
      </dgm:t>
    </dgm:pt>
    <dgm:pt modelId="{920BB8DF-70B8-4D82-8CC6-F533302A59A7}" type="pres">
      <dgm:prSet presAssocID="{E5F8600E-2F62-45C3-94DB-93CB144429AF}" presName="compNode" presStyleCnt="0"/>
      <dgm:spPr/>
    </dgm:pt>
    <dgm:pt modelId="{DC4FB25F-C0B3-4ED0-8E02-DFEAD885AEC6}" type="pres">
      <dgm:prSet presAssocID="{E5F8600E-2F62-45C3-94DB-93CB144429AF}" presName="pictRect" presStyleLbl="node1" presStyleIdx="0" presStyleCnt="4"/>
      <dgm:spPr/>
    </dgm:pt>
    <dgm:pt modelId="{AE2546B6-19AC-43B8-AF50-47BEC396D589}" type="pres">
      <dgm:prSet presAssocID="{E5F8600E-2F62-45C3-94DB-93CB144429AF}" presName="textRect" presStyleLbl="revTx" presStyleIdx="0" presStyleCnt="4" custLinFactY="-100000" custLinFactNeighborX="43052" custLinFactNeighborY="-162400">
        <dgm:presLayoutVars>
          <dgm:bulletEnabled val="1"/>
        </dgm:presLayoutVars>
      </dgm:prSet>
      <dgm:spPr/>
      <dgm:t>
        <a:bodyPr/>
        <a:lstStyle/>
        <a:p>
          <a:endParaRPr lang="ru-RU"/>
        </a:p>
      </dgm:t>
    </dgm:pt>
    <dgm:pt modelId="{1BD54291-61B6-4721-B1F4-33BEFEE60D34}" type="pres">
      <dgm:prSet presAssocID="{2E0928D8-20D4-4FA5-A98B-FE26A96E1395}" presName="sibTrans" presStyleLbl="sibTrans2D1" presStyleIdx="0" presStyleCnt="0"/>
      <dgm:spPr/>
      <dgm:t>
        <a:bodyPr/>
        <a:lstStyle/>
        <a:p>
          <a:endParaRPr lang="ru-RU"/>
        </a:p>
      </dgm:t>
    </dgm:pt>
    <dgm:pt modelId="{A1C43044-D785-464C-8CD7-C74B6849BFE0}" type="pres">
      <dgm:prSet presAssocID="{7F2A33AD-A846-4995-BA35-2CF78E33CA96}" presName="compNode" presStyleCnt="0"/>
      <dgm:spPr/>
    </dgm:pt>
    <dgm:pt modelId="{852A19E8-F3E8-494F-80AC-1BC21A1F2B66}" type="pres">
      <dgm:prSet presAssocID="{7F2A33AD-A846-4995-BA35-2CF78E33CA96}" presName="pictRect" presStyleLbl="node1" presStyleIdx="1" presStyleCnt="4" custLinFactNeighborX="1552" custLinFactNeighborY="2644"/>
      <dgm:spPr/>
    </dgm:pt>
    <dgm:pt modelId="{D5BF5A0A-0994-437A-BAD9-8E5EEC95CAEC}" type="pres">
      <dgm:prSet presAssocID="{7F2A33AD-A846-4995-BA35-2CF78E33CA96}" presName="textRect" presStyleLbl="revTx" presStyleIdx="1" presStyleCnt="4" custLinFactY="-100000" custLinFactNeighborX="50603" custLinFactNeighborY="-170524">
        <dgm:presLayoutVars>
          <dgm:bulletEnabled val="1"/>
        </dgm:presLayoutVars>
      </dgm:prSet>
      <dgm:spPr/>
      <dgm:t>
        <a:bodyPr/>
        <a:lstStyle/>
        <a:p>
          <a:endParaRPr lang="ru-RU"/>
        </a:p>
      </dgm:t>
    </dgm:pt>
    <dgm:pt modelId="{EFB62E43-04DE-4CFC-AD2C-064FB249E6AC}" type="pres">
      <dgm:prSet presAssocID="{46B06E79-C8B6-4BBF-BBF3-865DBBFE50E5}" presName="sibTrans" presStyleLbl="sibTrans2D1" presStyleIdx="0" presStyleCnt="0"/>
      <dgm:spPr/>
      <dgm:t>
        <a:bodyPr/>
        <a:lstStyle/>
        <a:p>
          <a:endParaRPr lang="ru-RU"/>
        </a:p>
      </dgm:t>
    </dgm:pt>
    <dgm:pt modelId="{C0513AAE-A106-4876-A801-92CA13731102}" type="pres">
      <dgm:prSet presAssocID="{5041E5DE-03B5-42C1-B5FE-5C4369133653}" presName="compNode" presStyleCnt="0"/>
      <dgm:spPr/>
    </dgm:pt>
    <dgm:pt modelId="{30CFA44C-5D13-453D-A95C-2BFFF954A11F}" type="pres">
      <dgm:prSet presAssocID="{5041E5DE-03B5-42C1-B5FE-5C4369133653}" presName="pictRect" presStyleLbl="node1" presStyleIdx="2" presStyleCnt="4"/>
      <dgm:spPr/>
    </dgm:pt>
    <dgm:pt modelId="{84363948-3777-4101-BFFA-317C939F7B42}" type="pres">
      <dgm:prSet presAssocID="{5041E5DE-03B5-42C1-B5FE-5C4369133653}" presName="textRect" presStyleLbl="revTx" presStyleIdx="2" presStyleCnt="4" custLinFactY="-135522" custLinFactNeighborX="15955" custLinFactNeighborY="-200000">
        <dgm:presLayoutVars>
          <dgm:bulletEnabled val="1"/>
        </dgm:presLayoutVars>
      </dgm:prSet>
      <dgm:spPr/>
      <dgm:t>
        <a:bodyPr/>
        <a:lstStyle/>
        <a:p>
          <a:endParaRPr lang="ru-RU"/>
        </a:p>
      </dgm:t>
    </dgm:pt>
    <dgm:pt modelId="{E2508C2D-A8CE-4A35-9DA6-30C41EAE8CB2}" type="pres">
      <dgm:prSet presAssocID="{1BF69761-C3A5-4DAD-B4C6-2AAD8F694AD0}" presName="sibTrans" presStyleLbl="sibTrans2D1" presStyleIdx="0" presStyleCnt="0"/>
      <dgm:spPr/>
      <dgm:t>
        <a:bodyPr/>
        <a:lstStyle/>
        <a:p>
          <a:endParaRPr lang="ru-RU"/>
        </a:p>
      </dgm:t>
    </dgm:pt>
    <dgm:pt modelId="{D10CC695-BBD6-41C7-B3C4-2A679EC2B635}" type="pres">
      <dgm:prSet presAssocID="{D626D119-3B11-4191-A326-B48F15FF6B87}" presName="compNode" presStyleCnt="0"/>
      <dgm:spPr/>
    </dgm:pt>
    <dgm:pt modelId="{7F77B2D6-F453-43AB-97D6-34F2522DBE6A}" type="pres">
      <dgm:prSet presAssocID="{D626D119-3B11-4191-A326-B48F15FF6B87}" presName="pictRect" presStyleLbl="node1" presStyleIdx="3" presStyleCnt="4" custAng="5400000" custFlipVert="0" custFlipHor="1" custScaleX="102542" custScaleY="16126" custLinFactX="-61352" custLinFactNeighborX="-100000" custLinFactNeighborY="38036"/>
      <dgm:spPr/>
    </dgm:pt>
    <dgm:pt modelId="{9734A1AA-E0CC-41C8-81A1-E37FC6DCF473}" type="pres">
      <dgm:prSet presAssocID="{D626D119-3B11-4191-A326-B48F15FF6B87}" presName="textRect" presStyleLbl="revTx" presStyleIdx="3" presStyleCnt="4">
        <dgm:presLayoutVars>
          <dgm:bulletEnabled val="1"/>
        </dgm:presLayoutVars>
      </dgm:prSet>
      <dgm:spPr/>
      <dgm:t>
        <a:bodyPr/>
        <a:lstStyle/>
        <a:p>
          <a:endParaRPr lang="ru-RU"/>
        </a:p>
      </dgm:t>
    </dgm:pt>
  </dgm:ptLst>
  <dgm:cxnLst>
    <dgm:cxn modelId="{4D38BB52-2669-411D-93CC-FB72C36BC165}" srcId="{E6B80AED-D180-4A7F-8248-84898AC41186}" destId="{E5F8600E-2F62-45C3-94DB-93CB144429AF}" srcOrd="0" destOrd="0" parTransId="{DCDBAC50-43CB-4AF3-AA71-C2362CD4194D}" sibTransId="{2E0928D8-20D4-4FA5-A98B-FE26A96E1395}"/>
    <dgm:cxn modelId="{29325823-0353-423E-9A88-1B52D2878D8F}" type="presOf" srcId="{D626D119-3B11-4191-A326-B48F15FF6B87}" destId="{9734A1AA-E0CC-41C8-81A1-E37FC6DCF473}" srcOrd="0" destOrd="0" presId="urn:microsoft.com/office/officeart/2005/8/layout/pList1#2"/>
    <dgm:cxn modelId="{632C0C91-C685-4AC2-9556-D2A264792327}" type="presOf" srcId="{7F2A33AD-A846-4995-BA35-2CF78E33CA96}" destId="{D5BF5A0A-0994-437A-BAD9-8E5EEC95CAEC}" srcOrd="0" destOrd="0" presId="urn:microsoft.com/office/officeart/2005/8/layout/pList1#2"/>
    <dgm:cxn modelId="{72D07DAC-1668-4E37-94C8-29296D4C5126}" type="presOf" srcId="{E6B80AED-D180-4A7F-8248-84898AC41186}" destId="{0F2B5C7D-6667-4083-AA53-54049A92F9B2}" srcOrd="0" destOrd="0" presId="urn:microsoft.com/office/officeart/2005/8/layout/pList1#2"/>
    <dgm:cxn modelId="{411EDA72-00B9-44B2-ADB9-EC36672C9343}" srcId="{E6B80AED-D180-4A7F-8248-84898AC41186}" destId="{D626D119-3B11-4191-A326-B48F15FF6B87}" srcOrd="3" destOrd="0" parTransId="{21348F06-4919-45BD-896D-ED8F873C008D}" sibTransId="{C8FE2809-C5EC-4A7F-A89A-F37A1F0A800B}"/>
    <dgm:cxn modelId="{CD6420C9-1400-4A3E-9AD6-FED1235B38E2}" srcId="{E6B80AED-D180-4A7F-8248-84898AC41186}" destId="{5041E5DE-03B5-42C1-B5FE-5C4369133653}" srcOrd="2" destOrd="0" parTransId="{073B4F71-616B-45C1-8D30-CA78F7F58E87}" sibTransId="{1BF69761-C3A5-4DAD-B4C6-2AAD8F694AD0}"/>
    <dgm:cxn modelId="{2CCFB4EB-BE04-4BA4-8E75-888E7719EA35}" type="presOf" srcId="{5041E5DE-03B5-42C1-B5FE-5C4369133653}" destId="{84363948-3777-4101-BFFA-317C939F7B42}" srcOrd="0" destOrd="0" presId="urn:microsoft.com/office/officeart/2005/8/layout/pList1#2"/>
    <dgm:cxn modelId="{BA558096-F54A-464F-B91D-D661CC14AFD5}" type="presOf" srcId="{E5F8600E-2F62-45C3-94DB-93CB144429AF}" destId="{AE2546B6-19AC-43B8-AF50-47BEC396D589}" srcOrd="0" destOrd="0" presId="urn:microsoft.com/office/officeart/2005/8/layout/pList1#2"/>
    <dgm:cxn modelId="{AFBC43BF-A3D1-4BE3-903A-378A99764202}" srcId="{E6B80AED-D180-4A7F-8248-84898AC41186}" destId="{7F2A33AD-A846-4995-BA35-2CF78E33CA96}" srcOrd="1" destOrd="0" parTransId="{A7B980F2-1CE5-4955-869D-64744333DFCD}" sibTransId="{46B06E79-C8B6-4BBF-BBF3-865DBBFE50E5}"/>
    <dgm:cxn modelId="{46E83F35-FABE-4D19-A16E-7B067AC21CE8}" type="presOf" srcId="{46B06E79-C8B6-4BBF-BBF3-865DBBFE50E5}" destId="{EFB62E43-04DE-4CFC-AD2C-064FB249E6AC}" srcOrd="0" destOrd="0" presId="urn:microsoft.com/office/officeart/2005/8/layout/pList1#2"/>
    <dgm:cxn modelId="{E32AC692-3047-44A5-812A-45E2FE3825F0}" type="presOf" srcId="{2E0928D8-20D4-4FA5-A98B-FE26A96E1395}" destId="{1BD54291-61B6-4721-B1F4-33BEFEE60D34}" srcOrd="0" destOrd="0" presId="urn:microsoft.com/office/officeart/2005/8/layout/pList1#2"/>
    <dgm:cxn modelId="{810C782D-C3C5-46B2-B0FA-8848E2F5DE4D}" type="presOf" srcId="{1BF69761-C3A5-4DAD-B4C6-2AAD8F694AD0}" destId="{E2508C2D-A8CE-4A35-9DA6-30C41EAE8CB2}" srcOrd="0" destOrd="0" presId="urn:microsoft.com/office/officeart/2005/8/layout/pList1#2"/>
    <dgm:cxn modelId="{3EAB3192-9C5F-4F9B-B762-9E7A854D621C}" type="presParOf" srcId="{0F2B5C7D-6667-4083-AA53-54049A92F9B2}" destId="{920BB8DF-70B8-4D82-8CC6-F533302A59A7}" srcOrd="0" destOrd="0" presId="urn:microsoft.com/office/officeart/2005/8/layout/pList1#2"/>
    <dgm:cxn modelId="{B4678143-F4F9-4C96-B3AC-0D74E8581F7A}" type="presParOf" srcId="{920BB8DF-70B8-4D82-8CC6-F533302A59A7}" destId="{DC4FB25F-C0B3-4ED0-8E02-DFEAD885AEC6}" srcOrd="0" destOrd="0" presId="urn:microsoft.com/office/officeart/2005/8/layout/pList1#2"/>
    <dgm:cxn modelId="{ED87FA98-FA3F-4A38-B43F-997AAB1581BC}" type="presParOf" srcId="{920BB8DF-70B8-4D82-8CC6-F533302A59A7}" destId="{AE2546B6-19AC-43B8-AF50-47BEC396D589}" srcOrd="1" destOrd="0" presId="urn:microsoft.com/office/officeart/2005/8/layout/pList1#2"/>
    <dgm:cxn modelId="{AC3AB44B-F559-4BA0-8977-5F0E168976C8}" type="presParOf" srcId="{0F2B5C7D-6667-4083-AA53-54049A92F9B2}" destId="{1BD54291-61B6-4721-B1F4-33BEFEE60D34}" srcOrd="1" destOrd="0" presId="urn:microsoft.com/office/officeart/2005/8/layout/pList1#2"/>
    <dgm:cxn modelId="{3B3F1A1A-B812-45A4-91C4-353F47C8AB44}" type="presParOf" srcId="{0F2B5C7D-6667-4083-AA53-54049A92F9B2}" destId="{A1C43044-D785-464C-8CD7-C74B6849BFE0}" srcOrd="2" destOrd="0" presId="urn:microsoft.com/office/officeart/2005/8/layout/pList1#2"/>
    <dgm:cxn modelId="{D6F43818-EA24-4001-9BD7-B221771E1EC3}" type="presParOf" srcId="{A1C43044-D785-464C-8CD7-C74B6849BFE0}" destId="{852A19E8-F3E8-494F-80AC-1BC21A1F2B66}" srcOrd="0" destOrd="0" presId="urn:microsoft.com/office/officeart/2005/8/layout/pList1#2"/>
    <dgm:cxn modelId="{47B23DA6-923F-4F36-872E-6469B7F6D802}" type="presParOf" srcId="{A1C43044-D785-464C-8CD7-C74B6849BFE0}" destId="{D5BF5A0A-0994-437A-BAD9-8E5EEC95CAEC}" srcOrd="1" destOrd="0" presId="urn:microsoft.com/office/officeart/2005/8/layout/pList1#2"/>
    <dgm:cxn modelId="{52DC5AE1-2B10-48F0-B6B5-63A8248BBC4B}" type="presParOf" srcId="{0F2B5C7D-6667-4083-AA53-54049A92F9B2}" destId="{EFB62E43-04DE-4CFC-AD2C-064FB249E6AC}" srcOrd="3" destOrd="0" presId="urn:microsoft.com/office/officeart/2005/8/layout/pList1#2"/>
    <dgm:cxn modelId="{BD2CB170-C514-49C6-B47E-85582789C84E}" type="presParOf" srcId="{0F2B5C7D-6667-4083-AA53-54049A92F9B2}" destId="{C0513AAE-A106-4876-A801-92CA13731102}" srcOrd="4" destOrd="0" presId="urn:microsoft.com/office/officeart/2005/8/layout/pList1#2"/>
    <dgm:cxn modelId="{D0F0CF0A-BBAE-4D89-BCC9-83A3456BE358}" type="presParOf" srcId="{C0513AAE-A106-4876-A801-92CA13731102}" destId="{30CFA44C-5D13-453D-A95C-2BFFF954A11F}" srcOrd="0" destOrd="0" presId="urn:microsoft.com/office/officeart/2005/8/layout/pList1#2"/>
    <dgm:cxn modelId="{5A6EDDA9-0A00-4E71-A7E3-267D6AFB6A8A}" type="presParOf" srcId="{C0513AAE-A106-4876-A801-92CA13731102}" destId="{84363948-3777-4101-BFFA-317C939F7B42}" srcOrd="1" destOrd="0" presId="urn:microsoft.com/office/officeart/2005/8/layout/pList1#2"/>
    <dgm:cxn modelId="{1DF5D13C-5672-43A5-BBFB-C9AA30A1B38E}" type="presParOf" srcId="{0F2B5C7D-6667-4083-AA53-54049A92F9B2}" destId="{E2508C2D-A8CE-4A35-9DA6-30C41EAE8CB2}" srcOrd="5" destOrd="0" presId="urn:microsoft.com/office/officeart/2005/8/layout/pList1#2"/>
    <dgm:cxn modelId="{FCAA4C92-A690-4AD1-941A-1CB44614D87C}" type="presParOf" srcId="{0F2B5C7D-6667-4083-AA53-54049A92F9B2}" destId="{D10CC695-BBD6-41C7-B3C4-2A679EC2B635}" srcOrd="6" destOrd="0" presId="urn:microsoft.com/office/officeart/2005/8/layout/pList1#2"/>
    <dgm:cxn modelId="{20987A7F-7D87-42AE-935A-3642D76030DF}" type="presParOf" srcId="{D10CC695-BBD6-41C7-B3C4-2A679EC2B635}" destId="{7F77B2D6-F453-43AB-97D6-34F2522DBE6A}" srcOrd="0" destOrd="0" presId="urn:microsoft.com/office/officeart/2005/8/layout/pList1#2"/>
    <dgm:cxn modelId="{94E20218-6ACE-4004-A265-192BB53E915F}" type="presParOf" srcId="{D10CC695-BBD6-41C7-B3C4-2A679EC2B635}" destId="{9734A1AA-E0CC-41C8-81A1-E37FC6DCF473}" srcOrd="1" destOrd="0" presId="urn:microsoft.com/office/officeart/2005/8/layout/pList1#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BA705-AF99-46CA-B348-D19DA053DDB4}">
      <dsp:nvSpPr>
        <dsp:cNvPr id="0" name=""/>
        <dsp:cNvSpPr/>
      </dsp:nvSpPr>
      <dsp:spPr>
        <a:xfrm>
          <a:off x="0" y="571504"/>
          <a:ext cx="8229600" cy="756000"/>
        </a:xfrm>
        <a:prstGeom prst="rect">
          <a:avLst/>
        </a:prstGeom>
        <a:solidFill>
          <a:schemeClr val="accent6">
            <a:lumMod val="60000"/>
            <a:lumOff val="40000"/>
            <a:alpha val="9000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B6B1B-48D5-4424-8AA0-D204BB1D3629}">
      <dsp:nvSpPr>
        <dsp:cNvPr id="0" name=""/>
        <dsp:cNvSpPr/>
      </dsp:nvSpPr>
      <dsp:spPr>
        <a:xfrm>
          <a:off x="397279" y="53768"/>
          <a:ext cx="5760720" cy="88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333500">
            <a:lnSpc>
              <a:spcPct val="90000"/>
            </a:lnSpc>
            <a:spcBef>
              <a:spcPct val="0"/>
            </a:spcBef>
            <a:spcAft>
              <a:spcPct val="35000"/>
            </a:spcAft>
          </a:pPr>
          <a:r>
            <a:rPr lang="en-US" sz="3000" b="1" kern="1200" dirty="0" smtClean="0">
              <a:solidFill>
                <a:srgbClr val="F3193D"/>
              </a:solidFill>
              <a:latin typeface="Times New Roman" pitchFamily="18" charset="0"/>
              <a:cs typeface="Times New Roman" pitchFamily="18" charset="0"/>
            </a:rPr>
            <a:t>Discover the notion “</a:t>
          </a:r>
          <a:r>
            <a:rPr lang="en-US" sz="3000" b="1" kern="1200" dirty="0" err="1" smtClean="0">
              <a:solidFill>
                <a:srgbClr val="F3193D"/>
              </a:solidFill>
              <a:latin typeface="Times New Roman" pitchFamily="18" charset="0"/>
              <a:cs typeface="Times New Roman" pitchFamily="18" charset="0"/>
            </a:rPr>
            <a:t>totemism</a:t>
          </a:r>
          <a:r>
            <a:rPr lang="en-US" sz="3000" b="1" kern="1200" dirty="0" smtClean="0">
              <a:solidFill>
                <a:srgbClr val="F3193D"/>
              </a:solidFill>
              <a:latin typeface="Times New Roman" pitchFamily="18" charset="0"/>
              <a:cs typeface="Times New Roman" pitchFamily="18" charset="0"/>
            </a:rPr>
            <a:t>”</a:t>
          </a:r>
          <a:endParaRPr lang="ru-RU" sz="3000" b="1" kern="1200" dirty="0">
            <a:solidFill>
              <a:srgbClr val="F3193D"/>
            </a:solidFill>
          </a:endParaRPr>
        </a:p>
      </dsp:txBody>
      <dsp:txXfrm>
        <a:off x="440510" y="96999"/>
        <a:ext cx="5674258" cy="799138"/>
      </dsp:txXfrm>
    </dsp:sp>
    <dsp:sp modelId="{4C6B2ED3-97CD-4291-BBE8-4A5227B4EBF3}">
      <dsp:nvSpPr>
        <dsp:cNvPr id="0" name=""/>
        <dsp:cNvSpPr/>
      </dsp:nvSpPr>
      <dsp:spPr>
        <a:xfrm>
          <a:off x="0" y="2103281"/>
          <a:ext cx="8229600" cy="756000"/>
        </a:xfrm>
        <a:prstGeom prst="rect">
          <a:avLst/>
        </a:prstGeom>
        <a:solidFill>
          <a:schemeClr val="accent6">
            <a:lumMod val="60000"/>
            <a:lumOff val="40000"/>
            <a:alpha val="9000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5A96E-3328-4DA2-8BA4-ACE1430B7392}">
      <dsp:nvSpPr>
        <dsp:cNvPr id="0" name=""/>
        <dsp:cNvSpPr/>
      </dsp:nvSpPr>
      <dsp:spPr>
        <a:xfrm>
          <a:off x="411480" y="1429065"/>
          <a:ext cx="5903585" cy="11170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3193D"/>
              </a:solidFill>
              <a:latin typeface="Times New Roman" pitchFamily="18" charset="0"/>
              <a:cs typeface="Times New Roman" pitchFamily="18" charset="0"/>
            </a:rPr>
            <a:t>Characterize totemic animals’ images, their features</a:t>
          </a:r>
          <a:r>
            <a:rPr lang="uk-UA" sz="2800" b="1" kern="1200" dirty="0" smtClean="0">
              <a:solidFill>
                <a:srgbClr val="F3193D"/>
              </a:solidFill>
              <a:latin typeface="Times New Roman" pitchFamily="18" charset="0"/>
              <a:cs typeface="Times New Roman" pitchFamily="18" charset="0"/>
            </a:rPr>
            <a:t> </a:t>
          </a:r>
          <a:r>
            <a:rPr lang="de-DE" sz="2800" b="1" kern="1200" dirty="0" err="1" smtClean="0">
              <a:solidFill>
                <a:srgbClr val="F3193D"/>
              </a:solidFill>
              <a:latin typeface="Times New Roman" pitchFamily="18" charset="0"/>
              <a:cs typeface="Times New Roman" pitchFamily="18" charset="0"/>
            </a:rPr>
            <a:t>and</a:t>
          </a:r>
          <a:r>
            <a:rPr lang="de-DE" sz="2800" b="1" kern="1200" dirty="0" smtClean="0">
              <a:solidFill>
                <a:srgbClr val="F3193D"/>
              </a:solidFill>
              <a:latin typeface="Times New Roman" pitchFamily="18" charset="0"/>
              <a:cs typeface="Times New Roman" pitchFamily="18" charset="0"/>
            </a:rPr>
            <a:t> </a:t>
          </a:r>
          <a:r>
            <a:rPr lang="de-DE" sz="2800" b="1" kern="1200" dirty="0" err="1" smtClean="0">
              <a:solidFill>
                <a:srgbClr val="F3193D"/>
              </a:solidFill>
              <a:latin typeface="Times New Roman" pitchFamily="18" charset="0"/>
              <a:cs typeface="Times New Roman" pitchFamily="18" charset="0"/>
            </a:rPr>
            <a:t>functioning</a:t>
          </a:r>
          <a:endParaRPr lang="ru-RU" sz="2800" b="1" kern="1200" dirty="0">
            <a:solidFill>
              <a:srgbClr val="F3193D"/>
            </a:solidFill>
          </a:endParaRPr>
        </a:p>
      </dsp:txBody>
      <dsp:txXfrm>
        <a:off x="466008" y="1483593"/>
        <a:ext cx="5794529" cy="1007960"/>
      </dsp:txXfrm>
    </dsp:sp>
    <dsp:sp modelId="{E05A48CA-F3EF-4D67-AC41-7F14820DA724}">
      <dsp:nvSpPr>
        <dsp:cNvPr id="0" name=""/>
        <dsp:cNvSpPr/>
      </dsp:nvSpPr>
      <dsp:spPr>
        <a:xfrm>
          <a:off x="0" y="3714777"/>
          <a:ext cx="8229600" cy="756000"/>
        </a:xfrm>
        <a:prstGeom prst="rect">
          <a:avLst/>
        </a:prstGeom>
        <a:solidFill>
          <a:schemeClr val="accent6">
            <a:lumMod val="60000"/>
            <a:lumOff val="40000"/>
            <a:alpha val="9000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FE3B07-5606-4D0A-A927-B3F3292CC5EA}">
      <dsp:nvSpPr>
        <dsp:cNvPr id="0" name=""/>
        <dsp:cNvSpPr/>
      </dsp:nvSpPr>
      <dsp:spPr>
        <a:xfrm>
          <a:off x="411480" y="3021281"/>
          <a:ext cx="5989420" cy="11232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F3193D"/>
              </a:solidFill>
              <a:latin typeface="Times New Roman" pitchFamily="18" charset="0"/>
              <a:cs typeface="Times New Roman" pitchFamily="18" charset="0"/>
            </a:rPr>
            <a:t>Describe the totemic animals in the novel</a:t>
          </a:r>
          <a:endParaRPr lang="ru-RU" sz="3200" b="1" kern="1200" dirty="0">
            <a:solidFill>
              <a:srgbClr val="F3193D"/>
            </a:solidFill>
          </a:endParaRPr>
        </a:p>
      </dsp:txBody>
      <dsp:txXfrm>
        <a:off x="466311" y="3076112"/>
        <a:ext cx="5879758" cy="101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A9334-DE0F-416E-A243-ACC763E278A3}">
      <dsp:nvSpPr>
        <dsp:cNvPr id="0" name=""/>
        <dsp:cNvSpPr/>
      </dsp:nvSpPr>
      <dsp:spPr>
        <a:xfrm rot="10800000">
          <a:off x="1399879" y="1722"/>
          <a:ext cx="5720979" cy="1122023"/>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260" tIns="68580" rIns="128016" bIns="68580" numCol="1" spcCol="1270" anchor="ctr" anchorCtr="0">
          <a:noAutofit/>
        </a:bodyPr>
        <a:lstStyle/>
        <a:p>
          <a:pPr lvl="0" algn="just" defTabSz="800100">
            <a:lnSpc>
              <a:spcPct val="90000"/>
            </a:lnSpc>
            <a:spcBef>
              <a:spcPct val="0"/>
            </a:spcBef>
            <a:spcAft>
              <a:spcPct val="35000"/>
            </a:spcAft>
          </a:pPr>
          <a:r>
            <a:rPr lang="en-US" sz="1800" b="1" kern="1200" dirty="0" smtClean="0">
              <a:solidFill>
                <a:srgbClr val="AAD8E4"/>
              </a:solidFill>
              <a:latin typeface="Bookman Old Style" pitchFamily="18" charset="0"/>
            </a:rPr>
            <a:t>To give  the definition to the notion “</a:t>
          </a:r>
          <a:r>
            <a:rPr lang="en-US" sz="1800" b="1" kern="1200" dirty="0" err="1" smtClean="0">
              <a:solidFill>
                <a:srgbClr val="AAD8E4"/>
              </a:solidFill>
              <a:latin typeface="Bookman Old Style" pitchFamily="18" charset="0"/>
            </a:rPr>
            <a:t>totemism</a:t>
          </a:r>
          <a:r>
            <a:rPr lang="en-US" sz="1800" b="1" kern="1200" dirty="0" smtClean="0">
              <a:solidFill>
                <a:srgbClr val="AAD8E4"/>
              </a:solidFill>
              <a:latin typeface="Bookman Old Style" pitchFamily="18" charset="0"/>
            </a:rPr>
            <a:t>”;</a:t>
          </a:r>
        </a:p>
        <a:p>
          <a:pPr lvl="0" algn="just" defTabSz="800100">
            <a:lnSpc>
              <a:spcPct val="90000"/>
            </a:lnSpc>
            <a:spcBef>
              <a:spcPct val="0"/>
            </a:spcBef>
            <a:spcAft>
              <a:spcPct val="35000"/>
            </a:spcAft>
          </a:pPr>
          <a:r>
            <a:rPr lang="en-US" sz="1800" b="1" kern="1200" dirty="0" smtClean="0">
              <a:solidFill>
                <a:srgbClr val="AAD8E4"/>
              </a:solidFill>
              <a:latin typeface="Bookman Old Style" pitchFamily="18" charset="0"/>
            </a:rPr>
            <a:t>to summarize the scientific views to this phenomenon</a:t>
          </a:r>
          <a:endParaRPr lang="ru-RU" sz="1800" b="1" kern="1200" dirty="0">
            <a:solidFill>
              <a:srgbClr val="AAD8E4"/>
            </a:solidFill>
            <a:latin typeface="Bookman Old Style" pitchFamily="18" charset="0"/>
          </a:endParaRPr>
        </a:p>
      </dsp:txBody>
      <dsp:txXfrm rot="10800000">
        <a:off x="1680385" y="1722"/>
        <a:ext cx="5440473" cy="1122023"/>
      </dsp:txXfrm>
    </dsp:sp>
    <dsp:sp modelId="{EC930E79-47BD-401B-B0A9-8B602D395614}">
      <dsp:nvSpPr>
        <dsp:cNvPr id="0" name=""/>
        <dsp:cNvSpPr/>
      </dsp:nvSpPr>
      <dsp:spPr>
        <a:xfrm>
          <a:off x="1108740" y="147447"/>
          <a:ext cx="830574" cy="830574"/>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2B95DB-CC6B-46C8-9240-73618AC23B7A}">
      <dsp:nvSpPr>
        <dsp:cNvPr id="0" name=""/>
        <dsp:cNvSpPr/>
      </dsp:nvSpPr>
      <dsp:spPr>
        <a:xfrm rot="10800000">
          <a:off x="1449298" y="1371679"/>
          <a:ext cx="5655088" cy="1476321"/>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260" tIns="68580" rIns="128016" bIns="68580" numCol="1" spcCol="1270" anchor="ctr" anchorCtr="0">
          <a:noAutofit/>
        </a:bodyPr>
        <a:lstStyle/>
        <a:p>
          <a:pPr lvl="0" algn="just" defTabSz="800100">
            <a:lnSpc>
              <a:spcPct val="90000"/>
            </a:lnSpc>
            <a:spcBef>
              <a:spcPct val="0"/>
            </a:spcBef>
            <a:spcAft>
              <a:spcPct val="35000"/>
            </a:spcAft>
          </a:pPr>
          <a:r>
            <a:rPr lang="en-US" sz="1800" b="1" kern="1200" dirty="0" smtClean="0">
              <a:solidFill>
                <a:srgbClr val="AAD8E4"/>
              </a:solidFill>
              <a:latin typeface="Bookman Old Style" pitchFamily="18" charset="0"/>
            </a:rPr>
            <a:t>To characterize the features and the functioning of the totemic animals images in the images in the cultural and historical world space in general and on the territory of English-speaking speaking countries in particular</a:t>
          </a:r>
          <a:endParaRPr lang="ru-RU" sz="1800" b="1" kern="1200" dirty="0">
            <a:solidFill>
              <a:srgbClr val="AAD8E4"/>
            </a:solidFill>
            <a:latin typeface="Bookman Old Style" pitchFamily="18" charset="0"/>
          </a:endParaRPr>
        </a:p>
      </dsp:txBody>
      <dsp:txXfrm rot="10800000">
        <a:off x="1818378" y="1371679"/>
        <a:ext cx="5286008" cy="1476321"/>
      </dsp:txXfrm>
    </dsp:sp>
    <dsp:sp modelId="{240D7370-DBF0-4D40-BA34-1E06DEB81A3F}">
      <dsp:nvSpPr>
        <dsp:cNvPr id="0" name=""/>
        <dsp:cNvSpPr/>
      </dsp:nvSpPr>
      <dsp:spPr>
        <a:xfrm>
          <a:off x="1125213" y="1694552"/>
          <a:ext cx="830574" cy="830574"/>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796223F-56C8-49BC-B286-288B7AC1E73F}">
      <dsp:nvSpPr>
        <dsp:cNvPr id="0" name=""/>
        <dsp:cNvSpPr/>
      </dsp:nvSpPr>
      <dsp:spPr>
        <a:xfrm rot="10800000">
          <a:off x="1396459" y="3038142"/>
          <a:ext cx="5699198" cy="142830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6260" tIns="68580" rIns="128016" bIns="68580" numCol="1" spcCol="1270" anchor="ctr" anchorCtr="0">
          <a:noAutofit/>
        </a:bodyPr>
        <a:lstStyle/>
        <a:p>
          <a:pPr lvl="0" algn="just" defTabSz="800100">
            <a:lnSpc>
              <a:spcPct val="90000"/>
            </a:lnSpc>
            <a:spcBef>
              <a:spcPct val="0"/>
            </a:spcBef>
            <a:spcAft>
              <a:spcPct val="35000"/>
            </a:spcAft>
          </a:pPr>
          <a:r>
            <a:rPr lang="en-US" sz="1800" b="1" kern="1200" dirty="0" smtClean="0">
              <a:solidFill>
                <a:srgbClr val="AAD8E4"/>
              </a:solidFill>
              <a:latin typeface="Bookman Old Style" pitchFamily="18" charset="0"/>
            </a:rPr>
            <a:t>To characterize the types of totemic animals represented in the novel, analyze historical and mythological sources of their origin and determine their role and place in the novel, reveal their symbolic meaning</a:t>
          </a:r>
          <a:endParaRPr lang="ru-RU" sz="1800" b="1" kern="1200" dirty="0">
            <a:solidFill>
              <a:srgbClr val="AAD8E4"/>
            </a:solidFill>
          </a:endParaRPr>
        </a:p>
      </dsp:txBody>
      <dsp:txXfrm rot="10800000">
        <a:off x="1753535" y="3038142"/>
        <a:ext cx="5342122" cy="1428306"/>
      </dsp:txXfrm>
    </dsp:sp>
    <dsp:sp modelId="{FF0381EF-44D0-4D80-9F53-9FAB6743D202}">
      <dsp:nvSpPr>
        <dsp:cNvPr id="0" name=""/>
        <dsp:cNvSpPr/>
      </dsp:nvSpPr>
      <dsp:spPr>
        <a:xfrm>
          <a:off x="1114185" y="3394799"/>
          <a:ext cx="830574" cy="830574"/>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138A2-22C8-4B28-A77E-DD20B0846C02}">
      <dsp:nvSpPr>
        <dsp:cNvPr id="0" name=""/>
        <dsp:cNvSpPr/>
      </dsp:nvSpPr>
      <dsp:spPr>
        <a:xfrm>
          <a:off x="1471591" y="185721"/>
          <a:ext cx="2101426" cy="152575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A96B26-AB59-4A08-AF92-BBB88F914D6A}">
      <dsp:nvSpPr>
        <dsp:cNvPr id="0" name=""/>
        <dsp:cNvSpPr/>
      </dsp:nvSpPr>
      <dsp:spPr>
        <a:xfrm>
          <a:off x="869640" y="1432651"/>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endParaRPr lang="ru-RU" sz="3300" kern="1200"/>
        </a:p>
      </dsp:txBody>
      <dsp:txXfrm>
        <a:off x="869640" y="1432651"/>
        <a:ext cx="1928002" cy="715288"/>
      </dsp:txXfrm>
    </dsp:sp>
    <dsp:sp modelId="{8B647407-CEB7-45BE-86BA-3B10ACA60B4F}">
      <dsp:nvSpPr>
        <dsp:cNvPr id="0" name=""/>
        <dsp:cNvSpPr/>
      </dsp:nvSpPr>
      <dsp:spPr>
        <a:xfrm>
          <a:off x="4131833" y="223790"/>
          <a:ext cx="1993573" cy="154771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3879C-C7EF-44B1-BFD7-E4B55700A355}">
      <dsp:nvSpPr>
        <dsp:cNvPr id="0" name=""/>
        <dsp:cNvSpPr/>
      </dsp:nvSpPr>
      <dsp:spPr>
        <a:xfrm>
          <a:off x="3110021" y="1438141"/>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endParaRPr lang="ru-RU" sz="3300" kern="1200"/>
        </a:p>
      </dsp:txBody>
      <dsp:txXfrm>
        <a:off x="3110021" y="1438141"/>
        <a:ext cx="1928002" cy="715288"/>
      </dsp:txXfrm>
    </dsp:sp>
    <dsp:sp modelId="{04883237-5AE1-48B7-8A76-CFC40B87941B}">
      <dsp:nvSpPr>
        <dsp:cNvPr id="0" name=""/>
        <dsp:cNvSpPr/>
      </dsp:nvSpPr>
      <dsp:spPr>
        <a:xfrm>
          <a:off x="1400147" y="2043115"/>
          <a:ext cx="2182980" cy="147131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862996-4195-4486-ABAD-9F815549C863}">
      <dsp:nvSpPr>
        <dsp:cNvPr id="0" name=""/>
        <dsp:cNvSpPr/>
      </dsp:nvSpPr>
      <dsp:spPr>
        <a:xfrm>
          <a:off x="5391180" y="1419042"/>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endParaRPr lang="ru-RU" sz="3300" kern="1200"/>
        </a:p>
      </dsp:txBody>
      <dsp:txXfrm>
        <a:off x="5391180" y="1419042"/>
        <a:ext cx="1928002" cy="715288"/>
      </dsp:txXfrm>
    </dsp:sp>
    <dsp:sp modelId="{B515384B-FCCD-4433-A104-BEAA01E467B9}">
      <dsp:nvSpPr>
        <dsp:cNvPr id="0" name=""/>
        <dsp:cNvSpPr/>
      </dsp:nvSpPr>
      <dsp:spPr>
        <a:xfrm>
          <a:off x="4114800" y="1971676"/>
          <a:ext cx="2101985" cy="160031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D08CA0-64F2-4D1E-96EA-9AD1D0C3B707}">
      <dsp:nvSpPr>
        <dsp:cNvPr id="0" name=""/>
        <dsp:cNvSpPr/>
      </dsp:nvSpPr>
      <dsp:spPr>
        <a:xfrm>
          <a:off x="3150798" y="3810585"/>
          <a:ext cx="1928002" cy="71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lvl="0" algn="ctr" defTabSz="1466850">
            <a:lnSpc>
              <a:spcPct val="90000"/>
            </a:lnSpc>
            <a:spcBef>
              <a:spcPct val="0"/>
            </a:spcBef>
            <a:spcAft>
              <a:spcPct val="35000"/>
            </a:spcAft>
          </a:pPr>
          <a:endParaRPr lang="ru-RU" sz="3300" kern="1200" dirty="0"/>
        </a:p>
      </dsp:txBody>
      <dsp:txXfrm>
        <a:off x="3150798" y="3810585"/>
        <a:ext cx="1928002" cy="715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B25F-C0B3-4ED0-8E02-DFEAD885AEC6}">
      <dsp:nvSpPr>
        <dsp:cNvPr id="0" name=""/>
        <dsp:cNvSpPr/>
      </dsp:nvSpPr>
      <dsp:spPr>
        <a:xfrm>
          <a:off x="401475" y="413"/>
          <a:ext cx="2329705" cy="160516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2546B6-19AC-43B8-AF50-47BEC396D589}">
      <dsp:nvSpPr>
        <dsp:cNvPr id="0" name=""/>
        <dsp:cNvSpPr/>
      </dsp:nvSpPr>
      <dsp:spPr>
        <a:xfrm>
          <a:off x="1404459" y="0"/>
          <a:ext cx="2329705" cy="8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lvl="0" algn="ctr" defTabSz="1822450">
            <a:lnSpc>
              <a:spcPct val="90000"/>
            </a:lnSpc>
            <a:spcBef>
              <a:spcPct val="0"/>
            </a:spcBef>
            <a:spcAft>
              <a:spcPct val="35000"/>
            </a:spcAft>
          </a:pPr>
          <a:endParaRPr lang="ru-RU" sz="4100" kern="1200" dirty="0"/>
        </a:p>
      </dsp:txBody>
      <dsp:txXfrm>
        <a:off x="1404459" y="0"/>
        <a:ext cx="2329705" cy="864320"/>
      </dsp:txXfrm>
    </dsp:sp>
    <dsp:sp modelId="{852A19E8-F3E8-494F-80AC-1BC21A1F2B66}">
      <dsp:nvSpPr>
        <dsp:cNvPr id="0" name=""/>
        <dsp:cNvSpPr/>
      </dsp:nvSpPr>
      <dsp:spPr>
        <a:xfrm>
          <a:off x="2949362" y="39836"/>
          <a:ext cx="2329705" cy="160516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F5A0A-0994-437A-BAD9-8E5EEC95CAEC}">
      <dsp:nvSpPr>
        <dsp:cNvPr id="0" name=""/>
        <dsp:cNvSpPr/>
      </dsp:nvSpPr>
      <dsp:spPr>
        <a:xfrm>
          <a:off x="4143150" y="0"/>
          <a:ext cx="2329705" cy="8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lvl="0" algn="ctr" defTabSz="1822450">
            <a:lnSpc>
              <a:spcPct val="90000"/>
            </a:lnSpc>
            <a:spcBef>
              <a:spcPct val="0"/>
            </a:spcBef>
            <a:spcAft>
              <a:spcPct val="35000"/>
            </a:spcAft>
          </a:pPr>
          <a:endParaRPr lang="ru-RU" sz="4100" kern="1200" dirty="0"/>
        </a:p>
      </dsp:txBody>
      <dsp:txXfrm>
        <a:off x="4143150" y="0"/>
        <a:ext cx="2329705" cy="864320"/>
      </dsp:txXfrm>
    </dsp:sp>
    <dsp:sp modelId="{30CFA44C-5D13-453D-A95C-2BFFF954A11F}">
      <dsp:nvSpPr>
        <dsp:cNvPr id="0" name=""/>
        <dsp:cNvSpPr/>
      </dsp:nvSpPr>
      <dsp:spPr>
        <a:xfrm>
          <a:off x="5527023" y="413"/>
          <a:ext cx="2329705" cy="160516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63948-3777-4101-BFFA-317C939F7B42}">
      <dsp:nvSpPr>
        <dsp:cNvPr id="0" name=""/>
        <dsp:cNvSpPr/>
      </dsp:nvSpPr>
      <dsp:spPr>
        <a:xfrm>
          <a:off x="5898727" y="0"/>
          <a:ext cx="2329705" cy="8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lvl="0" algn="ctr" defTabSz="1822450">
            <a:lnSpc>
              <a:spcPct val="90000"/>
            </a:lnSpc>
            <a:spcBef>
              <a:spcPct val="0"/>
            </a:spcBef>
            <a:spcAft>
              <a:spcPct val="35000"/>
            </a:spcAft>
          </a:pPr>
          <a:endParaRPr lang="ru-RU" sz="4100" kern="1200" dirty="0"/>
        </a:p>
      </dsp:txBody>
      <dsp:txXfrm>
        <a:off x="5898727" y="0"/>
        <a:ext cx="2329705" cy="864320"/>
      </dsp:txXfrm>
    </dsp:sp>
    <dsp:sp modelId="{7F77B2D6-F453-43AB-97D6-34F2522DBE6A}">
      <dsp:nvSpPr>
        <dsp:cNvPr id="0" name=""/>
        <dsp:cNvSpPr/>
      </dsp:nvSpPr>
      <dsp:spPr>
        <a:xfrm rot="16200000" flipH="1">
          <a:off x="-984531" y="3015558"/>
          <a:ext cx="2709261" cy="31154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4A1AA-E0CC-41C8-81A1-E37FC6DCF473}">
      <dsp:nvSpPr>
        <dsp:cNvPr id="0" name=""/>
        <dsp:cNvSpPr/>
      </dsp:nvSpPr>
      <dsp:spPr>
        <a:xfrm>
          <a:off x="2964249" y="3661228"/>
          <a:ext cx="2329705" cy="8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0" numCol="1" spcCol="1270" anchor="t" anchorCtr="0">
          <a:noAutofit/>
        </a:bodyPr>
        <a:lstStyle/>
        <a:p>
          <a:pPr lvl="0" algn="ctr" defTabSz="1822450">
            <a:lnSpc>
              <a:spcPct val="90000"/>
            </a:lnSpc>
            <a:spcBef>
              <a:spcPct val="0"/>
            </a:spcBef>
            <a:spcAft>
              <a:spcPct val="35000"/>
            </a:spcAft>
          </a:pPr>
          <a:endParaRPr lang="ru-RU" sz="4100" kern="1200" dirty="0"/>
        </a:p>
      </dsp:txBody>
      <dsp:txXfrm>
        <a:off x="2964249" y="3661228"/>
        <a:ext cx="2329705" cy="8643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2">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88590-F440-477C-9891-DC130D9E2D5B}" type="datetimeFigureOut">
              <a:rPr lang="ru-RU" smtClean="0"/>
              <a:pPr/>
              <a:t>17.12.2013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EE154-A7C9-4887-98E2-2548A1C962AF}" type="slidenum">
              <a:rPr lang="ru-RU" smtClean="0"/>
              <a:pPr/>
              <a:t>‹#›</a:t>
            </a:fld>
            <a:endParaRPr lang="ru-RU"/>
          </a:p>
        </p:txBody>
      </p:sp>
    </p:spTree>
    <p:extLst>
      <p:ext uri="{BB962C8B-B14F-4D97-AF65-F5344CB8AC3E}">
        <p14:creationId xmlns="" xmlns:p14="http://schemas.microsoft.com/office/powerpoint/2010/main" val="129181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0</a:t>
            </a:r>
            <a:endParaRPr lang="ru-RU" dirty="0"/>
          </a:p>
        </p:txBody>
      </p:sp>
      <p:sp>
        <p:nvSpPr>
          <p:cNvPr id="4" name="Номер слайда 3"/>
          <p:cNvSpPr>
            <a:spLocks noGrp="1"/>
          </p:cNvSpPr>
          <p:nvPr>
            <p:ph type="sldNum" sz="quarter" idx="10"/>
          </p:nvPr>
        </p:nvSpPr>
        <p:spPr/>
        <p:txBody>
          <a:bodyPr/>
          <a:lstStyle/>
          <a:p>
            <a:fld id="{696EE154-A7C9-4887-98E2-2548A1C962AF}"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96EE154-A7C9-4887-98E2-2548A1C962AF}"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p:nvSpPr>
        <p:spPr>
          <a:xfrm>
            <a:off x="179388" y="188913"/>
            <a:ext cx="8785225" cy="6480175"/>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17.12.2013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5B106E36-FD25-4E2D-B0AA-010F637433A0}" type="datetimeFigureOut">
              <a:rPr lang="ru-RU" smtClean="0"/>
              <a:pPr/>
              <a:t>17.12.2013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725C68B6-61C2-468F-89AB-4B9F7531AA68}" type="slidenum">
              <a:rPr lang="ru-RU" smtClean="0"/>
              <a:pPr/>
              <a:t>‹#›</a:t>
            </a:fld>
            <a:endParaRPr lang="ru-RU"/>
          </a:p>
        </p:txBody>
      </p:sp>
      <p:sp>
        <p:nvSpPr>
          <p:cNvPr id="7" name="Прямоугольник 6"/>
          <p:cNvSpPr/>
          <p:nvPr/>
        </p:nvSpPr>
        <p:spPr>
          <a:xfrm>
            <a:off x="179512" y="188640"/>
            <a:ext cx="8784976" cy="6480720"/>
          </a:xfrm>
          <a:prstGeom prst="rect">
            <a:avLst/>
          </a:prstGeom>
          <a:ln>
            <a:solidFill>
              <a:srgbClr val="FFFF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313" name="Rectangle 1"/>
          <p:cNvSpPr>
            <a:spLocks noChangeArrowheads="1"/>
          </p:cNvSpPr>
          <p:nvPr/>
        </p:nvSpPr>
        <p:spPr bwMode="auto">
          <a:xfrm>
            <a:off x="7897813" y="6642100"/>
            <a:ext cx="1246187" cy="215900"/>
          </a:xfrm>
          <a:prstGeom prst="rect">
            <a:avLst/>
          </a:prstGeom>
          <a:noFill/>
          <a:ln w="9525">
            <a:noFill/>
            <a:miter lim="800000"/>
            <a:headEnd/>
            <a:tailEnd/>
          </a:ln>
          <a:effectLst/>
        </p:spPr>
        <p:txBody>
          <a:bodyPr wrap="none" anchor="ctr">
            <a:spAutoFit/>
          </a:bodyPr>
          <a:lstStyle/>
          <a:p>
            <a:pPr>
              <a:defRPr/>
            </a:pPr>
            <a:r>
              <a:rPr lang="en-US" sz="800" dirty="0">
                <a:solidFill>
                  <a:schemeClr val="tx1">
                    <a:lumMod val="65000"/>
                    <a:lumOff val="35000"/>
                  </a:schemeClr>
                </a:solidFill>
                <a:latin typeface="Arial" pitchFamily="34" charset="0"/>
                <a:ea typeface="Calibri" pitchFamily="34" charset="0"/>
                <a:cs typeface="Times New Roman" pitchFamily="18" charset="0"/>
              </a:rPr>
              <a:t>FokinaLida.75@mail.ru</a:t>
            </a:r>
            <a:endParaRPr lang="en-US" sz="800" dirty="0">
              <a:solidFill>
                <a:schemeClr val="tx1">
                  <a:lumMod val="65000"/>
                  <a:lumOff val="35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14423"/>
            <a:ext cx="7772400" cy="2386028"/>
          </a:xfrm>
        </p:spPr>
        <p:txBody>
          <a:bodyPr>
            <a:normAutofit fontScale="90000"/>
          </a:bodyPr>
          <a:lstStyle/>
          <a:p>
            <a:r>
              <a:rPr lang="de-DE" b="1" dirty="0" smtClean="0">
                <a:solidFill>
                  <a:srgbClr val="C00000"/>
                </a:solidFill>
                <a:latin typeface="Bookman Old Style" panose="02050604050505020204" pitchFamily="18" charset="0"/>
                <a:cs typeface="Times New Roman" pitchFamily="18" charset="0"/>
              </a:rPr>
              <a:t>The Images </a:t>
            </a:r>
            <a:r>
              <a:rPr lang="de-DE" b="1" dirty="0" err="1" smtClean="0">
                <a:solidFill>
                  <a:srgbClr val="C00000"/>
                </a:solidFill>
                <a:latin typeface="Bookman Old Style" panose="02050604050505020204" pitchFamily="18" charset="0"/>
                <a:cs typeface="Times New Roman" pitchFamily="18" charset="0"/>
              </a:rPr>
              <a:t>of</a:t>
            </a:r>
            <a:r>
              <a:rPr lang="de-DE" b="1" dirty="0" smtClean="0">
                <a:solidFill>
                  <a:srgbClr val="C00000"/>
                </a:solidFill>
                <a:latin typeface="Bookman Old Style" panose="02050604050505020204" pitchFamily="18" charset="0"/>
                <a:cs typeface="Times New Roman" pitchFamily="18" charset="0"/>
              </a:rPr>
              <a:t> </a:t>
            </a:r>
            <a:r>
              <a:rPr lang="de-DE" b="1" dirty="0" err="1" smtClean="0">
                <a:solidFill>
                  <a:srgbClr val="C00000"/>
                </a:solidFill>
                <a:latin typeface="Bookman Old Style" panose="02050604050505020204" pitchFamily="18" charset="0"/>
                <a:cs typeface="Times New Roman" pitchFamily="18" charset="0"/>
              </a:rPr>
              <a:t>Totemic</a:t>
            </a:r>
            <a:r>
              <a:rPr lang="de-DE" b="1" dirty="0" smtClean="0">
                <a:solidFill>
                  <a:srgbClr val="C00000"/>
                </a:solidFill>
                <a:latin typeface="Bookman Old Style" panose="02050604050505020204" pitchFamily="18" charset="0"/>
                <a:cs typeface="Times New Roman" pitchFamily="18" charset="0"/>
              </a:rPr>
              <a:t> Animals in </a:t>
            </a:r>
            <a:r>
              <a:rPr lang="de-DE" b="1" dirty="0" err="1" smtClean="0">
                <a:solidFill>
                  <a:srgbClr val="C00000"/>
                </a:solidFill>
                <a:latin typeface="Bookman Old Style" panose="02050604050505020204" pitchFamily="18" charset="0"/>
                <a:cs typeface="Times New Roman" pitchFamily="18" charset="0"/>
              </a:rPr>
              <a:t>the</a:t>
            </a:r>
            <a:r>
              <a:rPr lang="de-DE" b="1" dirty="0" smtClean="0">
                <a:solidFill>
                  <a:srgbClr val="C00000"/>
                </a:solidFill>
                <a:latin typeface="Bookman Old Style" panose="02050604050505020204" pitchFamily="18" charset="0"/>
                <a:cs typeface="Times New Roman" pitchFamily="18" charset="0"/>
              </a:rPr>
              <a:t> </a:t>
            </a:r>
            <a:r>
              <a:rPr lang="de-DE" b="1" dirty="0" err="1" smtClean="0">
                <a:solidFill>
                  <a:srgbClr val="C00000"/>
                </a:solidFill>
                <a:latin typeface="Bookman Old Style" panose="02050604050505020204" pitchFamily="18" charset="0"/>
                <a:cs typeface="Times New Roman" pitchFamily="18" charset="0"/>
              </a:rPr>
              <a:t>Artistic</a:t>
            </a:r>
            <a:r>
              <a:rPr lang="de-DE" b="1" dirty="0" smtClean="0">
                <a:solidFill>
                  <a:srgbClr val="C00000"/>
                </a:solidFill>
                <a:latin typeface="Bookman Old Style" panose="02050604050505020204" pitchFamily="18" charset="0"/>
                <a:cs typeface="Times New Roman" pitchFamily="18" charset="0"/>
              </a:rPr>
              <a:t> Plot Space </a:t>
            </a:r>
            <a:r>
              <a:rPr lang="de-DE" b="1" dirty="0" err="1" smtClean="0">
                <a:solidFill>
                  <a:srgbClr val="C00000"/>
                </a:solidFill>
                <a:latin typeface="Bookman Old Style" panose="02050604050505020204" pitchFamily="18" charset="0"/>
                <a:cs typeface="Times New Roman" pitchFamily="18" charset="0"/>
              </a:rPr>
              <a:t>of</a:t>
            </a:r>
            <a:r>
              <a:rPr lang="de-DE" b="1" dirty="0" smtClean="0">
                <a:solidFill>
                  <a:srgbClr val="C00000"/>
                </a:solidFill>
                <a:latin typeface="Bookman Old Style" panose="02050604050505020204" pitchFamily="18" charset="0"/>
                <a:cs typeface="Times New Roman" pitchFamily="18" charset="0"/>
              </a:rPr>
              <a:t> </a:t>
            </a:r>
            <a:r>
              <a:rPr lang="de-DE" b="1" dirty="0" err="1" smtClean="0">
                <a:solidFill>
                  <a:srgbClr val="C00000"/>
                </a:solidFill>
                <a:latin typeface="Bookman Old Style" panose="02050604050505020204" pitchFamily="18" charset="0"/>
                <a:cs typeface="Times New Roman" pitchFamily="18" charset="0"/>
              </a:rPr>
              <a:t>the</a:t>
            </a:r>
            <a:r>
              <a:rPr lang="de-DE" b="1" dirty="0" smtClean="0">
                <a:solidFill>
                  <a:srgbClr val="C00000"/>
                </a:solidFill>
                <a:latin typeface="Bookman Old Style" panose="02050604050505020204" pitchFamily="18" charset="0"/>
                <a:cs typeface="Times New Roman" pitchFamily="18" charset="0"/>
              </a:rPr>
              <a:t> </a:t>
            </a:r>
            <a:r>
              <a:rPr lang="de-DE" b="1" dirty="0" err="1" smtClean="0">
                <a:solidFill>
                  <a:srgbClr val="C00000"/>
                </a:solidFill>
                <a:latin typeface="Bookman Old Style" panose="02050604050505020204" pitchFamily="18" charset="0"/>
                <a:cs typeface="Times New Roman" pitchFamily="18" charset="0"/>
              </a:rPr>
              <a:t>Novel</a:t>
            </a:r>
            <a:r>
              <a:rPr lang="de-DE" b="1" dirty="0" smtClean="0">
                <a:solidFill>
                  <a:srgbClr val="C00000"/>
                </a:solidFill>
                <a:latin typeface="Bookman Old Style" panose="02050604050505020204" pitchFamily="18" charset="0"/>
                <a:cs typeface="Times New Roman" pitchFamily="18" charset="0"/>
              </a:rPr>
              <a:t> </a:t>
            </a:r>
            <a:r>
              <a:rPr lang="en-US" b="1" dirty="0" smtClean="0">
                <a:solidFill>
                  <a:srgbClr val="C00000"/>
                </a:solidFill>
                <a:latin typeface="Bookman Old Style" panose="02050604050505020204" pitchFamily="18" charset="0"/>
                <a:cs typeface="Times New Roman" pitchFamily="18" charset="0"/>
              </a:rPr>
              <a:t>“A </a:t>
            </a:r>
            <a:r>
              <a:rPr lang="de-DE" b="1" dirty="0" smtClean="0">
                <a:solidFill>
                  <a:srgbClr val="C00000"/>
                </a:solidFill>
                <a:latin typeface="Bookman Old Style" panose="02050604050505020204" pitchFamily="18" charset="0"/>
                <a:cs typeface="Times New Roman" pitchFamily="18" charset="0"/>
              </a:rPr>
              <a:t>Game </a:t>
            </a:r>
            <a:r>
              <a:rPr lang="de-DE" b="1" dirty="0" err="1" smtClean="0">
                <a:solidFill>
                  <a:srgbClr val="C00000"/>
                </a:solidFill>
                <a:latin typeface="Bookman Old Style" panose="02050604050505020204" pitchFamily="18" charset="0"/>
                <a:cs typeface="Times New Roman" pitchFamily="18" charset="0"/>
              </a:rPr>
              <a:t>of</a:t>
            </a:r>
            <a:r>
              <a:rPr lang="de-DE" b="1" dirty="0" smtClean="0">
                <a:solidFill>
                  <a:srgbClr val="C00000"/>
                </a:solidFill>
                <a:latin typeface="Bookman Old Style" panose="02050604050505020204" pitchFamily="18" charset="0"/>
                <a:cs typeface="Times New Roman" pitchFamily="18" charset="0"/>
              </a:rPr>
              <a:t> Thrones“</a:t>
            </a:r>
            <a:r>
              <a:rPr lang="en-US" b="1" dirty="0" smtClean="0">
                <a:solidFill>
                  <a:srgbClr val="C00000"/>
                </a:solidFill>
                <a:latin typeface="Bookman Old Style" panose="02050604050505020204" pitchFamily="18" charset="0"/>
                <a:cs typeface="Times New Roman" pitchFamily="18" charset="0"/>
              </a:rPr>
              <a:t> by George R.R. Martin</a:t>
            </a:r>
            <a:endParaRPr lang="ru-RU" b="1" dirty="0">
              <a:solidFill>
                <a:srgbClr val="C00000"/>
              </a:solidFill>
              <a:latin typeface="Bookman Old Style" panose="02050604050505020204"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143000"/>
          </a:xfrm>
          <a:noFill/>
        </p:spPr>
        <p:txBody>
          <a:bodyPr/>
          <a:lstStyle/>
          <a:p>
            <a:r>
              <a:rPr lang="en-US" b="1" dirty="0" smtClean="0">
                <a:solidFill>
                  <a:srgbClr val="00B050"/>
                </a:solidFill>
                <a:latin typeface="Bookman Old Style" pitchFamily="18" charset="0"/>
              </a:rPr>
              <a:t>Main features of Martin’s </a:t>
            </a:r>
            <a:r>
              <a:rPr lang="en-US" b="1" dirty="0" err="1" smtClean="0">
                <a:solidFill>
                  <a:srgbClr val="00B050"/>
                </a:solidFill>
                <a:latin typeface="Bookman Old Style" pitchFamily="18" charset="0"/>
              </a:rPr>
              <a:t>totemism</a:t>
            </a:r>
            <a:endParaRPr lang="ru-RU" b="1" dirty="0">
              <a:solidFill>
                <a:srgbClr val="00B050"/>
              </a:solidFill>
              <a:latin typeface="Bookman Old Style" pitchFamily="18" charset="0"/>
            </a:endParaRPr>
          </a:p>
        </p:txBody>
      </p:sp>
      <p:sp>
        <p:nvSpPr>
          <p:cNvPr id="3" name="Содержимое 2"/>
          <p:cNvSpPr>
            <a:spLocks noGrp="1"/>
          </p:cNvSpPr>
          <p:nvPr>
            <p:ph idx="1"/>
          </p:nvPr>
        </p:nvSpPr>
        <p:spPr>
          <a:xfrm>
            <a:off x="467544" y="2420888"/>
            <a:ext cx="8229600" cy="3196952"/>
          </a:xfrm>
        </p:spPr>
        <p:txBody>
          <a:bodyPr/>
          <a:lstStyle/>
          <a:p>
            <a:r>
              <a:rPr lang="en-US" b="1" dirty="0" smtClean="0">
                <a:solidFill>
                  <a:srgbClr val="00FF00"/>
                </a:solidFill>
                <a:latin typeface="Bookman Old Style" pitchFamily="18" charset="0"/>
              </a:rPr>
              <a:t>Connection with mythology</a:t>
            </a:r>
          </a:p>
          <a:p>
            <a:r>
              <a:rPr lang="en-US" b="1" dirty="0" smtClean="0">
                <a:solidFill>
                  <a:srgbClr val="00FF00"/>
                </a:solidFill>
                <a:latin typeface="Bookman Old Style" pitchFamily="18" charset="0"/>
              </a:rPr>
              <a:t>Connection with the history of British Isles</a:t>
            </a:r>
          </a:p>
          <a:p>
            <a:r>
              <a:rPr lang="en-US" b="1" dirty="0" smtClean="0">
                <a:solidFill>
                  <a:srgbClr val="00FF00"/>
                </a:solidFill>
                <a:latin typeface="Bookman Old Style" pitchFamily="18" charset="0"/>
              </a:rPr>
              <a:t>Transformation of totemic animals into heraldic symbols</a:t>
            </a:r>
            <a:endParaRPr lang="ru-RU" b="1" dirty="0">
              <a:solidFill>
                <a:srgbClr val="00FF00"/>
              </a:solidFill>
              <a:latin typeface="Bookman Old Style"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3">
                                            <p:txEl>
                                              <p:pRg st="0" end="0"/>
                                            </p:txEl>
                                          </p:spTgt>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1" end="1"/>
                                            </p:txEl>
                                          </p:spTgt>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71472" y="642918"/>
            <a:ext cx="7500990" cy="1428760"/>
          </a:xfrm>
          <a:prstGeom prst="round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33CCFF"/>
              </a:solidFill>
            </a:endParaRPr>
          </a:p>
        </p:txBody>
      </p:sp>
      <p:sp>
        <p:nvSpPr>
          <p:cNvPr id="4" name="TextBox 3"/>
          <p:cNvSpPr txBox="1"/>
          <p:nvPr/>
        </p:nvSpPr>
        <p:spPr>
          <a:xfrm>
            <a:off x="1142976" y="714356"/>
            <a:ext cx="6500858" cy="1446550"/>
          </a:xfrm>
          <a:prstGeom prst="rect">
            <a:avLst/>
          </a:prstGeom>
          <a:noFill/>
        </p:spPr>
        <p:txBody>
          <a:bodyPr wrap="square" rtlCol="0">
            <a:spAutoFit/>
          </a:bodyPr>
          <a:lstStyle/>
          <a:p>
            <a:pPr algn="ctr"/>
            <a:r>
              <a:rPr lang="en-US" sz="4400" dirty="0" smtClean="0">
                <a:solidFill>
                  <a:schemeClr val="accent5">
                    <a:lumMod val="50000"/>
                  </a:schemeClr>
                </a:solidFill>
                <a:latin typeface="Bookman Old Style" pitchFamily="18" charset="0"/>
              </a:rPr>
              <a:t>Functions of images of totemic animals</a:t>
            </a:r>
            <a:endParaRPr lang="ru-RU" sz="4400" dirty="0">
              <a:solidFill>
                <a:schemeClr val="accent5">
                  <a:lumMod val="50000"/>
                </a:schemeClr>
              </a:solidFill>
              <a:latin typeface="Bookman Old Style" pitchFamily="18" charset="0"/>
            </a:endParaRPr>
          </a:p>
        </p:txBody>
      </p:sp>
      <p:sp>
        <p:nvSpPr>
          <p:cNvPr id="5" name="Заголовок 4"/>
          <p:cNvSpPr>
            <a:spLocks noGrp="1"/>
          </p:cNvSpPr>
          <p:nvPr>
            <p:ph type="title"/>
          </p:nvPr>
        </p:nvSpPr>
        <p:spPr>
          <a:xfrm flipH="1">
            <a:off x="357158" y="274638"/>
            <a:ext cx="100042" cy="1143000"/>
          </a:xfrm>
        </p:spPr>
        <p:txBody>
          <a:bodyPr/>
          <a:lstStyle/>
          <a:p>
            <a:endParaRPr lang="ru-RU" dirty="0"/>
          </a:p>
        </p:txBody>
      </p:sp>
      <p:sp>
        <p:nvSpPr>
          <p:cNvPr id="6" name="Скругленный прямоугольник 5"/>
          <p:cNvSpPr/>
          <p:nvPr/>
        </p:nvSpPr>
        <p:spPr>
          <a:xfrm>
            <a:off x="1643042" y="2214554"/>
            <a:ext cx="2428892" cy="1500198"/>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Bookman Old Style" pitchFamily="18" charset="0"/>
              </a:rPr>
              <a:t>allusive</a:t>
            </a:r>
            <a:endParaRPr lang="ru-RU" sz="2800" b="1" dirty="0">
              <a:solidFill>
                <a:srgbClr val="0070C0"/>
              </a:solidFill>
              <a:latin typeface="Bookman Old Style" pitchFamily="18" charset="0"/>
            </a:endParaRPr>
          </a:p>
        </p:txBody>
      </p:sp>
      <p:sp>
        <p:nvSpPr>
          <p:cNvPr id="7" name="Скругленный прямоугольник 6"/>
          <p:cNvSpPr/>
          <p:nvPr/>
        </p:nvSpPr>
        <p:spPr>
          <a:xfrm>
            <a:off x="4714876" y="2214554"/>
            <a:ext cx="2428892" cy="1500198"/>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643042" y="3929066"/>
            <a:ext cx="2428892" cy="1500198"/>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714876" y="3929066"/>
            <a:ext cx="2428892" cy="1500198"/>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4857752" y="4429132"/>
            <a:ext cx="2214578" cy="523220"/>
          </a:xfrm>
          <a:prstGeom prst="rect">
            <a:avLst/>
          </a:prstGeom>
          <a:noFill/>
        </p:spPr>
        <p:txBody>
          <a:bodyPr wrap="square" rtlCol="0">
            <a:spAutoFit/>
          </a:bodyPr>
          <a:lstStyle/>
          <a:p>
            <a:r>
              <a:rPr lang="en-US" sz="2800" b="1" dirty="0" smtClean="0">
                <a:solidFill>
                  <a:srgbClr val="0070C0"/>
                </a:solidFill>
                <a:latin typeface="Bookman Old Style" pitchFamily="18" charset="0"/>
              </a:rPr>
              <a:t>estimative</a:t>
            </a:r>
            <a:endParaRPr lang="ru-RU" sz="2800" b="1" dirty="0">
              <a:solidFill>
                <a:srgbClr val="0070C0"/>
              </a:solidFill>
              <a:latin typeface="Bookman Old Style" pitchFamily="18" charset="0"/>
            </a:endParaRPr>
          </a:p>
        </p:txBody>
      </p:sp>
      <p:sp>
        <p:nvSpPr>
          <p:cNvPr id="12" name="TextBox 11"/>
          <p:cNvSpPr txBox="1"/>
          <p:nvPr/>
        </p:nvSpPr>
        <p:spPr>
          <a:xfrm>
            <a:off x="1785918" y="3929066"/>
            <a:ext cx="2143140" cy="1569660"/>
          </a:xfrm>
          <a:prstGeom prst="rect">
            <a:avLst/>
          </a:prstGeom>
          <a:noFill/>
        </p:spPr>
        <p:txBody>
          <a:bodyPr wrap="square" rtlCol="0">
            <a:spAutoFit/>
          </a:bodyPr>
          <a:lstStyle/>
          <a:p>
            <a:pPr algn="just"/>
            <a:r>
              <a:rPr lang="en-US" sz="2400" b="1" dirty="0" smtClean="0">
                <a:solidFill>
                  <a:srgbClr val="0070C0"/>
                </a:solidFill>
                <a:latin typeface="Bookman Old Style" pitchFamily="18" charset="0"/>
              </a:rPr>
              <a:t>Character-making and character-revealing</a:t>
            </a:r>
            <a:endParaRPr lang="ru-RU" sz="2400" b="1" dirty="0">
              <a:solidFill>
                <a:srgbClr val="0070C0"/>
              </a:solidFill>
              <a:latin typeface="Bookman Old Style" pitchFamily="18" charset="0"/>
            </a:endParaRPr>
          </a:p>
        </p:txBody>
      </p:sp>
      <p:sp>
        <p:nvSpPr>
          <p:cNvPr id="13" name="TextBox 12"/>
          <p:cNvSpPr txBox="1"/>
          <p:nvPr/>
        </p:nvSpPr>
        <p:spPr>
          <a:xfrm>
            <a:off x="4857752" y="2643182"/>
            <a:ext cx="2143140" cy="523220"/>
          </a:xfrm>
          <a:prstGeom prst="rect">
            <a:avLst/>
          </a:prstGeom>
          <a:noFill/>
        </p:spPr>
        <p:txBody>
          <a:bodyPr wrap="square" rtlCol="0">
            <a:spAutoFit/>
          </a:bodyPr>
          <a:lstStyle/>
          <a:p>
            <a:r>
              <a:rPr lang="en-US" sz="2800" b="1" dirty="0" smtClean="0">
                <a:solidFill>
                  <a:srgbClr val="0070C0"/>
                </a:solidFill>
                <a:latin typeface="Bookman Old Style" pitchFamily="18" charset="0"/>
              </a:rPr>
              <a:t>expressive</a:t>
            </a:r>
            <a:endParaRPr lang="ru-RU" sz="2800" b="1" dirty="0">
              <a:solidFill>
                <a:srgbClr val="0070C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 presetClass="entr" presetSubtype="4" fill="hold" grpId="0"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6">
                                            <p:bg/>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allAtOnce" animBg="1"/>
      <p:bldP spid="7" grpId="0" animBg="1"/>
      <p:bldP spid="8" grpId="0" animBg="1"/>
      <p:bldP spid="9"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6.2.png"/>
          <p:cNvPicPr>
            <a:picLocks noChangeAspect="1"/>
          </p:cNvPicPr>
          <p:nvPr/>
        </p:nvPicPr>
        <p:blipFill>
          <a:blip r:embed="rId2"/>
          <a:stretch>
            <a:fillRect/>
          </a:stretch>
        </p:blipFill>
        <p:spPr>
          <a:xfrm>
            <a:off x="2214546" y="1285860"/>
            <a:ext cx="1084761" cy="5321773"/>
          </a:xfrm>
          <a:prstGeom prst="rect">
            <a:avLst/>
          </a:prstGeom>
        </p:spPr>
      </p:pic>
      <p:sp>
        <p:nvSpPr>
          <p:cNvPr id="2" name="Заголовок 1"/>
          <p:cNvSpPr>
            <a:spLocks noGrp="1"/>
          </p:cNvSpPr>
          <p:nvPr>
            <p:ph type="title"/>
          </p:nvPr>
        </p:nvSpPr>
        <p:spPr>
          <a:xfrm>
            <a:off x="357158" y="0"/>
            <a:ext cx="8229600" cy="500042"/>
          </a:xfrm>
        </p:spPr>
        <p:txBody>
          <a:bodyPr/>
          <a:lstStyle/>
          <a:p>
            <a:r>
              <a:rPr lang="de-DE" b="1" dirty="0" smtClean="0">
                <a:latin typeface="Bookman Old Style" pitchFamily="18" charset="0"/>
              </a:rPr>
              <a:t>Seven </a:t>
            </a:r>
            <a:r>
              <a:rPr lang="de-DE" b="1" dirty="0" err="1" smtClean="0">
                <a:latin typeface="Bookman Old Style" pitchFamily="18" charset="0"/>
              </a:rPr>
              <a:t>Kingdoms</a:t>
            </a:r>
            <a:endParaRPr lang="ru-RU" b="1" dirty="0">
              <a:latin typeface="Bookman Old Style" pitchFamily="18" charset="0"/>
            </a:endParaRPr>
          </a:p>
        </p:txBody>
      </p:sp>
      <p:sp>
        <p:nvSpPr>
          <p:cNvPr id="3" name="TextBox 2"/>
          <p:cNvSpPr txBox="1"/>
          <p:nvPr/>
        </p:nvSpPr>
        <p:spPr>
          <a:xfrm>
            <a:off x="1357290" y="428604"/>
            <a:ext cx="6429420" cy="584775"/>
          </a:xfrm>
          <a:prstGeom prst="rect">
            <a:avLst/>
          </a:prstGeom>
          <a:noFill/>
        </p:spPr>
        <p:txBody>
          <a:bodyPr wrap="square" rtlCol="0">
            <a:spAutoFit/>
          </a:bodyPr>
          <a:lstStyle/>
          <a:p>
            <a:pPr algn="ctr"/>
            <a:r>
              <a:rPr lang="de-DE" sz="3200" b="1" dirty="0" smtClean="0">
                <a:latin typeface="Bookman Old Style" pitchFamily="18" charset="0"/>
              </a:rPr>
              <a:t>Main </a:t>
            </a:r>
            <a:r>
              <a:rPr lang="de-DE" sz="3200" b="1" dirty="0" err="1" smtClean="0">
                <a:latin typeface="Bookman Old Style" pitchFamily="18" charset="0"/>
              </a:rPr>
              <a:t>Aristocratic</a:t>
            </a:r>
            <a:r>
              <a:rPr lang="de-DE" sz="3200" b="1" dirty="0" smtClean="0">
                <a:latin typeface="Bookman Old Style" pitchFamily="18" charset="0"/>
              </a:rPr>
              <a:t> </a:t>
            </a:r>
            <a:r>
              <a:rPr lang="de-DE" sz="3200" b="1" dirty="0" err="1" smtClean="0">
                <a:latin typeface="Bookman Old Style" pitchFamily="18" charset="0"/>
              </a:rPr>
              <a:t>Houses</a:t>
            </a:r>
            <a:endParaRPr lang="ru-RU" sz="3200" b="1" dirty="0">
              <a:latin typeface="Bookman Old Style" pitchFamily="18" charset="0"/>
            </a:endParaRPr>
          </a:p>
        </p:txBody>
      </p:sp>
      <p:pic>
        <p:nvPicPr>
          <p:cNvPr id="7" name="Рисунок 6" descr="1.2.png"/>
          <p:cNvPicPr>
            <a:picLocks noChangeAspect="1"/>
          </p:cNvPicPr>
          <p:nvPr/>
        </p:nvPicPr>
        <p:blipFill>
          <a:blip r:embed="rId3"/>
          <a:stretch>
            <a:fillRect/>
          </a:stretch>
        </p:blipFill>
        <p:spPr>
          <a:xfrm>
            <a:off x="285720" y="1285860"/>
            <a:ext cx="1127398" cy="5357826"/>
          </a:xfrm>
          <a:prstGeom prst="rect">
            <a:avLst/>
          </a:prstGeom>
        </p:spPr>
      </p:pic>
      <p:sp>
        <p:nvSpPr>
          <p:cNvPr id="8" name="TextBox 7"/>
          <p:cNvSpPr txBox="1"/>
          <p:nvPr/>
        </p:nvSpPr>
        <p:spPr>
          <a:xfrm>
            <a:off x="214282" y="1214422"/>
            <a:ext cx="1643074" cy="707886"/>
          </a:xfrm>
          <a:prstGeom prst="rect">
            <a:avLst/>
          </a:prstGeom>
          <a:noFill/>
        </p:spPr>
        <p:txBody>
          <a:bodyPr wrap="square" rtlCol="0">
            <a:spAutoFit/>
          </a:bodyPr>
          <a:lstStyle/>
          <a:p>
            <a:r>
              <a:rPr lang="en-US" sz="2000" b="1" i="1" dirty="0" smtClean="0">
                <a:latin typeface="Bookman Old Style" pitchFamily="18" charset="0"/>
              </a:rPr>
              <a:t>The Starks</a:t>
            </a:r>
            <a:endParaRPr lang="ru-RU" sz="2000" b="1" i="1" dirty="0">
              <a:latin typeface="Bookman Old Style" pitchFamily="18" charset="0"/>
            </a:endParaRPr>
          </a:p>
        </p:txBody>
      </p:sp>
      <p:pic>
        <p:nvPicPr>
          <p:cNvPr id="10" name="Рисунок 9" descr="3.2.png"/>
          <p:cNvPicPr>
            <a:picLocks noChangeAspect="1"/>
          </p:cNvPicPr>
          <p:nvPr/>
        </p:nvPicPr>
        <p:blipFill>
          <a:blip r:embed="rId4"/>
          <a:stretch>
            <a:fillRect/>
          </a:stretch>
        </p:blipFill>
        <p:spPr>
          <a:xfrm>
            <a:off x="4000496" y="1285860"/>
            <a:ext cx="1108053" cy="5359242"/>
          </a:xfrm>
          <a:prstGeom prst="rect">
            <a:avLst/>
          </a:prstGeom>
        </p:spPr>
      </p:pic>
      <p:pic>
        <p:nvPicPr>
          <p:cNvPr id="11" name="Рисунок 10" descr="4.2.png"/>
          <p:cNvPicPr>
            <a:picLocks noChangeAspect="1"/>
          </p:cNvPicPr>
          <p:nvPr/>
        </p:nvPicPr>
        <p:blipFill>
          <a:blip r:embed="rId5"/>
          <a:stretch>
            <a:fillRect/>
          </a:stretch>
        </p:blipFill>
        <p:spPr>
          <a:xfrm>
            <a:off x="7643834" y="1285860"/>
            <a:ext cx="1079503" cy="5343540"/>
          </a:xfrm>
          <a:prstGeom prst="rect">
            <a:avLst/>
          </a:prstGeom>
        </p:spPr>
      </p:pic>
      <p:sp>
        <p:nvSpPr>
          <p:cNvPr id="12" name="TextBox 11"/>
          <p:cNvSpPr txBox="1"/>
          <p:nvPr/>
        </p:nvSpPr>
        <p:spPr>
          <a:xfrm>
            <a:off x="7500958" y="1285860"/>
            <a:ext cx="2357454" cy="707886"/>
          </a:xfrm>
          <a:prstGeom prst="rect">
            <a:avLst/>
          </a:prstGeom>
          <a:noFill/>
        </p:spPr>
        <p:txBody>
          <a:bodyPr wrap="square" rtlCol="0">
            <a:spAutoFit/>
          </a:bodyPr>
          <a:lstStyle/>
          <a:p>
            <a:r>
              <a:rPr lang="en-US" sz="2000" b="1" i="1" dirty="0" smtClean="0">
                <a:solidFill>
                  <a:srgbClr val="F3193D"/>
                </a:solidFill>
                <a:latin typeface="Bookman Old Style" pitchFamily="18" charset="0"/>
              </a:rPr>
              <a:t>The </a:t>
            </a:r>
          </a:p>
          <a:p>
            <a:r>
              <a:rPr lang="en-US" sz="2000" b="1" i="1" dirty="0" err="1" smtClean="0">
                <a:solidFill>
                  <a:srgbClr val="F3193D"/>
                </a:solidFill>
                <a:latin typeface="Bookman Old Style" pitchFamily="18" charset="0"/>
              </a:rPr>
              <a:t>Targaryens</a:t>
            </a:r>
            <a:endParaRPr lang="ru-RU" sz="2000" b="1" i="1" dirty="0">
              <a:solidFill>
                <a:srgbClr val="F3193D"/>
              </a:solidFill>
              <a:latin typeface="Bookman Old Style" pitchFamily="18" charset="0"/>
            </a:endParaRPr>
          </a:p>
        </p:txBody>
      </p:sp>
      <p:sp>
        <p:nvSpPr>
          <p:cNvPr id="13" name="TextBox 12"/>
          <p:cNvSpPr txBox="1"/>
          <p:nvPr/>
        </p:nvSpPr>
        <p:spPr>
          <a:xfrm>
            <a:off x="4000496" y="1285860"/>
            <a:ext cx="1714512" cy="707886"/>
          </a:xfrm>
          <a:prstGeom prst="rect">
            <a:avLst/>
          </a:prstGeom>
          <a:noFill/>
        </p:spPr>
        <p:txBody>
          <a:bodyPr wrap="square" rtlCol="0">
            <a:spAutoFit/>
          </a:bodyPr>
          <a:lstStyle/>
          <a:p>
            <a:r>
              <a:rPr lang="en-US" sz="2000" b="1" i="1" dirty="0" smtClean="0">
                <a:latin typeface="Bookman Old Style" pitchFamily="18" charset="0"/>
              </a:rPr>
              <a:t>The </a:t>
            </a:r>
            <a:r>
              <a:rPr lang="en-US" sz="2000" b="1" i="1" dirty="0" err="1" smtClean="0">
                <a:latin typeface="Bookman Old Style" pitchFamily="18" charset="0"/>
              </a:rPr>
              <a:t>Lannisters</a:t>
            </a:r>
            <a:endParaRPr lang="ru-RU" sz="2000" b="1" i="1" dirty="0">
              <a:latin typeface="Bookman Old Style" pitchFamily="18" charset="0"/>
            </a:endParaRPr>
          </a:p>
        </p:txBody>
      </p:sp>
      <p:sp>
        <p:nvSpPr>
          <p:cNvPr id="14" name="TextBox 13"/>
          <p:cNvSpPr txBox="1"/>
          <p:nvPr/>
        </p:nvSpPr>
        <p:spPr>
          <a:xfrm>
            <a:off x="2143108" y="1214422"/>
            <a:ext cx="1785918" cy="707886"/>
          </a:xfrm>
          <a:prstGeom prst="rect">
            <a:avLst/>
          </a:prstGeom>
          <a:noFill/>
        </p:spPr>
        <p:txBody>
          <a:bodyPr wrap="square" rtlCol="0">
            <a:spAutoFit/>
          </a:bodyPr>
          <a:lstStyle/>
          <a:p>
            <a:r>
              <a:rPr lang="en-US" sz="2000" b="1" i="1" dirty="0" smtClean="0">
                <a:solidFill>
                  <a:srgbClr val="FFFF00"/>
                </a:solidFill>
                <a:latin typeface="Bookman Old Style" pitchFamily="18" charset="0"/>
              </a:rPr>
              <a:t> The   </a:t>
            </a:r>
            <a:r>
              <a:rPr lang="en-US" sz="2000" b="1" i="1" dirty="0" err="1" smtClean="0">
                <a:solidFill>
                  <a:srgbClr val="FFFF00"/>
                </a:solidFill>
                <a:latin typeface="Bookman Old Style" pitchFamily="18" charset="0"/>
              </a:rPr>
              <a:t>Baratheons</a:t>
            </a:r>
            <a:endParaRPr lang="ru-RU" sz="2000" b="1" i="1" dirty="0">
              <a:solidFill>
                <a:srgbClr val="FFFF00"/>
              </a:solidFill>
              <a:latin typeface="Bookman Old Style" pitchFamily="18" charset="0"/>
            </a:endParaRPr>
          </a:p>
        </p:txBody>
      </p:sp>
      <p:pic>
        <p:nvPicPr>
          <p:cNvPr id="18" name="Рисунок 17" descr="5.2.png"/>
          <p:cNvPicPr>
            <a:picLocks noChangeAspect="1"/>
          </p:cNvPicPr>
          <p:nvPr/>
        </p:nvPicPr>
        <p:blipFill>
          <a:blip r:embed="rId6"/>
          <a:stretch>
            <a:fillRect/>
          </a:stretch>
        </p:blipFill>
        <p:spPr>
          <a:xfrm>
            <a:off x="5786446" y="1285860"/>
            <a:ext cx="1128041" cy="5384080"/>
          </a:xfrm>
          <a:prstGeom prst="rect">
            <a:avLst/>
          </a:prstGeom>
        </p:spPr>
      </p:pic>
      <p:sp>
        <p:nvSpPr>
          <p:cNvPr id="19" name="TextBox 18"/>
          <p:cNvSpPr txBox="1"/>
          <p:nvPr/>
        </p:nvSpPr>
        <p:spPr>
          <a:xfrm>
            <a:off x="5715008" y="1285860"/>
            <a:ext cx="1214446" cy="707886"/>
          </a:xfrm>
          <a:prstGeom prst="rect">
            <a:avLst/>
          </a:prstGeom>
          <a:noFill/>
        </p:spPr>
        <p:txBody>
          <a:bodyPr wrap="square" rtlCol="0">
            <a:spAutoFit/>
          </a:bodyPr>
          <a:lstStyle/>
          <a:p>
            <a:r>
              <a:rPr lang="en-US" sz="2000" b="1" i="1" dirty="0" smtClean="0">
                <a:latin typeface="Bookman Old Style" pitchFamily="18" charset="0"/>
              </a:rPr>
              <a:t>The </a:t>
            </a:r>
            <a:r>
              <a:rPr lang="en-US" sz="2000" b="1" i="1" dirty="0" err="1" smtClean="0">
                <a:latin typeface="Bookman Old Style" pitchFamily="18" charset="0"/>
              </a:rPr>
              <a:t>Tullys</a:t>
            </a:r>
            <a:endParaRPr lang="ru-RU" sz="2000" b="1" i="1" dirty="0">
              <a:latin typeface="Bookman Old Style" pitchFamily="18" charset="0"/>
            </a:endParaRPr>
          </a:p>
        </p:txBody>
      </p:sp>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en-US" b="1" i="1" dirty="0" smtClean="0">
                <a:latin typeface="Bookman Old Style" pitchFamily="18" charset="0"/>
              </a:rPr>
              <a:t>The Starks of </a:t>
            </a:r>
            <a:r>
              <a:rPr lang="en-US" b="1" i="1" dirty="0" err="1" smtClean="0">
                <a:latin typeface="Bookman Old Style" pitchFamily="18" charset="0"/>
              </a:rPr>
              <a:t>Winterfell</a:t>
            </a:r>
            <a:endParaRPr lang="ru-RU" b="1" i="1" dirty="0">
              <a:latin typeface="Bookman Old Style" pitchFamily="18" charset="0"/>
            </a:endParaRPr>
          </a:p>
        </p:txBody>
      </p:sp>
      <p:pic>
        <p:nvPicPr>
          <p:cNvPr id="9" name="Рисунок 8" descr="Direwolf-Puppies.jpg"/>
          <p:cNvPicPr>
            <a:picLocks noChangeAspect="1"/>
          </p:cNvPicPr>
          <p:nvPr/>
        </p:nvPicPr>
        <p:blipFill>
          <a:blip r:embed="rId2"/>
          <a:stretch>
            <a:fillRect/>
          </a:stretch>
        </p:blipFill>
        <p:spPr>
          <a:xfrm>
            <a:off x="214282" y="1428736"/>
            <a:ext cx="3866205" cy="4773093"/>
          </a:xfrm>
          <a:prstGeom prst="rect">
            <a:avLst/>
          </a:prstGeom>
        </p:spPr>
      </p:pic>
      <p:sp>
        <p:nvSpPr>
          <p:cNvPr id="10" name="TextBox 9"/>
          <p:cNvSpPr txBox="1"/>
          <p:nvPr/>
        </p:nvSpPr>
        <p:spPr>
          <a:xfrm>
            <a:off x="4286248" y="1500174"/>
            <a:ext cx="4000528" cy="5262979"/>
          </a:xfrm>
          <a:prstGeom prst="rect">
            <a:avLst/>
          </a:prstGeom>
          <a:noFill/>
        </p:spPr>
        <p:txBody>
          <a:bodyPr wrap="square" rtlCol="0">
            <a:spAutoFit/>
          </a:bodyPr>
          <a:lstStyle/>
          <a:p>
            <a:r>
              <a:rPr lang="en-US" sz="2400" dirty="0" smtClean="0">
                <a:latin typeface="Bookman Old Style" pitchFamily="18" charset="0"/>
              </a:rPr>
              <a:t>“But it was the size of it that made him</a:t>
            </a:r>
            <a:r>
              <a:rPr lang="uk-UA" sz="2400" dirty="0" smtClean="0">
                <a:latin typeface="Bookman Old Style" pitchFamily="18" charset="0"/>
              </a:rPr>
              <a:t> </a:t>
            </a:r>
            <a:r>
              <a:rPr lang="en-US" sz="2400" dirty="0" smtClean="0">
                <a:latin typeface="Bookman Old Style" pitchFamily="18" charset="0"/>
              </a:rPr>
              <a:t>[Bran] gasp. It was bigger than his pony, twice the size of the largest hound in his father’s kennel…”</a:t>
            </a:r>
          </a:p>
          <a:p>
            <a:r>
              <a:rPr lang="en-US" sz="2400" dirty="0" smtClean="0">
                <a:latin typeface="Bookman Old Style" pitchFamily="18" charset="0"/>
              </a:rPr>
              <a:t>“That’s a </a:t>
            </a:r>
            <a:r>
              <a:rPr lang="en-US" sz="2400" dirty="0" err="1" smtClean="0">
                <a:latin typeface="Bookman Old Style" pitchFamily="18" charset="0"/>
              </a:rPr>
              <a:t>direwolf</a:t>
            </a:r>
            <a:r>
              <a:rPr lang="en-US" sz="2400" dirty="0" smtClean="0">
                <a:latin typeface="Bookman Old Style" pitchFamily="18" charset="0"/>
              </a:rPr>
              <a:t>. They grow larger than the other kind…”</a:t>
            </a:r>
          </a:p>
          <a:p>
            <a:r>
              <a:rPr lang="en-US" sz="2400" dirty="0" smtClean="0">
                <a:latin typeface="Bookman Old Style" pitchFamily="18" charset="0"/>
              </a:rPr>
              <a:t>“There’s not been a </a:t>
            </a:r>
            <a:r>
              <a:rPr lang="en-US" sz="2400" dirty="0" err="1" smtClean="0">
                <a:latin typeface="Bookman Old Style" pitchFamily="18" charset="0"/>
              </a:rPr>
              <a:t>direwolf</a:t>
            </a:r>
            <a:r>
              <a:rPr lang="en-US" sz="2400" dirty="0" smtClean="0">
                <a:latin typeface="Bookman Old Style" pitchFamily="18" charset="0"/>
              </a:rPr>
              <a:t> sighted south of the Wall in two hundred years.”</a:t>
            </a:r>
          </a:p>
          <a:p>
            <a:endParaRPr lang="ru-RU" sz="24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obb,_Bran_and_wolves.jpg"/>
          <p:cNvPicPr>
            <a:picLocks noChangeAspect="1"/>
          </p:cNvPicPr>
          <p:nvPr/>
        </p:nvPicPr>
        <p:blipFill>
          <a:blip r:embed="rId2"/>
          <a:stretch>
            <a:fillRect/>
          </a:stretch>
        </p:blipFill>
        <p:spPr>
          <a:xfrm>
            <a:off x="357158" y="357166"/>
            <a:ext cx="5286412" cy="3518440"/>
          </a:xfrm>
          <a:prstGeom prst="rect">
            <a:avLst/>
          </a:prstGeom>
        </p:spPr>
      </p:pic>
      <p:sp>
        <p:nvSpPr>
          <p:cNvPr id="5" name="TextBox 4"/>
          <p:cNvSpPr txBox="1"/>
          <p:nvPr/>
        </p:nvSpPr>
        <p:spPr>
          <a:xfrm>
            <a:off x="5643570" y="285728"/>
            <a:ext cx="3286116" cy="4524315"/>
          </a:xfrm>
          <a:prstGeom prst="rect">
            <a:avLst/>
          </a:prstGeom>
          <a:noFill/>
        </p:spPr>
        <p:txBody>
          <a:bodyPr wrap="square" rtlCol="0">
            <a:spAutoFit/>
          </a:bodyPr>
          <a:lstStyle/>
          <a:p>
            <a:r>
              <a:rPr lang="en-US" sz="2400" dirty="0" smtClean="0">
                <a:latin typeface="Bookman Old Style" pitchFamily="18" charset="0"/>
              </a:rPr>
              <a:t>“</a:t>
            </a:r>
            <a:r>
              <a:rPr lang="uk-UA" sz="2400" dirty="0" err="1" smtClean="0">
                <a:latin typeface="Bookman Old Style" pitchFamily="18" charset="0"/>
              </a:rPr>
              <a:t>There</a:t>
            </a:r>
            <a:r>
              <a:rPr lang="uk-UA" sz="2400" dirty="0" smtClean="0">
                <a:latin typeface="Bookman Old Style" pitchFamily="18" charset="0"/>
              </a:rPr>
              <a:t> </a:t>
            </a:r>
            <a:r>
              <a:rPr lang="uk-UA" sz="2400" dirty="0" err="1" smtClean="0">
                <a:latin typeface="Bookman Old Style" pitchFamily="18" charset="0"/>
              </a:rPr>
              <a:t>are</a:t>
            </a:r>
            <a:r>
              <a:rPr lang="uk-UA" sz="2400" dirty="0" smtClean="0">
                <a:latin typeface="Bookman Old Style" pitchFamily="18" charset="0"/>
              </a:rPr>
              <a:t> </a:t>
            </a:r>
            <a:r>
              <a:rPr lang="uk-UA" sz="2400" dirty="0" err="1" smtClean="0">
                <a:latin typeface="Bookman Old Style" pitchFamily="18" charset="0"/>
              </a:rPr>
              <a:t>five</a:t>
            </a:r>
            <a:r>
              <a:rPr lang="uk-UA" sz="2400" dirty="0" smtClean="0">
                <a:latin typeface="Bookman Old Style" pitchFamily="18" charset="0"/>
              </a:rPr>
              <a:t> </a:t>
            </a:r>
            <a:r>
              <a:rPr lang="uk-UA" sz="2400" dirty="0" err="1" smtClean="0">
                <a:latin typeface="Bookman Old Style" pitchFamily="18" charset="0"/>
              </a:rPr>
              <a:t>pups</a:t>
            </a:r>
            <a:r>
              <a:rPr lang="en-US" sz="2400" dirty="0">
                <a:latin typeface="Bookman Old Style" pitchFamily="18" charset="0"/>
              </a:rPr>
              <a:t>.</a:t>
            </a:r>
            <a:endParaRPr lang="en-US" sz="2400" dirty="0" smtClean="0">
              <a:latin typeface="Bookman Old Style" pitchFamily="18" charset="0"/>
            </a:endParaRPr>
          </a:p>
          <a:p>
            <a:r>
              <a:rPr lang="uk-UA" sz="2400" dirty="0" err="1" smtClean="0">
                <a:latin typeface="Bookman Old Style" pitchFamily="18" charset="0"/>
              </a:rPr>
              <a:t>Three</a:t>
            </a:r>
            <a:r>
              <a:rPr lang="uk-UA" sz="2400" dirty="0" smtClean="0">
                <a:latin typeface="Bookman Old Style" pitchFamily="18" charset="0"/>
              </a:rPr>
              <a:t> </a:t>
            </a:r>
            <a:r>
              <a:rPr lang="uk-UA" sz="2400" dirty="0" err="1" smtClean="0">
                <a:latin typeface="Bookman Old Style" pitchFamily="18" charset="0"/>
              </a:rPr>
              <a:t>male</a:t>
            </a:r>
            <a:r>
              <a:rPr lang="uk-UA" sz="2400" dirty="0" smtClean="0">
                <a:latin typeface="Bookman Old Style" pitchFamily="18" charset="0"/>
              </a:rPr>
              <a:t> </a:t>
            </a:r>
            <a:r>
              <a:rPr lang="uk-UA" sz="2400" dirty="0" err="1" smtClean="0">
                <a:latin typeface="Bookman Old Style" pitchFamily="18" charset="0"/>
              </a:rPr>
              <a:t>and</a:t>
            </a:r>
            <a:r>
              <a:rPr lang="uk-UA" sz="2400" dirty="0" smtClean="0">
                <a:latin typeface="Bookman Old Style" pitchFamily="18" charset="0"/>
              </a:rPr>
              <a:t> </a:t>
            </a:r>
            <a:r>
              <a:rPr lang="uk-UA" sz="2400" dirty="0" err="1" smtClean="0">
                <a:latin typeface="Bookman Old Style" pitchFamily="18" charset="0"/>
              </a:rPr>
              <a:t>two</a:t>
            </a:r>
            <a:r>
              <a:rPr lang="uk-UA" sz="2400" dirty="0" smtClean="0">
                <a:latin typeface="Bookman Old Style" pitchFamily="18" charset="0"/>
              </a:rPr>
              <a:t> </a:t>
            </a:r>
            <a:r>
              <a:rPr lang="uk-UA" sz="2400" dirty="0" err="1" smtClean="0">
                <a:latin typeface="Bookman Old Style" pitchFamily="18" charset="0"/>
              </a:rPr>
              <a:t>female</a:t>
            </a:r>
            <a:r>
              <a:rPr lang="uk-UA" sz="2400" dirty="0" smtClean="0">
                <a:latin typeface="Bookman Old Style" pitchFamily="18" charset="0"/>
              </a:rPr>
              <a:t>…</a:t>
            </a:r>
            <a:r>
              <a:rPr lang="en-US" sz="2400" dirty="0" smtClean="0">
                <a:latin typeface="Bookman Old Style" pitchFamily="18" charset="0"/>
              </a:rPr>
              <a:t> </a:t>
            </a:r>
            <a:r>
              <a:rPr lang="uk-UA" sz="2400" dirty="0" err="1" smtClean="0">
                <a:latin typeface="Bookman Old Style" pitchFamily="18" charset="0"/>
              </a:rPr>
              <a:t>You</a:t>
            </a:r>
            <a:r>
              <a:rPr lang="uk-UA" sz="2400" dirty="0" smtClean="0">
                <a:latin typeface="Bookman Old Style" pitchFamily="18" charset="0"/>
              </a:rPr>
              <a:t> </a:t>
            </a:r>
            <a:r>
              <a:rPr lang="uk-UA" sz="2400" dirty="0" err="1" smtClean="0">
                <a:latin typeface="Bookman Old Style" pitchFamily="18" charset="0"/>
              </a:rPr>
              <a:t>have</a:t>
            </a:r>
            <a:r>
              <a:rPr lang="uk-UA" sz="2400" dirty="0" smtClean="0">
                <a:latin typeface="Bookman Old Style" pitchFamily="18" charset="0"/>
              </a:rPr>
              <a:t> </a:t>
            </a:r>
            <a:r>
              <a:rPr lang="uk-UA" sz="2400" dirty="0" err="1" smtClean="0">
                <a:latin typeface="Bookman Old Style" pitchFamily="18" charset="0"/>
              </a:rPr>
              <a:t>five</a:t>
            </a:r>
            <a:r>
              <a:rPr lang="uk-UA" sz="2400" dirty="0" smtClean="0">
                <a:latin typeface="Bookman Old Style" pitchFamily="18" charset="0"/>
              </a:rPr>
              <a:t> </a:t>
            </a:r>
            <a:r>
              <a:rPr lang="uk-UA" sz="2400" dirty="0" err="1" smtClean="0">
                <a:latin typeface="Bookman Old Style" pitchFamily="18" charset="0"/>
              </a:rPr>
              <a:t>true</a:t>
            </a:r>
            <a:r>
              <a:rPr lang="uk-UA" sz="2400" dirty="0" smtClean="0">
                <a:latin typeface="Bookman Old Style" pitchFamily="18" charset="0"/>
              </a:rPr>
              <a:t> </a:t>
            </a:r>
            <a:r>
              <a:rPr lang="uk-UA" sz="2400" dirty="0" err="1" smtClean="0">
                <a:latin typeface="Bookman Old Style" pitchFamily="18" charset="0"/>
              </a:rPr>
              <a:t>born</a:t>
            </a:r>
            <a:r>
              <a:rPr lang="uk-UA" sz="2400" dirty="0" smtClean="0">
                <a:latin typeface="Bookman Old Style" pitchFamily="18" charset="0"/>
              </a:rPr>
              <a:t> </a:t>
            </a:r>
            <a:r>
              <a:rPr lang="uk-UA" sz="2400" dirty="0" err="1" smtClean="0">
                <a:latin typeface="Bookman Old Style" pitchFamily="18" charset="0"/>
              </a:rPr>
              <a:t>children</a:t>
            </a:r>
            <a:r>
              <a:rPr lang="en-US" sz="2400" dirty="0" smtClean="0">
                <a:latin typeface="Bookman Old Style" pitchFamily="18" charset="0"/>
              </a:rPr>
              <a:t>. </a:t>
            </a:r>
            <a:r>
              <a:rPr lang="uk-UA" sz="2400" dirty="0" err="1" smtClean="0">
                <a:latin typeface="Bookman Old Style" pitchFamily="18" charset="0"/>
              </a:rPr>
              <a:t>Three</a:t>
            </a:r>
            <a:r>
              <a:rPr lang="uk-UA" sz="2400" dirty="0" smtClean="0">
                <a:latin typeface="Bookman Old Style" pitchFamily="18" charset="0"/>
              </a:rPr>
              <a:t> </a:t>
            </a:r>
            <a:r>
              <a:rPr lang="uk-UA" sz="2400" dirty="0" err="1" smtClean="0">
                <a:latin typeface="Bookman Old Style" pitchFamily="18" charset="0"/>
              </a:rPr>
              <a:t>sons</a:t>
            </a:r>
            <a:r>
              <a:rPr lang="uk-UA" sz="2400" dirty="0" smtClean="0">
                <a:latin typeface="Bookman Old Style" pitchFamily="18" charset="0"/>
              </a:rPr>
              <a:t>, </a:t>
            </a:r>
            <a:r>
              <a:rPr lang="uk-UA" sz="2400" dirty="0" err="1" smtClean="0">
                <a:latin typeface="Bookman Old Style" pitchFamily="18" charset="0"/>
              </a:rPr>
              <a:t>two</a:t>
            </a:r>
            <a:r>
              <a:rPr lang="en-US" sz="2400" dirty="0" smtClean="0">
                <a:latin typeface="Bookman Old Style" pitchFamily="18" charset="0"/>
              </a:rPr>
              <a:t> </a:t>
            </a:r>
            <a:r>
              <a:rPr lang="uk-UA" sz="2400" dirty="0" err="1" smtClean="0">
                <a:latin typeface="Bookman Old Style" pitchFamily="18" charset="0"/>
              </a:rPr>
              <a:t>daughters</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direwolf</a:t>
            </a:r>
            <a:r>
              <a:rPr lang="uk-UA" sz="2400" dirty="0" smtClean="0">
                <a:latin typeface="Bookman Old Style" pitchFamily="18" charset="0"/>
              </a:rPr>
              <a:t> </a:t>
            </a:r>
            <a:r>
              <a:rPr lang="uk-UA" sz="2400" dirty="0" err="1" smtClean="0">
                <a:latin typeface="Bookman Old Style" pitchFamily="18" charset="0"/>
              </a:rPr>
              <a:t>is</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sigil</a:t>
            </a:r>
            <a:r>
              <a:rPr lang="uk-UA" sz="2400" dirty="0" smtClean="0">
                <a:latin typeface="Bookman Old Style" pitchFamily="18" charset="0"/>
              </a:rPr>
              <a:t> </a:t>
            </a:r>
            <a:r>
              <a:rPr lang="uk-UA" sz="2400" dirty="0" err="1" smtClean="0">
                <a:latin typeface="Bookman Old Style" pitchFamily="18" charset="0"/>
              </a:rPr>
              <a:t>of</a:t>
            </a:r>
            <a:r>
              <a:rPr lang="uk-UA" sz="2400" dirty="0" smtClean="0">
                <a:latin typeface="Bookman Old Style" pitchFamily="18" charset="0"/>
              </a:rPr>
              <a:t> </a:t>
            </a:r>
            <a:r>
              <a:rPr lang="uk-UA" sz="2400" dirty="0" err="1" smtClean="0">
                <a:latin typeface="Bookman Old Style" pitchFamily="18" charset="0"/>
              </a:rPr>
              <a:t>your</a:t>
            </a:r>
            <a:r>
              <a:rPr lang="uk-UA" sz="2400" dirty="0" smtClean="0">
                <a:latin typeface="Bookman Old Style" pitchFamily="18" charset="0"/>
              </a:rPr>
              <a:t> </a:t>
            </a:r>
            <a:r>
              <a:rPr lang="uk-UA" sz="2400" dirty="0" err="1" smtClean="0">
                <a:latin typeface="Bookman Old Style" pitchFamily="18" charset="0"/>
              </a:rPr>
              <a:t>House</a:t>
            </a:r>
            <a:r>
              <a:rPr lang="uk-UA" sz="2400" dirty="0" smtClean="0">
                <a:latin typeface="Bookman Old Style" pitchFamily="18" charset="0"/>
              </a:rPr>
              <a:t>. </a:t>
            </a:r>
            <a:r>
              <a:rPr lang="uk-UA" sz="2400" dirty="0" err="1" smtClean="0">
                <a:latin typeface="Bookman Old Style" pitchFamily="18" charset="0"/>
              </a:rPr>
              <a:t>Your</a:t>
            </a:r>
            <a:r>
              <a:rPr lang="uk-UA" sz="2400" dirty="0" smtClean="0">
                <a:latin typeface="Bookman Old Style" pitchFamily="18" charset="0"/>
              </a:rPr>
              <a:t> </a:t>
            </a:r>
            <a:r>
              <a:rPr lang="uk-UA" sz="2400" dirty="0" err="1" smtClean="0">
                <a:latin typeface="Bookman Old Style" pitchFamily="18" charset="0"/>
              </a:rPr>
              <a:t>children</a:t>
            </a:r>
            <a:r>
              <a:rPr lang="uk-UA" sz="2400" dirty="0" smtClean="0">
                <a:latin typeface="Bookman Old Style" pitchFamily="18" charset="0"/>
              </a:rPr>
              <a:t> </a:t>
            </a:r>
            <a:r>
              <a:rPr lang="uk-UA" sz="2400" dirty="0" err="1" smtClean="0">
                <a:latin typeface="Bookman Old Style" pitchFamily="18" charset="0"/>
              </a:rPr>
              <a:t>were</a:t>
            </a:r>
            <a:r>
              <a:rPr lang="uk-UA" sz="2400" dirty="0" smtClean="0">
                <a:latin typeface="Bookman Old Style" pitchFamily="18" charset="0"/>
              </a:rPr>
              <a:t> </a:t>
            </a:r>
            <a:r>
              <a:rPr lang="uk-UA" sz="2400" dirty="0" err="1" smtClean="0">
                <a:latin typeface="Bookman Old Style" pitchFamily="18" charset="0"/>
              </a:rPr>
              <a:t>mean</a:t>
            </a:r>
            <a:r>
              <a:rPr lang="uk-UA" sz="2400" dirty="0" smtClean="0">
                <a:latin typeface="Bookman Old Style" pitchFamily="18" charset="0"/>
              </a:rPr>
              <a:t> </a:t>
            </a:r>
            <a:r>
              <a:rPr lang="uk-UA" sz="2400" dirty="0" err="1" smtClean="0">
                <a:latin typeface="Bookman Old Style" pitchFamily="18" charset="0"/>
              </a:rPr>
              <a:t>to</a:t>
            </a:r>
            <a:r>
              <a:rPr lang="uk-UA" sz="2400" dirty="0" smtClean="0">
                <a:latin typeface="Bookman Old Style" pitchFamily="18" charset="0"/>
              </a:rPr>
              <a:t> </a:t>
            </a:r>
            <a:r>
              <a:rPr lang="uk-UA" sz="2400" dirty="0" err="1" smtClean="0">
                <a:latin typeface="Bookman Old Style" pitchFamily="18" charset="0"/>
              </a:rPr>
              <a:t>have</a:t>
            </a:r>
            <a:r>
              <a:rPr lang="uk-UA" sz="2400" dirty="0" smtClean="0">
                <a:latin typeface="Bookman Old Style" pitchFamily="18" charset="0"/>
              </a:rPr>
              <a:t> </a:t>
            </a:r>
            <a:r>
              <a:rPr lang="uk-UA" sz="2400" dirty="0" err="1" smtClean="0">
                <a:latin typeface="Bookman Old Style" pitchFamily="18" charset="0"/>
              </a:rPr>
              <a:t>these</a:t>
            </a:r>
            <a:r>
              <a:rPr lang="uk-UA" sz="2400" dirty="0" smtClean="0">
                <a:latin typeface="Bookman Old Style" pitchFamily="18" charset="0"/>
              </a:rPr>
              <a:t> </a:t>
            </a:r>
            <a:r>
              <a:rPr lang="uk-UA" sz="2400" dirty="0" err="1" smtClean="0">
                <a:latin typeface="Bookman Old Style" pitchFamily="18" charset="0"/>
              </a:rPr>
              <a:t>pups</a:t>
            </a:r>
            <a:r>
              <a:rPr lang="uk-UA" sz="2400" dirty="0" smtClean="0">
                <a:latin typeface="Bookman Old Style" pitchFamily="18" charset="0"/>
              </a:rPr>
              <a:t>, </a:t>
            </a:r>
            <a:r>
              <a:rPr lang="uk-UA" sz="2400" dirty="0" err="1" smtClean="0">
                <a:latin typeface="Bookman Old Style" pitchFamily="18" charset="0"/>
              </a:rPr>
              <a:t>my</a:t>
            </a:r>
            <a:r>
              <a:rPr lang="uk-UA" sz="2400" dirty="0" smtClean="0">
                <a:latin typeface="Bookman Old Style" pitchFamily="18" charset="0"/>
              </a:rPr>
              <a:t> </a:t>
            </a:r>
            <a:r>
              <a:rPr lang="uk-UA" sz="2400" dirty="0" err="1" smtClean="0">
                <a:latin typeface="Bookman Old Style" pitchFamily="18" charset="0"/>
              </a:rPr>
              <a:t>lord</a:t>
            </a:r>
            <a:r>
              <a:rPr lang="en-US" sz="2400" dirty="0" smtClean="0">
                <a:latin typeface="Bookman Old Style" pitchFamily="18" charset="0"/>
              </a:rPr>
              <a:t>.</a:t>
            </a:r>
            <a:r>
              <a:rPr lang="uk-UA" sz="2400" dirty="0" smtClean="0">
                <a:latin typeface="Bookman Old Style" pitchFamily="18" charset="0"/>
              </a:rPr>
              <a:t>”</a:t>
            </a:r>
            <a:endParaRPr lang="ru-RU" sz="2400" dirty="0">
              <a:latin typeface="Bookman Old Style" pitchFamily="18" charset="0"/>
            </a:endParaRPr>
          </a:p>
        </p:txBody>
      </p:sp>
      <p:pic>
        <p:nvPicPr>
          <p:cNvPr id="6" name="Рисунок 5" descr="ku-xlarge.jpg"/>
          <p:cNvPicPr>
            <a:picLocks noChangeAspect="1"/>
          </p:cNvPicPr>
          <p:nvPr/>
        </p:nvPicPr>
        <p:blipFill>
          <a:blip r:embed="rId3"/>
          <a:stretch>
            <a:fillRect/>
          </a:stretch>
        </p:blipFill>
        <p:spPr>
          <a:xfrm>
            <a:off x="642910" y="4000504"/>
            <a:ext cx="4778380" cy="2687839"/>
          </a:xfrm>
          <a:prstGeom prst="rect">
            <a:avLst/>
          </a:prstGeom>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2000"/>
                            </p:stCondLst>
                            <p:childTnLst>
                              <p:par>
                                <p:cTn id="12" presetID="4"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78295"/>
            <a:ext cx="9186898" cy="796908"/>
          </a:xfrm>
        </p:spPr>
        <p:txBody>
          <a:bodyPr/>
          <a:lstStyle/>
          <a:p>
            <a:r>
              <a:rPr lang="en-US" dirty="0" smtClean="0">
                <a:latin typeface="Bookman Old Style" pitchFamily="18" charset="0"/>
              </a:rPr>
              <a:t>The Royal House of </a:t>
            </a:r>
            <a:r>
              <a:rPr lang="en-US" dirty="0" err="1" smtClean="0">
                <a:latin typeface="Bookman Old Style" pitchFamily="18" charset="0"/>
              </a:rPr>
              <a:t>Targaryen</a:t>
            </a:r>
            <a:endParaRPr lang="ru-RU" dirty="0">
              <a:latin typeface="Bookman Old Style" pitchFamily="18" charset="0"/>
            </a:endParaRPr>
          </a:p>
        </p:txBody>
      </p:sp>
      <p:pic>
        <p:nvPicPr>
          <p:cNvPr id="5" name="Рисунок 4" descr="got-game-of-thrones-31255985-500-281.png"/>
          <p:cNvPicPr>
            <a:picLocks noChangeAspect="1"/>
          </p:cNvPicPr>
          <p:nvPr/>
        </p:nvPicPr>
        <p:blipFill>
          <a:blip r:embed="rId2"/>
          <a:stretch>
            <a:fillRect/>
          </a:stretch>
        </p:blipFill>
        <p:spPr>
          <a:xfrm>
            <a:off x="570594" y="864570"/>
            <a:ext cx="6349207" cy="3568254"/>
          </a:xfrm>
          <a:prstGeom prst="rect">
            <a:avLst/>
          </a:prstGeom>
        </p:spPr>
      </p:pic>
      <p:sp>
        <p:nvSpPr>
          <p:cNvPr id="6" name="TextBox 5"/>
          <p:cNvSpPr txBox="1"/>
          <p:nvPr/>
        </p:nvSpPr>
        <p:spPr>
          <a:xfrm>
            <a:off x="428596" y="4437112"/>
            <a:ext cx="7358114" cy="2308324"/>
          </a:xfrm>
          <a:prstGeom prst="rect">
            <a:avLst/>
          </a:prstGeom>
          <a:noFill/>
        </p:spPr>
        <p:txBody>
          <a:bodyPr wrap="square" rtlCol="0">
            <a:spAutoFit/>
          </a:bodyPr>
          <a:lstStyle/>
          <a:p>
            <a:r>
              <a:rPr lang="en-US" sz="2400" dirty="0" smtClean="0">
                <a:latin typeface="Bookman Old Style" pitchFamily="18" charset="0"/>
              </a:rPr>
              <a:t>“</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Targaryens</a:t>
            </a:r>
            <a:r>
              <a:rPr lang="uk-UA" sz="2400" dirty="0" smtClean="0">
                <a:latin typeface="Bookman Old Style" pitchFamily="18" charset="0"/>
              </a:rPr>
              <a:t> </a:t>
            </a:r>
            <a:r>
              <a:rPr lang="uk-UA" sz="2400" dirty="0" err="1" smtClean="0">
                <a:latin typeface="Bookman Old Style" pitchFamily="18" charset="0"/>
              </a:rPr>
              <a:t>are</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blood</a:t>
            </a:r>
            <a:r>
              <a:rPr lang="en-US" sz="2400" dirty="0" smtClean="0">
                <a:latin typeface="Bookman Old Style" pitchFamily="18" charset="0"/>
              </a:rPr>
              <a:t> </a:t>
            </a:r>
            <a:r>
              <a:rPr lang="uk-UA" sz="2400" dirty="0" err="1" smtClean="0">
                <a:latin typeface="Bookman Old Style" pitchFamily="18" charset="0"/>
              </a:rPr>
              <a:t>of</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dragon</a:t>
            </a:r>
            <a:r>
              <a:rPr lang="uk-UA" sz="2400" dirty="0" smtClean="0">
                <a:latin typeface="Bookman Old Style" pitchFamily="18" charset="0"/>
              </a:rPr>
              <a:t>, </a:t>
            </a:r>
            <a:r>
              <a:rPr lang="uk-UA" sz="2400" dirty="0" err="1" smtClean="0">
                <a:latin typeface="Bookman Old Style" pitchFamily="18" charset="0"/>
              </a:rPr>
              <a:t>descended</a:t>
            </a:r>
            <a:r>
              <a:rPr lang="uk-UA" sz="2400" dirty="0" smtClean="0">
                <a:latin typeface="Bookman Old Style" pitchFamily="18" charset="0"/>
              </a:rPr>
              <a:t> </a:t>
            </a:r>
            <a:r>
              <a:rPr lang="uk-UA" sz="2400" dirty="0" err="1" smtClean="0">
                <a:latin typeface="Bookman Old Style" pitchFamily="18" charset="0"/>
              </a:rPr>
              <a:t>from</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high</a:t>
            </a:r>
            <a:r>
              <a:rPr lang="uk-UA" sz="2400" dirty="0" smtClean="0">
                <a:latin typeface="Bookman Old Style" pitchFamily="18" charset="0"/>
              </a:rPr>
              <a:t> </a:t>
            </a:r>
            <a:r>
              <a:rPr lang="uk-UA" sz="2400" dirty="0" err="1" smtClean="0">
                <a:latin typeface="Bookman Old Style" pitchFamily="18" charset="0"/>
              </a:rPr>
              <a:t>lords</a:t>
            </a:r>
            <a:r>
              <a:rPr lang="uk-UA" sz="2400" dirty="0" smtClean="0">
                <a:latin typeface="Bookman Old Style" pitchFamily="18" charset="0"/>
              </a:rPr>
              <a:t> </a:t>
            </a:r>
            <a:r>
              <a:rPr lang="uk-UA" sz="2400" dirty="0" err="1" smtClean="0">
                <a:latin typeface="Bookman Old Style" pitchFamily="18" charset="0"/>
              </a:rPr>
              <a:t>of</a:t>
            </a:r>
            <a:r>
              <a:rPr lang="uk-UA" sz="2400" dirty="0" smtClean="0">
                <a:latin typeface="Bookman Old Style" pitchFamily="18" charset="0"/>
              </a:rPr>
              <a:t> </a:t>
            </a:r>
            <a:r>
              <a:rPr lang="uk-UA" sz="2400" dirty="0" err="1" smtClean="0">
                <a:latin typeface="Bookman Old Style" pitchFamily="18" charset="0"/>
              </a:rPr>
              <a:t>the</a:t>
            </a:r>
            <a:r>
              <a:rPr lang="uk-UA" sz="2400" dirty="0" smtClean="0">
                <a:latin typeface="Bookman Old Style" pitchFamily="18" charset="0"/>
              </a:rPr>
              <a:t> </a:t>
            </a:r>
            <a:r>
              <a:rPr lang="uk-UA" sz="2400" dirty="0" err="1" smtClean="0">
                <a:latin typeface="Bookman Old Style" pitchFamily="18" charset="0"/>
              </a:rPr>
              <a:t>ancient</a:t>
            </a:r>
            <a:r>
              <a:rPr lang="uk-UA" sz="2400" dirty="0" smtClean="0">
                <a:latin typeface="Bookman Old Style" pitchFamily="18" charset="0"/>
              </a:rPr>
              <a:t> </a:t>
            </a:r>
            <a:r>
              <a:rPr lang="uk-UA" sz="2400" dirty="0" err="1" smtClean="0">
                <a:latin typeface="Bookman Old Style" pitchFamily="18" charset="0"/>
              </a:rPr>
              <a:t>Free</a:t>
            </a:r>
            <a:r>
              <a:rPr lang="uk-UA" sz="2400" dirty="0" smtClean="0">
                <a:latin typeface="Bookman Old Style" pitchFamily="18" charset="0"/>
              </a:rPr>
              <a:t> </a:t>
            </a:r>
            <a:r>
              <a:rPr lang="uk-UA" sz="2400" dirty="0" err="1" smtClean="0">
                <a:latin typeface="Bookman Old Style" pitchFamily="18" charset="0"/>
              </a:rPr>
              <a:t>hold</a:t>
            </a:r>
            <a:r>
              <a:rPr lang="uk-UA" sz="2400" dirty="0" smtClean="0">
                <a:latin typeface="Bookman Old Style" pitchFamily="18" charset="0"/>
              </a:rPr>
              <a:t> </a:t>
            </a:r>
            <a:r>
              <a:rPr lang="uk-UA" sz="2400" dirty="0" err="1" smtClean="0">
                <a:latin typeface="Bookman Old Style" pitchFamily="18" charset="0"/>
              </a:rPr>
              <a:t>of</a:t>
            </a:r>
            <a:r>
              <a:rPr lang="uk-UA" sz="2400" dirty="0" smtClean="0">
                <a:latin typeface="Bookman Old Style" pitchFamily="18" charset="0"/>
              </a:rPr>
              <a:t> </a:t>
            </a:r>
            <a:r>
              <a:rPr lang="uk-UA" sz="2400" dirty="0" err="1" smtClean="0">
                <a:latin typeface="Bookman Old Style" pitchFamily="18" charset="0"/>
              </a:rPr>
              <a:t>Valyria</a:t>
            </a:r>
            <a:r>
              <a:rPr lang="uk-UA" sz="2400" dirty="0" smtClean="0">
                <a:latin typeface="Bookman Old Style" pitchFamily="18" charset="0"/>
              </a:rPr>
              <a:t>, </a:t>
            </a:r>
            <a:r>
              <a:rPr lang="uk-UA" sz="2400" dirty="0" err="1" smtClean="0">
                <a:latin typeface="Bookman Old Style" pitchFamily="18" charset="0"/>
              </a:rPr>
              <a:t>their</a:t>
            </a:r>
            <a:r>
              <a:rPr lang="uk-UA" sz="2400" dirty="0" smtClean="0">
                <a:latin typeface="Bookman Old Style" pitchFamily="18" charset="0"/>
              </a:rPr>
              <a:t> </a:t>
            </a:r>
            <a:r>
              <a:rPr lang="uk-UA" sz="2400" dirty="0" err="1" smtClean="0">
                <a:latin typeface="Bookman Old Style" pitchFamily="18" charset="0"/>
              </a:rPr>
              <a:t>heritage</a:t>
            </a:r>
            <a:r>
              <a:rPr lang="uk-UA" sz="2400" dirty="0" smtClean="0">
                <a:latin typeface="Bookman Old Style" pitchFamily="18" charset="0"/>
              </a:rPr>
              <a:t> </a:t>
            </a:r>
            <a:r>
              <a:rPr lang="uk-UA" sz="2400" dirty="0" err="1" smtClean="0">
                <a:latin typeface="Bookman Old Style" pitchFamily="18" charset="0"/>
              </a:rPr>
              <a:t>proclaimed</a:t>
            </a:r>
            <a:r>
              <a:rPr lang="uk-UA" sz="2400" dirty="0" smtClean="0">
                <a:latin typeface="Bookman Old Style" pitchFamily="18" charset="0"/>
              </a:rPr>
              <a:t> </a:t>
            </a:r>
            <a:r>
              <a:rPr lang="uk-UA" sz="2400" dirty="0" err="1" smtClean="0">
                <a:latin typeface="Bookman Old Style" pitchFamily="18" charset="0"/>
              </a:rPr>
              <a:t>in</a:t>
            </a:r>
            <a:r>
              <a:rPr lang="uk-UA" sz="2400" dirty="0" smtClean="0">
                <a:latin typeface="Bookman Old Style" pitchFamily="18" charset="0"/>
              </a:rPr>
              <a:t> a </a:t>
            </a:r>
            <a:r>
              <a:rPr lang="uk-UA" sz="2400" dirty="0" err="1" smtClean="0">
                <a:latin typeface="Bookman Old Style" pitchFamily="18" charset="0"/>
              </a:rPr>
              <a:t>striking</a:t>
            </a:r>
            <a:r>
              <a:rPr lang="uk-UA" sz="2400" dirty="0" smtClean="0">
                <a:latin typeface="Bookman Old Style" pitchFamily="18" charset="0"/>
              </a:rPr>
              <a:t> (</a:t>
            </a:r>
            <a:r>
              <a:rPr lang="uk-UA" sz="2400" dirty="0" err="1" smtClean="0">
                <a:latin typeface="Bookman Old Style" pitchFamily="18" charset="0"/>
              </a:rPr>
              <a:t>some</a:t>
            </a:r>
            <a:r>
              <a:rPr lang="uk-UA" sz="2400" dirty="0" smtClean="0">
                <a:latin typeface="Bookman Old Style" pitchFamily="18" charset="0"/>
              </a:rPr>
              <a:t> </a:t>
            </a:r>
            <a:r>
              <a:rPr lang="uk-UA" sz="2400" dirty="0" err="1" smtClean="0">
                <a:latin typeface="Bookman Old Style" pitchFamily="18" charset="0"/>
              </a:rPr>
              <a:t>say</a:t>
            </a:r>
            <a:r>
              <a:rPr lang="uk-UA" sz="2400" dirty="0" smtClean="0">
                <a:latin typeface="Bookman Old Style" pitchFamily="18" charset="0"/>
              </a:rPr>
              <a:t> </a:t>
            </a:r>
            <a:r>
              <a:rPr lang="uk-UA" sz="2400" dirty="0" err="1" smtClean="0">
                <a:latin typeface="Bookman Old Style" pitchFamily="18" charset="0"/>
              </a:rPr>
              <a:t>inhuman</a:t>
            </a:r>
            <a:r>
              <a:rPr lang="uk-UA" sz="2400" dirty="0" smtClean="0">
                <a:latin typeface="Bookman Old Style" pitchFamily="18" charset="0"/>
              </a:rPr>
              <a:t>) </a:t>
            </a:r>
            <a:r>
              <a:rPr lang="uk-UA" sz="2400" dirty="0" err="1" smtClean="0">
                <a:latin typeface="Bookman Old Style" pitchFamily="18" charset="0"/>
              </a:rPr>
              <a:t>beauty</a:t>
            </a:r>
            <a:r>
              <a:rPr lang="uk-UA" sz="2400" dirty="0" smtClean="0">
                <a:latin typeface="Bookman Old Style" pitchFamily="18" charset="0"/>
              </a:rPr>
              <a:t>,  </a:t>
            </a:r>
            <a:r>
              <a:rPr lang="uk-UA" sz="2400" dirty="0" err="1" smtClean="0">
                <a:latin typeface="Bookman Old Style" pitchFamily="18" charset="0"/>
              </a:rPr>
              <a:t>with</a:t>
            </a:r>
            <a:r>
              <a:rPr lang="uk-UA" sz="2400" dirty="0" smtClean="0">
                <a:latin typeface="Bookman Old Style" pitchFamily="18" charset="0"/>
              </a:rPr>
              <a:t> </a:t>
            </a:r>
            <a:r>
              <a:rPr lang="uk-UA" sz="2400" dirty="0" err="1" smtClean="0">
                <a:latin typeface="Bookman Old Style" pitchFamily="18" charset="0"/>
              </a:rPr>
              <a:t>lilac</a:t>
            </a:r>
            <a:r>
              <a:rPr lang="uk-UA" sz="2400" dirty="0" smtClean="0">
                <a:latin typeface="Bookman Old Style" pitchFamily="18" charset="0"/>
              </a:rPr>
              <a:t> </a:t>
            </a:r>
            <a:r>
              <a:rPr lang="uk-UA" sz="2400" dirty="0" err="1" smtClean="0">
                <a:latin typeface="Bookman Old Style" pitchFamily="18" charset="0"/>
              </a:rPr>
              <a:t>or</a:t>
            </a:r>
            <a:r>
              <a:rPr lang="uk-UA" sz="2400" dirty="0" smtClean="0">
                <a:latin typeface="Bookman Old Style" pitchFamily="18" charset="0"/>
              </a:rPr>
              <a:t> </a:t>
            </a:r>
            <a:r>
              <a:rPr lang="uk-UA" sz="2400" dirty="0" err="1" smtClean="0">
                <a:latin typeface="Bookman Old Style" pitchFamily="18" charset="0"/>
              </a:rPr>
              <a:t>indigo</a:t>
            </a:r>
            <a:r>
              <a:rPr lang="uk-UA" sz="2400" dirty="0" smtClean="0">
                <a:latin typeface="Bookman Old Style" pitchFamily="18" charset="0"/>
              </a:rPr>
              <a:t> </a:t>
            </a:r>
            <a:r>
              <a:rPr lang="uk-UA" sz="2400" dirty="0" err="1" smtClean="0">
                <a:latin typeface="Bookman Old Style" pitchFamily="18" charset="0"/>
              </a:rPr>
              <a:t>or</a:t>
            </a:r>
            <a:r>
              <a:rPr lang="uk-UA" sz="2400" dirty="0" smtClean="0">
                <a:latin typeface="Bookman Old Style" pitchFamily="18" charset="0"/>
              </a:rPr>
              <a:t> </a:t>
            </a:r>
            <a:r>
              <a:rPr lang="uk-UA" sz="2400" dirty="0" err="1" smtClean="0">
                <a:latin typeface="Bookman Old Style" pitchFamily="18" charset="0"/>
              </a:rPr>
              <a:t>violet</a:t>
            </a:r>
            <a:r>
              <a:rPr lang="uk-UA" sz="2400" dirty="0" smtClean="0">
                <a:latin typeface="Bookman Old Style" pitchFamily="18" charset="0"/>
              </a:rPr>
              <a:t> </a:t>
            </a:r>
            <a:r>
              <a:rPr lang="uk-UA" sz="2400" dirty="0" err="1" smtClean="0">
                <a:latin typeface="Bookman Old Style" pitchFamily="18" charset="0"/>
              </a:rPr>
              <a:t>eyes</a:t>
            </a:r>
            <a:r>
              <a:rPr lang="uk-UA" sz="2400" dirty="0" smtClean="0">
                <a:latin typeface="Bookman Old Style" pitchFamily="18" charset="0"/>
              </a:rPr>
              <a:t> </a:t>
            </a:r>
            <a:r>
              <a:rPr lang="uk-UA" sz="2400" dirty="0" err="1" smtClean="0">
                <a:latin typeface="Bookman Old Style" pitchFamily="18" charset="0"/>
              </a:rPr>
              <a:t>and</a:t>
            </a:r>
            <a:r>
              <a:rPr lang="uk-UA" sz="2400" dirty="0" smtClean="0">
                <a:latin typeface="Bookman Old Style" pitchFamily="18" charset="0"/>
              </a:rPr>
              <a:t> </a:t>
            </a:r>
            <a:r>
              <a:rPr lang="uk-UA" sz="2400" dirty="0" err="1" smtClean="0">
                <a:latin typeface="Bookman Old Style" pitchFamily="18" charset="0"/>
              </a:rPr>
              <a:t>hair</a:t>
            </a:r>
            <a:r>
              <a:rPr lang="uk-UA" sz="2400" dirty="0" smtClean="0">
                <a:latin typeface="Bookman Old Style" pitchFamily="18" charset="0"/>
              </a:rPr>
              <a:t> </a:t>
            </a:r>
            <a:r>
              <a:rPr lang="uk-UA" sz="2400" dirty="0" err="1" smtClean="0">
                <a:latin typeface="Bookman Old Style" pitchFamily="18" charset="0"/>
              </a:rPr>
              <a:t>of</a:t>
            </a:r>
            <a:r>
              <a:rPr lang="uk-UA" sz="2400" dirty="0" smtClean="0">
                <a:latin typeface="Bookman Old Style" pitchFamily="18" charset="0"/>
              </a:rPr>
              <a:t> silver-gold </a:t>
            </a:r>
            <a:r>
              <a:rPr lang="uk-UA" sz="2400" dirty="0" err="1" smtClean="0">
                <a:latin typeface="Bookman Old Style" pitchFamily="18" charset="0"/>
              </a:rPr>
              <a:t>or</a:t>
            </a:r>
            <a:r>
              <a:rPr lang="uk-UA" sz="2400" dirty="0" smtClean="0">
                <a:latin typeface="Bookman Old Style" pitchFamily="18" charset="0"/>
              </a:rPr>
              <a:t> </a:t>
            </a:r>
            <a:r>
              <a:rPr lang="uk-UA" sz="2400" dirty="0" err="1" smtClean="0">
                <a:latin typeface="Bookman Old Style" pitchFamily="18" charset="0"/>
              </a:rPr>
              <a:t>platinum</a:t>
            </a:r>
            <a:r>
              <a:rPr lang="uk-UA" sz="2400" dirty="0" smtClean="0">
                <a:latin typeface="Bookman Old Style" pitchFamily="18" charset="0"/>
              </a:rPr>
              <a:t> </a:t>
            </a:r>
            <a:r>
              <a:rPr lang="uk-UA" sz="2400" dirty="0" err="1" smtClean="0">
                <a:latin typeface="Bookman Old Style" pitchFamily="18" charset="0"/>
              </a:rPr>
              <a:t>white</a:t>
            </a:r>
            <a:r>
              <a:rPr lang="uk-UA" sz="2400" dirty="0" smtClean="0">
                <a:latin typeface="Bookman Old Style" pitchFamily="18" charset="0"/>
              </a:rPr>
              <a:t>.</a:t>
            </a:r>
            <a:r>
              <a:rPr lang="en-US" sz="2400" dirty="0" smtClean="0">
                <a:latin typeface="Bookman Old Style" pitchFamily="18" charset="0"/>
              </a:rPr>
              <a:t>”</a:t>
            </a:r>
            <a:endParaRPr lang="ru-RU" sz="2400" dirty="0">
              <a:latin typeface="Bookman Old Style" pitchFamily="18"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222" y="0"/>
            <a:ext cx="9929882" cy="1143000"/>
          </a:xfrm>
        </p:spPr>
        <p:txBody>
          <a:bodyPr/>
          <a:lstStyle/>
          <a:p>
            <a:r>
              <a:rPr lang="de-DE" dirty="0" smtClean="0">
                <a:latin typeface="Bookman Old Style" pitchFamily="18" charset="0"/>
              </a:rPr>
              <a:t>The Origin </a:t>
            </a:r>
            <a:r>
              <a:rPr lang="de-DE" dirty="0" err="1" smtClean="0">
                <a:latin typeface="Bookman Old Style" pitchFamily="18" charset="0"/>
              </a:rPr>
              <a:t>of</a:t>
            </a:r>
            <a:r>
              <a:rPr lang="de-DE" dirty="0" smtClean="0">
                <a:latin typeface="Bookman Old Style" pitchFamily="18" charset="0"/>
              </a:rPr>
              <a:t> Martin</a:t>
            </a:r>
            <a:r>
              <a:rPr lang="en-US" dirty="0" smtClean="0">
                <a:latin typeface="Bookman Old Style" pitchFamily="18" charset="0"/>
              </a:rPr>
              <a:t>’s Dragon </a:t>
            </a:r>
            <a:endParaRPr lang="ru-RU" dirty="0">
              <a:latin typeface="Bookman Old Style" pitchFamily="18" charset="0"/>
            </a:endParaRPr>
          </a:p>
        </p:txBody>
      </p:sp>
      <p:pic>
        <p:nvPicPr>
          <p:cNvPr id="3" name="Рисунок 2" descr="f237282565-kartiny-panno-kartina-tugarin-zmej.jpg"/>
          <p:cNvPicPr>
            <a:picLocks noChangeAspect="1"/>
          </p:cNvPicPr>
          <p:nvPr/>
        </p:nvPicPr>
        <p:blipFill>
          <a:blip r:embed="rId2"/>
          <a:stretch>
            <a:fillRect/>
          </a:stretch>
        </p:blipFill>
        <p:spPr>
          <a:xfrm>
            <a:off x="0" y="1142984"/>
            <a:ext cx="3594197" cy="3119032"/>
          </a:xfrm>
          <a:prstGeom prst="rect">
            <a:avLst/>
          </a:prstGeom>
        </p:spPr>
      </p:pic>
      <p:pic>
        <p:nvPicPr>
          <p:cNvPr id="4" name="Рисунок 3" descr="images (6).jpg"/>
          <p:cNvPicPr>
            <a:picLocks noChangeAspect="1"/>
          </p:cNvPicPr>
          <p:nvPr/>
        </p:nvPicPr>
        <p:blipFill>
          <a:blip r:embed="rId3"/>
          <a:stretch>
            <a:fillRect/>
          </a:stretch>
        </p:blipFill>
        <p:spPr>
          <a:xfrm>
            <a:off x="6143604" y="3357562"/>
            <a:ext cx="3000396" cy="2288240"/>
          </a:xfrm>
          <a:prstGeom prst="rect">
            <a:avLst/>
          </a:prstGeom>
        </p:spPr>
      </p:pic>
      <p:sp>
        <p:nvSpPr>
          <p:cNvPr id="5" name="TextBox 4"/>
          <p:cNvSpPr txBox="1"/>
          <p:nvPr/>
        </p:nvSpPr>
        <p:spPr>
          <a:xfrm>
            <a:off x="6215074" y="5643578"/>
            <a:ext cx="5286412" cy="830997"/>
          </a:xfrm>
          <a:prstGeom prst="rect">
            <a:avLst/>
          </a:prstGeom>
          <a:noFill/>
        </p:spPr>
        <p:txBody>
          <a:bodyPr wrap="square" rtlCol="0">
            <a:spAutoFit/>
          </a:bodyPr>
          <a:lstStyle/>
          <a:p>
            <a:r>
              <a:rPr lang="en-US" sz="2400" dirty="0" smtClean="0">
                <a:latin typeface="Bookman Old Style" pitchFamily="18" charset="0"/>
              </a:rPr>
              <a:t>The Red Dragon </a:t>
            </a:r>
          </a:p>
          <a:p>
            <a:r>
              <a:rPr lang="en-US" sz="2400" dirty="0" smtClean="0">
                <a:latin typeface="Bookman Old Style" pitchFamily="18" charset="0"/>
              </a:rPr>
              <a:t>of Wales</a:t>
            </a:r>
            <a:endParaRPr lang="ru-RU" sz="2400" dirty="0">
              <a:latin typeface="Bookman Old Style" pitchFamily="18" charset="0"/>
            </a:endParaRPr>
          </a:p>
        </p:txBody>
      </p:sp>
      <p:sp>
        <p:nvSpPr>
          <p:cNvPr id="6" name="TextBox 5"/>
          <p:cNvSpPr txBox="1"/>
          <p:nvPr/>
        </p:nvSpPr>
        <p:spPr>
          <a:xfrm>
            <a:off x="285720" y="4429132"/>
            <a:ext cx="2786082" cy="461665"/>
          </a:xfrm>
          <a:prstGeom prst="rect">
            <a:avLst/>
          </a:prstGeom>
          <a:noFill/>
        </p:spPr>
        <p:txBody>
          <a:bodyPr wrap="square" rtlCol="0">
            <a:spAutoFit/>
          </a:bodyPr>
          <a:lstStyle/>
          <a:p>
            <a:r>
              <a:rPr lang="en-US" sz="2400" dirty="0" err="1" smtClean="0">
                <a:latin typeface="Bookman Old Style" pitchFamily="18" charset="0"/>
              </a:rPr>
              <a:t>Tugarin</a:t>
            </a:r>
            <a:r>
              <a:rPr lang="en-US" sz="2400" dirty="0" smtClean="0">
                <a:latin typeface="Bookman Old Style" pitchFamily="18" charset="0"/>
              </a:rPr>
              <a:t> </a:t>
            </a:r>
            <a:r>
              <a:rPr lang="en-US" sz="2400" dirty="0" err="1" smtClean="0">
                <a:latin typeface="Bookman Old Style" pitchFamily="18" charset="0"/>
              </a:rPr>
              <a:t>Zmej</a:t>
            </a:r>
            <a:endParaRPr lang="ru-RU" sz="2400" dirty="0">
              <a:latin typeface="Bookman Old Style" pitchFamily="18" charset="0"/>
            </a:endParaRPr>
          </a:p>
        </p:txBody>
      </p:sp>
      <p:pic>
        <p:nvPicPr>
          <p:cNvPr id="7" name="Рисунок 6" descr="загруженное (1).jpg"/>
          <p:cNvPicPr>
            <a:picLocks noChangeAspect="1"/>
          </p:cNvPicPr>
          <p:nvPr/>
        </p:nvPicPr>
        <p:blipFill>
          <a:blip r:embed="rId4"/>
          <a:stretch>
            <a:fillRect/>
          </a:stretch>
        </p:blipFill>
        <p:spPr>
          <a:xfrm>
            <a:off x="3571868" y="2428868"/>
            <a:ext cx="2571735" cy="2470663"/>
          </a:xfrm>
          <a:prstGeom prst="rect">
            <a:avLst/>
          </a:prstGeom>
        </p:spPr>
      </p:pic>
      <p:sp>
        <p:nvSpPr>
          <p:cNvPr id="9" name="TextBox 8"/>
          <p:cNvSpPr txBox="1"/>
          <p:nvPr/>
        </p:nvSpPr>
        <p:spPr>
          <a:xfrm>
            <a:off x="3571868" y="5000636"/>
            <a:ext cx="3143272" cy="830997"/>
          </a:xfrm>
          <a:prstGeom prst="rect">
            <a:avLst/>
          </a:prstGeom>
          <a:noFill/>
        </p:spPr>
        <p:txBody>
          <a:bodyPr wrap="square" rtlCol="0">
            <a:spAutoFit/>
          </a:bodyPr>
          <a:lstStyle/>
          <a:p>
            <a:r>
              <a:rPr lang="en-US" sz="2400" dirty="0" smtClean="0">
                <a:latin typeface="Bookman Old Style" pitchFamily="18" charset="0"/>
              </a:rPr>
              <a:t>The Old Welsh Dragon</a:t>
            </a:r>
            <a:endParaRPr lang="ru-RU" sz="2400" dirty="0">
              <a:latin typeface="Bookman Old Style"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ot_wallpaper__house_lannister_by_mcnealy-d5q04wr.png"/>
          <p:cNvPicPr>
            <a:picLocks noChangeAspect="1"/>
          </p:cNvPicPr>
          <p:nvPr/>
        </p:nvPicPr>
        <p:blipFill>
          <a:blip r:embed="rId2"/>
          <a:stretch>
            <a:fillRect/>
          </a:stretch>
        </p:blipFill>
        <p:spPr>
          <a:xfrm>
            <a:off x="0" y="571500"/>
            <a:ext cx="9144000" cy="5715000"/>
          </a:xfrm>
          <a:prstGeom prst="rect">
            <a:avLst/>
          </a:prstGeom>
        </p:spPr>
      </p:pic>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6600"/>
                </a:solidFill>
                <a:latin typeface="Bookman Old Style" pitchFamily="18" charset="0"/>
              </a:rPr>
              <a:t>The House of </a:t>
            </a:r>
            <a:r>
              <a:rPr lang="en-US" b="1" dirty="0" err="1" smtClean="0">
                <a:solidFill>
                  <a:srgbClr val="FF6600"/>
                </a:solidFill>
                <a:latin typeface="Bookman Old Style" pitchFamily="18" charset="0"/>
              </a:rPr>
              <a:t>Lannisters</a:t>
            </a:r>
            <a:endParaRPr lang="ru-RU" b="1" dirty="0">
              <a:solidFill>
                <a:srgbClr val="FF6600"/>
              </a:solidFill>
              <a:latin typeface="Bookman Old Style" pitchFamily="18" charset="0"/>
            </a:endParaRPr>
          </a:p>
        </p:txBody>
      </p:sp>
      <p:pic>
        <p:nvPicPr>
          <p:cNvPr id="3" name="Рисунок 2" descr="game-of-thrones-lannisters.jpg"/>
          <p:cNvPicPr>
            <a:picLocks noChangeAspect="1"/>
          </p:cNvPicPr>
          <p:nvPr/>
        </p:nvPicPr>
        <p:blipFill>
          <a:blip r:embed="rId2"/>
          <a:stretch>
            <a:fillRect/>
          </a:stretch>
        </p:blipFill>
        <p:spPr>
          <a:xfrm>
            <a:off x="428596" y="1357298"/>
            <a:ext cx="5286412" cy="3964809"/>
          </a:xfrm>
          <a:prstGeom prst="rect">
            <a:avLst/>
          </a:prstGeom>
        </p:spPr>
      </p:pic>
      <p:sp>
        <p:nvSpPr>
          <p:cNvPr id="4" name="Прямоугольник 3"/>
          <p:cNvSpPr/>
          <p:nvPr/>
        </p:nvSpPr>
        <p:spPr>
          <a:xfrm>
            <a:off x="5786446" y="1357298"/>
            <a:ext cx="3071802" cy="3046988"/>
          </a:xfrm>
          <a:prstGeom prst="rect">
            <a:avLst/>
          </a:prstGeom>
        </p:spPr>
        <p:txBody>
          <a:bodyPr wrap="square">
            <a:spAutoFit/>
          </a:bodyPr>
          <a:lstStyle/>
          <a:p>
            <a:r>
              <a:rPr lang="en-US" sz="2400" dirty="0" smtClean="0">
                <a:latin typeface="Bookman Old Style" pitchFamily="18" charset="0"/>
              </a:rPr>
              <a:t>“Sir Jaime </a:t>
            </a:r>
            <a:r>
              <a:rPr lang="en-US" sz="2400" dirty="0" err="1" smtClean="0">
                <a:latin typeface="Bookman Old Style" pitchFamily="18" charset="0"/>
              </a:rPr>
              <a:t>Lannister</a:t>
            </a:r>
            <a:r>
              <a:rPr lang="en-US" sz="2400" dirty="0" smtClean="0">
                <a:latin typeface="Bookman Old Style" pitchFamily="18" charset="0"/>
              </a:rPr>
              <a:t> was twin to Queen </a:t>
            </a:r>
            <a:r>
              <a:rPr lang="en-US" sz="2400" dirty="0" err="1" smtClean="0">
                <a:latin typeface="Bookman Old Style" pitchFamily="18" charset="0"/>
              </a:rPr>
              <a:t>Cersei</a:t>
            </a:r>
            <a:r>
              <a:rPr lang="en-US" sz="2400" dirty="0">
                <a:latin typeface="Bookman Old Style" pitchFamily="18" charset="0"/>
              </a:rPr>
              <a:t>;</a:t>
            </a:r>
            <a:r>
              <a:rPr lang="en-US" sz="2400" dirty="0" smtClean="0">
                <a:latin typeface="Bookman Old Style" pitchFamily="18" charset="0"/>
              </a:rPr>
              <a:t> tall and golden, with flashing green eyes and a smile that cut like a knife.”</a:t>
            </a:r>
          </a:p>
        </p:txBody>
      </p:sp>
      <p:sp>
        <p:nvSpPr>
          <p:cNvPr id="5" name="TextBox 4"/>
          <p:cNvSpPr txBox="1"/>
          <p:nvPr/>
        </p:nvSpPr>
        <p:spPr>
          <a:xfrm>
            <a:off x="5857884" y="4429132"/>
            <a:ext cx="3071834" cy="830997"/>
          </a:xfrm>
          <a:prstGeom prst="rect">
            <a:avLst/>
          </a:prstGeom>
          <a:noFill/>
        </p:spPr>
        <p:txBody>
          <a:bodyPr wrap="square" rtlCol="0">
            <a:spAutoFit/>
          </a:bodyPr>
          <a:lstStyle/>
          <a:p>
            <a:r>
              <a:rPr lang="en-US" sz="2400" dirty="0" smtClean="0">
                <a:latin typeface="Bookman Old Style" pitchFamily="18" charset="0"/>
              </a:rPr>
              <a:t>“The gold of </a:t>
            </a:r>
            <a:r>
              <a:rPr lang="en-US" sz="2400" dirty="0" err="1" smtClean="0">
                <a:latin typeface="Bookman Old Style" pitchFamily="18" charset="0"/>
              </a:rPr>
              <a:t>Casterly</a:t>
            </a:r>
            <a:r>
              <a:rPr lang="en-US" sz="2400" dirty="0" smtClean="0">
                <a:latin typeface="Bookman Old Style" pitchFamily="18" charset="0"/>
              </a:rPr>
              <a:t> Rock and </a:t>
            </a:r>
            <a:endParaRPr lang="ru-RU" sz="2400" dirty="0">
              <a:latin typeface="Bookman Old Style" pitchFamily="18" charset="0"/>
            </a:endParaRPr>
          </a:p>
        </p:txBody>
      </p:sp>
      <p:sp>
        <p:nvSpPr>
          <p:cNvPr id="6" name="TextBox 5"/>
          <p:cNvSpPr txBox="1"/>
          <p:nvPr/>
        </p:nvSpPr>
        <p:spPr>
          <a:xfrm>
            <a:off x="571472" y="5500702"/>
            <a:ext cx="7143800" cy="1569660"/>
          </a:xfrm>
          <a:prstGeom prst="rect">
            <a:avLst/>
          </a:prstGeom>
          <a:noFill/>
        </p:spPr>
        <p:txBody>
          <a:bodyPr wrap="square" rtlCol="0">
            <a:spAutoFit/>
          </a:bodyPr>
          <a:lstStyle/>
          <a:p>
            <a:r>
              <a:rPr lang="en-US" sz="2400" dirty="0" smtClean="0">
                <a:latin typeface="Bookman Old Style" pitchFamily="18" charset="0"/>
              </a:rPr>
              <a:t> the Golden Tooth has made them the wealthiest of  the Great Houses.”</a:t>
            </a:r>
            <a:endParaRPr lang="ru-RU" sz="2400" dirty="0" smtClean="0">
              <a:latin typeface="Bookman Old Style" pitchFamily="18" charset="0"/>
            </a:endParaRPr>
          </a:p>
          <a:p>
            <a:endParaRPr lang="ru-RU" sz="2400" dirty="0" smtClean="0">
              <a:latin typeface="Bookman Old Style" pitchFamily="18" charset="0"/>
            </a:endParaRPr>
          </a:p>
          <a:p>
            <a:endParaRPr lang="ru-RU" sz="2400" dirty="0">
              <a:latin typeface="Bookman Old Style" pitchFamily="18"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939784"/>
          </a:xfrm>
        </p:spPr>
        <p:txBody>
          <a:bodyPr/>
          <a:lstStyle/>
          <a:p>
            <a:r>
              <a:rPr lang="en-US" sz="4000" dirty="0" smtClean="0">
                <a:latin typeface="Bookman Old Style" pitchFamily="18" charset="0"/>
              </a:rPr>
              <a:t>Heraldry of Seven Kingdoms by G. Martin</a:t>
            </a:r>
            <a:endParaRPr lang="ru-RU" sz="4000" dirty="0">
              <a:latin typeface="Bookman Old Style" pitchFamily="18" charset="0"/>
            </a:endParaRPr>
          </a:p>
        </p:txBody>
      </p:sp>
      <p:pic>
        <p:nvPicPr>
          <p:cNvPr id="3" name="Рисунок 2" descr="houses.png"/>
          <p:cNvPicPr>
            <a:picLocks noChangeAspect="1"/>
          </p:cNvPicPr>
          <p:nvPr/>
        </p:nvPicPr>
        <p:blipFill>
          <a:blip r:embed="rId2"/>
          <a:stretch>
            <a:fillRect/>
          </a:stretch>
        </p:blipFill>
        <p:spPr>
          <a:xfrm>
            <a:off x="1500166" y="1285860"/>
            <a:ext cx="6226576" cy="534106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900090" cy="1143000"/>
          </a:xfrm>
        </p:spPr>
        <p:txBody>
          <a:bodyPr/>
          <a:lstStyle/>
          <a:p>
            <a:endParaRPr lang="ru-RU" dirty="0"/>
          </a:p>
        </p:txBody>
      </p:sp>
      <p:sp>
        <p:nvSpPr>
          <p:cNvPr id="5" name="TextBox 4"/>
          <p:cNvSpPr txBox="1"/>
          <p:nvPr/>
        </p:nvSpPr>
        <p:spPr>
          <a:xfrm>
            <a:off x="785786" y="5357826"/>
            <a:ext cx="3357586" cy="461665"/>
          </a:xfrm>
          <a:prstGeom prst="rect">
            <a:avLst/>
          </a:prstGeom>
          <a:noFill/>
        </p:spPr>
        <p:txBody>
          <a:bodyPr wrap="square" rtlCol="0">
            <a:spAutoFit/>
          </a:bodyPr>
          <a:lstStyle/>
          <a:p>
            <a:r>
              <a:rPr lang="en-US" sz="2400" b="1" i="1" dirty="0" smtClean="0">
                <a:solidFill>
                  <a:srgbClr val="C00000"/>
                </a:solidFill>
                <a:latin typeface="Bookman Old Style" pitchFamily="18" charset="0"/>
                <a:cs typeface="Times New Roman" pitchFamily="18" charset="0"/>
              </a:rPr>
              <a:t>George R.R. Martin</a:t>
            </a:r>
            <a:endParaRPr lang="ru-RU" sz="2400" b="1" i="1" dirty="0">
              <a:solidFill>
                <a:srgbClr val="C00000"/>
              </a:solidFill>
              <a:latin typeface="Bookman Old Style" pitchFamily="18" charset="0"/>
              <a:cs typeface="Times New Roman" pitchFamily="18" charset="0"/>
            </a:endParaRPr>
          </a:p>
        </p:txBody>
      </p:sp>
      <p:sp>
        <p:nvSpPr>
          <p:cNvPr id="6" name="TextBox 5"/>
          <p:cNvSpPr txBox="1"/>
          <p:nvPr/>
        </p:nvSpPr>
        <p:spPr>
          <a:xfrm>
            <a:off x="4143372" y="500042"/>
            <a:ext cx="4786314" cy="5324535"/>
          </a:xfrm>
          <a:prstGeom prst="rect">
            <a:avLst/>
          </a:prstGeom>
          <a:noFill/>
        </p:spPr>
        <p:txBody>
          <a:bodyPr wrap="square" rtlCol="0">
            <a:spAutoFit/>
          </a:bodyPr>
          <a:lstStyle/>
          <a:p>
            <a:pPr>
              <a:buFont typeface="Arial" pitchFamily="34" charset="0"/>
              <a:buChar char="•"/>
            </a:pPr>
            <a:r>
              <a:rPr lang="de-DE" sz="3600" dirty="0" smtClean="0"/>
              <a:t> </a:t>
            </a:r>
            <a:r>
              <a:rPr lang="de-DE" sz="3200" dirty="0" err="1" smtClean="0">
                <a:latin typeface="Bookman Old Style" pitchFamily="18" charset="0"/>
              </a:rPr>
              <a:t>born</a:t>
            </a:r>
            <a:r>
              <a:rPr lang="de-DE" sz="3200" dirty="0" smtClean="0">
                <a:latin typeface="Bookman Old Style" pitchFamily="18" charset="0"/>
              </a:rPr>
              <a:t> September, 20 1948</a:t>
            </a:r>
          </a:p>
          <a:p>
            <a:pPr>
              <a:buFont typeface="Arial" pitchFamily="34" charset="0"/>
              <a:buChar char="•"/>
            </a:pPr>
            <a:r>
              <a:rPr lang="en-US" sz="3200" dirty="0" smtClean="0">
                <a:latin typeface="Bookman Old Style" pitchFamily="18" charset="0"/>
              </a:rPr>
              <a:t>an American author of fantasy, horror, and science fiction prose, as well as a screenwriter and television producer</a:t>
            </a:r>
            <a:endParaRPr lang="de-DE" sz="3200" dirty="0" smtClean="0">
              <a:latin typeface="Bookman Old Style" pitchFamily="18" charset="0"/>
            </a:endParaRPr>
          </a:p>
          <a:p>
            <a:pPr>
              <a:buFont typeface="Arial" pitchFamily="34" charset="0"/>
              <a:buChar char="•"/>
            </a:pPr>
            <a:endParaRPr lang="ru-RU" sz="4000" dirty="0" smtClean="0"/>
          </a:p>
          <a:p>
            <a:endParaRPr lang="en-US" sz="4000" dirty="0" smtClean="0"/>
          </a:p>
        </p:txBody>
      </p:sp>
      <p:pic>
        <p:nvPicPr>
          <p:cNvPr id="4098" name="Picture 2" descr="George R R Martin 2011 Shankbone.JPG"/>
          <p:cNvPicPr>
            <a:picLocks noChangeAspect="1" noChangeArrowheads="1"/>
          </p:cNvPicPr>
          <p:nvPr/>
        </p:nvPicPr>
        <p:blipFill>
          <a:blip r:embed="rId2"/>
          <a:srcRect/>
          <a:stretch>
            <a:fillRect/>
          </a:stretch>
        </p:blipFill>
        <p:spPr bwMode="auto">
          <a:xfrm>
            <a:off x="642910" y="285728"/>
            <a:ext cx="3307815" cy="5006831"/>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blinds(horizontal)">
                                      <p:cBhvr>
                                        <p:cTn id="16" dur="500"/>
                                        <p:tgtEl>
                                          <p:spTgt spid="6">
                                            <p:txEl>
                                              <p:pRg st="0" end="0"/>
                                            </p:txEl>
                                          </p:spTgt>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285992"/>
            <a:ext cx="8229600" cy="1143000"/>
          </a:xfrm>
        </p:spPr>
        <p:txBody>
          <a:bodyPr/>
          <a:lstStyle/>
          <a:p>
            <a:r>
              <a:rPr lang="en-US" sz="4800" dirty="0" smtClean="0">
                <a:solidFill>
                  <a:srgbClr val="800000"/>
                </a:solidFill>
                <a:latin typeface="Bookman Old Style" pitchFamily="18" charset="0"/>
              </a:rPr>
              <a:t>Thank you for your attention!</a:t>
            </a:r>
            <a:endParaRPr lang="ru-RU" sz="4800" dirty="0">
              <a:solidFill>
                <a:srgbClr val="800000"/>
              </a:solidFill>
              <a:latin typeface="Bookman Old Style"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de-DE" dirty="0" smtClean="0">
                <a:latin typeface="Bookman Old Style" pitchFamily="18" charset="0"/>
              </a:rPr>
              <a:t>The Song </a:t>
            </a:r>
            <a:r>
              <a:rPr lang="de-DE" dirty="0" err="1" smtClean="0">
                <a:latin typeface="Bookman Old Style" pitchFamily="18" charset="0"/>
              </a:rPr>
              <a:t>of</a:t>
            </a:r>
            <a:r>
              <a:rPr lang="de-DE" dirty="0" smtClean="0">
                <a:latin typeface="Bookman Old Style" pitchFamily="18" charset="0"/>
              </a:rPr>
              <a:t> </a:t>
            </a:r>
            <a:r>
              <a:rPr lang="de-DE" dirty="0" err="1" smtClean="0">
                <a:latin typeface="Bookman Old Style" pitchFamily="18" charset="0"/>
              </a:rPr>
              <a:t>Ice</a:t>
            </a:r>
            <a:r>
              <a:rPr lang="de-DE" dirty="0" smtClean="0">
                <a:latin typeface="Bookman Old Style" pitchFamily="18" charset="0"/>
              </a:rPr>
              <a:t> </a:t>
            </a:r>
            <a:r>
              <a:rPr lang="de-DE" dirty="0" err="1" smtClean="0">
                <a:latin typeface="Bookman Old Style" pitchFamily="18" charset="0"/>
              </a:rPr>
              <a:t>and</a:t>
            </a:r>
            <a:r>
              <a:rPr lang="de-DE" dirty="0" smtClean="0">
                <a:latin typeface="Bookman Old Style" pitchFamily="18" charset="0"/>
              </a:rPr>
              <a:t> </a:t>
            </a:r>
            <a:r>
              <a:rPr lang="de-DE" dirty="0" err="1" smtClean="0">
                <a:latin typeface="Bookman Old Style" pitchFamily="18" charset="0"/>
              </a:rPr>
              <a:t>Fire</a:t>
            </a:r>
            <a:endParaRPr lang="ru-RU" dirty="0">
              <a:latin typeface="Bookman Old Style" pitchFamily="18" charset="0"/>
            </a:endParaRPr>
          </a:p>
        </p:txBody>
      </p:sp>
      <p:pic>
        <p:nvPicPr>
          <p:cNvPr id="1031" name="Picture 7" descr="C:\Users\Liza.LizaPC\Pictures\игра прест\Новая папка (2)\1.png"/>
          <p:cNvPicPr>
            <a:picLocks noChangeAspect="1" noChangeArrowheads="1"/>
          </p:cNvPicPr>
          <p:nvPr/>
        </p:nvPicPr>
        <p:blipFill>
          <a:blip r:embed="rId2"/>
          <a:srcRect/>
          <a:stretch>
            <a:fillRect/>
          </a:stretch>
        </p:blipFill>
        <p:spPr bwMode="auto">
          <a:xfrm>
            <a:off x="357158" y="1428736"/>
            <a:ext cx="1643074" cy="2595581"/>
          </a:xfrm>
          <a:prstGeom prst="rect">
            <a:avLst/>
          </a:prstGeom>
          <a:noFill/>
        </p:spPr>
      </p:pic>
      <p:sp>
        <p:nvSpPr>
          <p:cNvPr id="11" name="TextBox 10"/>
          <p:cNvSpPr txBox="1"/>
          <p:nvPr/>
        </p:nvSpPr>
        <p:spPr>
          <a:xfrm>
            <a:off x="500034" y="4143380"/>
            <a:ext cx="1075936" cy="523220"/>
          </a:xfrm>
          <a:prstGeom prst="rect">
            <a:avLst/>
          </a:prstGeom>
          <a:noFill/>
        </p:spPr>
        <p:txBody>
          <a:bodyPr wrap="square" rtlCol="0">
            <a:spAutoFit/>
          </a:bodyPr>
          <a:lstStyle/>
          <a:p>
            <a:r>
              <a:rPr lang="ru-RU" sz="2800" dirty="0" smtClean="0">
                <a:latin typeface="Bookman Old Style" pitchFamily="18" charset="0"/>
              </a:rPr>
              <a:t>1996</a:t>
            </a:r>
            <a:endParaRPr lang="ru-RU" sz="2800" dirty="0">
              <a:latin typeface="Bookman Old Style" pitchFamily="18" charset="0"/>
            </a:endParaRPr>
          </a:p>
        </p:txBody>
      </p:sp>
      <p:pic>
        <p:nvPicPr>
          <p:cNvPr id="1032" name="Picture 8" descr="C:\Users\Liza.LizaPC\Pictures\игра прест\Новая папка (2)\2.png"/>
          <p:cNvPicPr>
            <a:picLocks noChangeAspect="1" noChangeArrowheads="1"/>
          </p:cNvPicPr>
          <p:nvPr/>
        </p:nvPicPr>
        <p:blipFill>
          <a:blip r:embed="rId3"/>
          <a:srcRect/>
          <a:stretch>
            <a:fillRect/>
          </a:stretch>
        </p:blipFill>
        <p:spPr bwMode="auto">
          <a:xfrm>
            <a:off x="2000232" y="1928802"/>
            <a:ext cx="1571636" cy="2587643"/>
          </a:xfrm>
          <a:prstGeom prst="rect">
            <a:avLst/>
          </a:prstGeom>
          <a:noFill/>
        </p:spPr>
      </p:pic>
      <p:pic>
        <p:nvPicPr>
          <p:cNvPr id="1033" name="Picture 9" descr="C:\Users\Liza.LizaPC\Pictures\игра прест\Новая папка (2)\3.png"/>
          <p:cNvPicPr>
            <a:picLocks noChangeAspect="1" noChangeArrowheads="1"/>
          </p:cNvPicPr>
          <p:nvPr/>
        </p:nvPicPr>
        <p:blipFill>
          <a:blip r:embed="rId4"/>
          <a:srcRect/>
          <a:stretch>
            <a:fillRect/>
          </a:stretch>
        </p:blipFill>
        <p:spPr bwMode="auto">
          <a:xfrm>
            <a:off x="3571868" y="1428736"/>
            <a:ext cx="1643074" cy="2732869"/>
          </a:xfrm>
          <a:prstGeom prst="rect">
            <a:avLst/>
          </a:prstGeom>
          <a:noFill/>
        </p:spPr>
      </p:pic>
      <p:pic>
        <p:nvPicPr>
          <p:cNvPr id="1034" name="Picture 10" descr="C:\Users\Liza.LizaPC\Pictures\игра прест\Новая папка (2)\4.png"/>
          <p:cNvPicPr>
            <a:picLocks noChangeAspect="1" noChangeArrowheads="1"/>
          </p:cNvPicPr>
          <p:nvPr/>
        </p:nvPicPr>
        <p:blipFill>
          <a:blip r:embed="rId5"/>
          <a:srcRect/>
          <a:stretch>
            <a:fillRect/>
          </a:stretch>
        </p:blipFill>
        <p:spPr bwMode="auto">
          <a:xfrm>
            <a:off x="5214942" y="1928802"/>
            <a:ext cx="1528420" cy="2526573"/>
          </a:xfrm>
          <a:prstGeom prst="rect">
            <a:avLst/>
          </a:prstGeom>
          <a:noFill/>
        </p:spPr>
      </p:pic>
      <p:pic>
        <p:nvPicPr>
          <p:cNvPr id="1035" name="Picture 11" descr="C:\Users\Liza.LizaPC\Pictures\игра прест\Новая папка (2)\5.png"/>
          <p:cNvPicPr>
            <a:picLocks noChangeAspect="1" noChangeArrowheads="1"/>
          </p:cNvPicPr>
          <p:nvPr/>
        </p:nvPicPr>
        <p:blipFill>
          <a:blip r:embed="rId6"/>
          <a:srcRect/>
          <a:stretch>
            <a:fillRect/>
          </a:stretch>
        </p:blipFill>
        <p:spPr bwMode="auto">
          <a:xfrm>
            <a:off x="6748717" y="1422981"/>
            <a:ext cx="1500198" cy="2500330"/>
          </a:xfrm>
          <a:prstGeom prst="rect">
            <a:avLst/>
          </a:prstGeom>
          <a:noFill/>
        </p:spPr>
      </p:pic>
      <p:sp>
        <p:nvSpPr>
          <p:cNvPr id="16" name="TextBox 15"/>
          <p:cNvSpPr txBox="1"/>
          <p:nvPr/>
        </p:nvSpPr>
        <p:spPr>
          <a:xfrm>
            <a:off x="3857620" y="4286256"/>
            <a:ext cx="1143008" cy="523220"/>
          </a:xfrm>
          <a:prstGeom prst="rect">
            <a:avLst/>
          </a:prstGeom>
          <a:noFill/>
        </p:spPr>
        <p:txBody>
          <a:bodyPr wrap="square" rtlCol="0">
            <a:spAutoFit/>
          </a:bodyPr>
          <a:lstStyle/>
          <a:p>
            <a:r>
              <a:rPr lang="ru-RU" sz="2800" dirty="0" smtClean="0">
                <a:latin typeface="Bookman Old Style" pitchFamily="18" charset="0"/>
              </a:rPr>
              <a:t>2000</a:t>
            </a:r>
            <a:endParaRPr lang="ru-RU" sz="2800" dirty="0">
              <a:latin typeface="Bookman Old Style" pitchFamily="18" charset="0"/>
            </a:endParaRPr>
          </a:p>
        </p:txBody>
      </p:sp>
      <p:sp>
        <p:nvSpPr>
          <p:cNvPr id="17" name="TextBox 16"/>
          <p:cNvSpPr txBox="1"/>
          <p:nvPr/>
        </p:nvSpPr>
        <p:spPr>
          <a:xfrm>
            <a:off x="5429256" y="4643446"/>
            <a:ext cx="1357322" cy="523220"/>
          </a:xfrm>
          <a:prstGeom prst="rect">
            <a:avLst/>
          </a:prstGeom>
          <a:noFill/>
        </p:spPr>
        <p:txBody>
          <a:bodyPr wrap="square" rtlCol="0">
            <a:spAutoFit/>
          </a:bodyPr>
          <a:lstStyle/>
          <a:p>
            <a:r>
              <a:rPr lang="ru-RU" sz="2800" dirty="0" smtClean="0">
                <a:latin typeface="Bookman Old Style" pitchFamily="18" charset="0"/>
              </a:rPr>
              <a:t>2005</a:t>
            </a:r>
            <a:endParaRPr lang="ru-RU" sz="2800" dirty="0">
              <a:latin typeface="Bookman Old Style" pitchFamily="18" charset="0"/>
            </a:endParaRPr>
          </a:p>
        </p:txBody>
      </p:sp>
      <p:sp>
        <p:nvSpPr>
          <p:cNvPr id="18" name="TextBox 17"/>
          <p:cNvSpPr txBox="1"/>
          <p:nvPr/>
        </p:nvSpPr>
        <p:spPr>
          <a:xfrm>
            <a:off x="2285984" y="4643446"/>
            <a:ext cx="1071570" cy="523220"/>
          </a:xfrm>
          <a:prstGeom prst="rect">
            <a:avLst/>
          </a:prstGeom>
          <a:noFill/>
        </p:spPr>
        <p:txBody>
          <a:bodyPr wrap="square" rtlCol="0">
            <a:spAutoFit/>
          </a:bodyPr>
          <a:lstStyle/>
          <a:p>
            <a:r>
              <a:rPr lang="ru-RU" sz="2800" dirty="0" smtClean="0">
                <a:latin typeface="Bookman Old Style" pitchFamily="18" charset="0"/>
              </a:rPr>
              <a:t>1998</a:t>
            </a:r>
            <a:endParaRPr lang="ru-RU" sz="2800" dirty="0">
              <a:latin typeface="Bookman Old Style" pitchFamily="18" charset="0"/>
            </a:endParaRPr>
          </a:p>
        </p:txBody>
      </p:sp>
      <p:sp>
        <p:nvSpPr>
          <p:cNvPr id="19" name="TextBox 18"/>
          <p:cNvSpPr txBox="1"/>
          <p:nvPr/>
        </p:nvSpPr>
        <p:spPr>
          <a:xfrm>
            <a:off x="7000892" y="4000504"/>
            <a:ext cx="1143008" cy="523220"/>
          </a:xfrm>
          <a:prstGeom prst="rect">
            <a:avLst/>
          </a:prstGeom>
          <a:noFill/>
        </p:spPr>
        <p:txBody>
          <a:bodyPr wrap="square" rtlCol="0">
            <a:spAutoFit/>
          </a:bodyPr>
          <a:lstStyle/>
          <a:p>
            <a:r>
              <a:rPr lang="ru-RU" sz="2800" dirty="0" smtClean="0">
                <a:latin typeface="Bookman Old Style" pitchFamily="18" charset="0"/>
              </a:rPr>
              <a:t>2011</a:t>
            </a:r>
            <a:endParaRPr lang="ru-RU" sz="2800" dirty="0">
              <a:latin typeface="Bookman Old Style"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1"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033"/>
                                        </p:tgtEl>
                                        <p:attrNameLst>
                                          <p:attrName>style.visibility</p:attrName>
                                        </p:attrNameLst>
                                      </p:cBhvr>
                                      <p:to>
                                        <p:strVal val="visible"/>
                                      </p:to>
                                    </p:set>
                                    <p:anim calcmode="lin" valueType="num">
                                      <p:cBhvr additive="base">
                                        <p:cTn id="25" dur="500" fill="hold"/>
                                        <p:tgtEl>
                                          <p:spTgt spid="1033"/>
                                        </p:tgtEl>
                                        <p:attrNameLst>
                                          <p:attrName>ppt_x</p:attrName>
                                        </p:attrNameLst>
                                      </p:cBhvr>
                                      <p:tavLst>
                                        <p:tav tm="0">
                                          <p:val>
                                            <p:strVal val="#ppt_x"/>
                                          </p:val>
                                        </p:tav>
                                        <p:tav tm="100000">
                                          <p:val>
                                            <p:strVal val="#ppt_x"/>
                                          </p:val>
                                        </p:tav>
                                      </p:tavLst>
                                    </p:anim>
                                    <p:anim calcmode="lin" valueType="num">
                                      <p:cBhvr additive="base">
                                        <p:cTn id="26" dur="500" fill="hold"/>
                                        <p:tgtEl>
                                          <p:spTgt spid="1033"/>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034"/>
                                        </p:tgtEl>
                                        <p:attrNameLst>
                                          <p:attrName>style.visibility</p:attrName>
                                        </p:attrNameLst>
                                      </p:cBhvr>
                                      <p:to>
                                        <p:strVal val="visible"/>
                                      </p:to>
                                    </p:set>
                                    <p:anim calcmode="lin" valueType="num">
                                      <p:cBhvr additive="base">
                                        <p:cTn id="34" dur="500" fill="hold"/>
                                        <p:tgtEl>
                                          <p:spTgt spid="1034"/>
                                        </p:tgtEl>
                                        <p:attrNameLst>
                                          <p:attrName>ppt_x</p:attrName>
                                        </p:attrNameLst>
                                      </p:cBhvr>
                                      <p:tavLst>
                                        <p:tav tm="0">
                                          <p:val>
                                            <p:strVal val="#ppt_x"/>
                                          </p:val>
                                        </p:tav>
                                        <p:tav tm="100000">
                                          <p:val>
                                            <p:strVal val="#ppt_x"/>
                                          </p:val>
                                        </p:tav>
                                      </p:tavLst>
                                    </p:anim>
                                    <p:anim calcmode="lin" valueType="num">
                                      <p:cBhvr additive="base">
                                        <p:cTn id="35" dur="500" fill="hold"/>
                                        <p:tgtEl>
                                          <p:spTgt spid="1034"/>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035"/>
                                        </p:tgtEl>
                                        <p:attrNameLst>
                                          <p:attrName>style.visibility</p:attrName>
                                        </p:attrNameLst>
                                      </p:cBhvr>
                                      <p:to>
                                        <p:strVal val="visible"/>
                                      </p:to>
                                    </p:set>
                                    <p:anim calcmode="lin" valueType="num">
                                      <p:cBhvr additive="base">
                                        <p:cTn id="43" dur="500" fill="hold"/>
                                        <p:tgtEl>
                                          <p:spTgt spid="1035"/>
                                        </p:tgtEl>
                                        <p:attrNameLst>
                                          <p:attrName>ppt_x</p:attrName>
                                        </p:attrNameLst>
                                      </p:cBhvr>
                                      <p:tavLst>
                                        <p:tav tm="0">
                                          <p:val>
                                            <p:strVal val="#ppt_x"/>
                                          </p:val>
                                        </p:tav>
                                        <p:tav tm="100000">
                                          <p:val>
                                            <p:strVal val="#ppt_x"/>
                                          </p:val>
                                        </p:tav>
                                      </p:tavLst>
                                    </p:anim>
                                    <p:anim calcmode="lin" valueType="num">
                                      <p:cBhvr additive="base">
                                        <p:cTn id="44" dur="500" fill="hold"/>
                                        <p:tgtEl>
                                          <p:spTgt spid="103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3" presetClass="entr" presetSubtype="1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dirty="0" smtClean="0">
                <a:solidFill>
                  <a:srgbClr val="FF3300"/>
                </a:solidFill>
                <a:latin typeface="Bookman Old Style" panose="02050604050505020204" pitchFamily="18" charset="0"/>
                <a:cs typeface="Times New Roman" pitchFamily="18" charset="0"/>
              </a:rPr>
              <a:t>Aim of </a:t>
            </a:r>
            <a:r>
              <a:rPr lang="de-DE" b="1" i="1" dirty="0" err="1" smtClean="0">
                <a:solidFill>
                  <a:srgbClr val="FF3300"/>
                </a:solidFill>
                <a:latin typeface="Bookman Old Style" panose="02050604050505020204" pitchFamily="18" charset="0"/>
                <a:cs typeface="Times New Roman" pitchFamily="18" charset="0"/>
              </a:rPr>
              <a:t>the</a:t>
            </a:r>
            <a:r>
              <a:rPr lang="de-DE" b="1" i="1" dirty="0" smtClean="0">
                <a:solidFill>
                  <a:srgbClr val="FF3300"/>
                </a:solidFill>
                <a:latin typeface="Bookman Old Style" panose="02050604050505020204" pitchFamily="18" charset="0"/>
                <a:cs typeface="Times New Roman" pitchFamily="18" charset="0"/>
              </a:rPr>
              <a:t> </a:t>
            </a:r>
            <a:r>
              <a:rPr lang="en-US" b="1" i="1" dirty="0" smtClean="0">
                <a:solidFill>
                  <a:srgbClr val="FF3300"/>
                </a:solidFill>
                <a:latin typeface="Bookman Old Style" panose="02050604050505020204" pitchFamily="18" charset="0"/>
                <a:cs typeface="Times New Roman" pitchFamily="18" charset="0"/>
              </a:rPr>
              <a:t>Investigation</a:t>
            </a:r>
            <a:endParaRPr lang="ru-RU" b="1" i="1" dirty="0">
              <a:solidFill>
                <a:srgbClr val="FF3300"/>
              </a:solidFill>
              <a:latin typeface="Bookman Old Style" panose="02050604050505020204"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 xmlns:p14="http://schemas.microsoft.com/office/powerpoint/2010/main" val="3537806589"/>
              </p:ext>
            </p:extLst>
          </p:nvPr>
        </p:nvGraphicFramePr>
        <p:xfrm>
          <a:off x="214282" y="11429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chemeClr val="accent5"/>
                </a:solidFill>
                <a:latin typeface="Bookman Old Style" pitchFamily="18" charset="0"/>
              </a:rPr>
              <a:t>The Main Tasks of the Investigation</a:t>
            </a:r>
            <a:endParaRPr lang="ru-RU" b="1" dirty="0">
              <a:solidFill>
                <a:schemeClr val="accent5"/>
              </a:solidFill>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CC3300"/>
                </a:solidFill>
                <a:latin typeface="Bookman Old Style" pitchFamily="18" charset="0"/>
              </a:rPr>
              <a:t>The Methodological Basis</a:t>
            </a:r>
            <a:endParaRPr lang="ru-RU" b="1" dirty="0">
              <a:solidFill>
                <a:srgbClr val="CC3300"/>
              </a:solidFill>
              <a:latin typeface="Bookman Old Style"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500034" y="1643050"/>
            <a:ext cx="2500330" cy="107157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rgbClr val="FF0000"/>
                </a:solidFill>
                <a:latin typeface="Bookman Old Style" pitchFamily="18" charset="0"/>
              </a:rPr>
              <a:t>Theoretical understanding of </a:t>
            </a:r>
            <a:r>
              <a:rPr lang="en-US" b="1" dirty="0" err="1" smtClean="0">
                <a:solidFill>
                  <a:srgbClr val="FF0000"/>
                </a:solidFill>
                <a:latin typeface="Bookman Old Style" pitchFamily="18" charset="0"/>
              </a:rPr>
              <a:t>totemism</a:t>
            </a:r>
            <a:r>
              <a:rPr lang="en-US" b="1" dirty="0" smtClean="0">
                <a:solidFill>
                  <a:srgbClr val="FF0000"/>
                </a:solidFill>
                <a:latin typeface="Bookman Old Style" pitchFamily="18" charset="0"/>
              </a:rPr>
              <a:t> and symbolism </a:t>
            </a:r>
            <a:endParaRPr lang="ru-RU" b="1" dirty="0">
              <a:solidFill>
                <a:srgbClr val="FF0000"/>
              </a:solidFill>
              <a:latin typeface="Bookman Old Style" pitchFamily="18" charset="0"/>
            </a:endParaRPr>
          </a:p>
        </p:txBody>
      </p:sp>
      <p:sp>
        <p:nvSpPr>
          <p:cNvPr id="6" name="Скругленный прямоугольник 5"/>
          <p:cNvSpPr/>
          <p:nvPr/>
        </p:nvSpPr>
        <p:spPr>
          <a:xfrm>
            <a:off x="500034" y="3429000"/>
            <a:ext cx="2357454" cy="2286016"/>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2400" dirty="0">
              <a:solidFill>
                <a:schemeClr val="tx1"/>
              </a:solidFill>
              <a:latin typeface="Bookman Old Style" pitchFamily="18" charset="0"/>
            </a:endParaRPr>
          </a:p>
        </p:txBody>
      </p:sp>
      <p:sp>
        <p:nvSpPr>
          <p:cNvPr id="8" name="TextBox 7"/>
          <p:cNvSpPr txBox="1"/>
          <p:nvPr/>
        </p:nvSpPr>
        <p:spPr>
          <a:xfrm>
            <a:off x="500034" y="3500438"/>
            <a:ext cx="2286016" cy="2308324"/>
          </a:xfrm>
          <a:prstGeom prst="rect">
            <a:avLst/>
          </a:prstGeom>
          <a:noFill/>
        </p:spPr>
        <p:txBody>
          <a:bodyPr wrap="square" rtlCol="0">
            <a:spAutoFit/>
          </a:bodyPr>
          <a:lstStyle/>
          <a:p>
            <a:pPr lvl="0">
              <a:buFont typeface="Arial" pitchFamily="34" charset="0"/>
              <a:buChar char="•"/>
            </a:pPr>
            <a:r>
              <a:rPr lang="en-US" sz="2400" dirty="0" smtClean="0">
                <a:solidFill>
                  <a:srgbClr val="FF0000"/>
                </a:solidFill>
                <a:latin typeface="Bookman Old Style" pitchFamily="18" charset="0"/>
              </a:rPr>
              <a:t>D. </a:t>
            </a:r>
            <a:r>
              <a:rPr lang="en-US" sz="2400" dirty="0" err="1" smtClean="0">
                <a:solidFill>
                  <a:srgbClr val="FF0000"/>
                </a:solidFill>
                <a:latin typeface="Bookman Old Style" pitchFamily="18" charset="0"/>
              </a:rPr>
              <a:t>Haitun</a:t>
            </a:r>
            <a:endParaRPr lang="en-US" sz="2400" dirty="0" smtClean="0">
              <a:solidFill>
                <a:srgbClr val="FF0000"/>
              </a:solidFill>
              <a:latin typeface="Bookman Old Style" pitchFamily="18" charset="0"/>
            </a:endParaRPr>
          </a:p>
          <a:p>
            <a:pPr lvl="0">
              <a:buFont typeface="Arial" pitchFamily="34" charset="0"/>
              <a:buChar char="•"/>
            </a:pPr>
            <a:r>
              <a:rPr lang="de-DE" sz="2400" dirty="0" smtClean="0">
                <a:solidFill>
                  <a:srgbClr val="FF0000"/>
                </a:solidFill>
                <a:latin typeface="Bookman Old Style" pitchFamily="18" charset="0"/>
              </a:rPr>
              <a:t>V. </a:t>
            </a:r>
            <a:r>
              <a:rPr lang="de-DE" sz="2400" dirty="0" err="1" smtClean="0">
                <a:solidFill>
                  <a:srgbClr val="FF0000"/>
                </a:solidFill>
                <a:latin typeface="Bookman Old Style" pitchFamily="18" charset="0"/>
              </a:rPr>
              <a:t>Gening</a:t>
            </a:r>
            <a:endParaRPr lang="de-DE" sz="2400" dirty="0" smtClean="0">
              <a:solidFill>
                <a:srgbClr val="FF0000"/>
              </a:solidFill>
              <a:latin typeface="Bookman Old Style" pitchFamily="18" charset="0"/>
            </a:endParaRPr>
          </a:p>
          <a:p>
            <a:pPr lvl="0">
              <a:buFont typeface="Arial" pitchFamily="34" charset="0"/>
              <a:buChar char="•"/>
            </a:pPr>
            <a:r>
              <a:rPr lang="de-DE" sz="2400" dirty="0" smtClean="0">
                <a:solidFill>
                  <a:srgbClr val="FF0000"/>
                </a:solidFill>
                <a:latin typeface="Bookman Old Style" pitchFamily="18" charset="0"/>
              </a:rPr>
              <a:t>C. Zaitseva</a:t>
            </a:r>
          </a:p>
          <a:p>
            <a:pPr lvl="0">
              <a:buFont typeface="Arial" pitchFamily="34" charset="0"/>
              <a:buChar char="•"/>
            </a:pPr>
            <a:r>
              <a:rPr lang="de-DE" sz="2400" dirty="0" smtClean="0">
                <a:solidFill>
                  <a:srgbClr val="FF0000"/>
                </a:solidFill>
                <a:latin typeface="Bookman Old Style" pitchFamily="18" charset="0"/>
              </a:rPr>
              <a:t>N. </a:t>
            </a:r>
            <a:r>
              <a:rPr lang="de-DE" sz="2400" dirty="0" err="1" smtClean="0">
                <a:solidFill>
                  <a:srgbClr val="FF0000"/>
                </a:solidFill>
                <a:latin typeface="Bookman Old Style" pitchFamily="18" charset="0"/>
              </a:rPr>
              <a:t>Kulagina</a:t>
            </a:r>
            <a:endParaRPr lang="de-DE" sz="2400" dirty="0" smtClean="0">
              <a:solidFill>
                <a:srgbClr val="FF0000"/>
              </a:solidFill>
              <a:latin typeface="Bookman Old Style" pitchFamily="18" charset="0"/>
            </a:endParaRPr>
          </a:p>
          <a:p>
            <a:pPr lvl="0">
              <a:buFont typeface="Arial" pitchFamily="34" charset="0"/>
              <a:buChar char="•"/>
            </a:pPr>
            <a:r>
              <a:rPr lang="de-DE" sz="2400" dirty="0" smtClean="0">
                <a:solidFill>
                  <a:srgbClr val="FF0000"/>
                </a:solidFill>
                <a:latin typeface="Bookman Old Style" pitchFamily="18" charset="0"/>
              </a:rPr>
              <a:t>Z. </a:t>
            </a:r>
            <a:r>
              <a:rPr lang="de-DE" sz="2400" dirty="0" err="1" smtClean="0">
                <a:solidFill>
                  <a:srgbClr val="FF0000"/>
                </a:solidFill>
                <a:latin typeface="Bookman Old Style" pitchFamily="18" charset="0"/>
              </a:rPr>
              <a:t>Sokolova</a:t>
            </a:r>
            <a:endParaRPr lang="de-DE" sz="2400" dirty="0" smtClean="0">
              <a:solidFill>
                <a:srgbClr val="FF0000"/>
              </a:solidFill>
              <a:latin typeface="Bookman Old Style" pitchFamily="18" charset="0"/>
            </a:endParaRPr>
          </a:p>
          <a:p>
            <a:pPr lvl="0">
              <a:buFont typeface="Arial" pitchFamily="34" charset="0"/>
              <a:buChar char="•"/>
            </a:pPr>
            <a:endParaRPr lang="ru-RU" sz="2400" b="1" dirty="0">
              <a:latin typeface="Bookman Old Style" pitchFamily="18" charset="0"/>
            </a:endParaRPr>
          </a:p>
        </p:txBody>
      </p:sp>
      <p:sp>
        <p:nvSpPr>
          <p:cNvPr id="9" name="Скругленный прямоугольник 8"/>
          <p:cNvSpPr/>
          <p:nvPr/>
        </p:nvSpPr>
        <p:spPr>
          <a:xfrm>
            <a:off x="3500430" y="1643050"/>
            <a:ext cx="2428892" cy="1057276"/>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6429388" y="1643050"/>
            <a:ext cx="2357454" cy="1071570"/>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0800000" scaled="0"/>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428992" y="3571876"/>
            <a:ext cx="2428892" cy="2214578"/>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b="100000"/>
            </a:path>
            <a:tileRect t="-100000" r="-10000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ru-RU" sz="2400" dirty="0">
              <a:solidFill>
                <a:srgbClr val="66FF66"/>
              </a:solidFill>
              <a:latin typeface="Bookman Old Style" pitchFamily="18" charset="0"/>
            </a:endParaRPr>
          </a:p>
        </p:txBody>
      </p:sp>
      <p:sp>
        <p:nvSpPr>
          <p:cNvPr id="12" name="Скругленный прямоугольник 11"/>
          <p:cNvSpPr/>
          <p:nvPr/>
        </p:nvSpPr>
        <p:spPr>
          <a:xfrm>
            <a:off x="6429388" y="3571876"/>
            <a:ext cx="2357454" cy="2214578"/>
          </a:xfrm>
          <a:prstGeom prst="round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3428992" y="1785926"/>
            <a:ext cx="2714644" cy="707886"/>
          </a:xfrm>
          <a:prstGeom prst="rect">
            <a:avLst/>
          </a:prstGeom>
          <a:noFill/>
        </p:spPr>
        <p:txBody>
          <a:bodyPr wrap="square" rtlCol="0">
            <a:spAutoFit/>
          </a:bodyPr>
          <a:lstStyle/>
          <a:p>
            <a:r>
              <a:rPr lang="en-US" sz="2000" b="1" dirty="0" smtClean="0">
                <a:solidFill>
                  <a:srgbClr val="FF0000"/>
                </a:solidFill>
                <a:latin typeface="Bookman Old Style" pitchFamily="18" charset="0"/>
              </a:rPr>
              <a:t>Figurativeness in</a:t>
            </a:r>
          </a:p>
          <a:p>
            <a:pPr algn="ctr"/>
            <a:r>
              <a:rPr lang="en-US" sz="2000" b="1" dirty="0" smtClean="0">
                <a:solidFill>
                  <a:srgbClr val="FF0000"/>
                </a:solidFill>
                <a:latin typeface="Bookman Old Style" pitchFamily="18" charset="0"/>
              </a:rPr>
              <a:t>the literature</a:t>
            </a:r>
            <a:endParaRPr lang="ru-RU" sz="2000" b="1" dirty="0">
              <a:solidFill>
                <a:srgbClr val="FF0000"/>
              </a:solidFill>
              <a:latin typeface="Bookman Old Style" pitchFamily="18" charset="0"/>
            </a:endParaRPr>
          </a:p>
        </p:txBody>
      </p:sp>
      <p:sp>
        <p:nvSpPr>
          <p:cNvPr id="14" name="TextBox 13"/>
          <p:cNvSpPr txBox="1"/>
          <p:nvPr/>
        </p:nvSpPr>
        <p:spPr>
          <a:xfrm>
            <a:off x="6000728" y="1928802"/>
            <a:ext cx="3143272" cy="400110"/>
          </a:xfrm>
          <a:prstGeom prst="rect">
            <a:avLst/>
          </a:prstGeom>
          <a:noFill/>
        </p:spPr>
        <p:txBody>
          <a:bodyPr wrap="square" rtlCol="0">
            <a:spAutoFit/>
          </a:bodyPr>
          <a:lstStyle/>
          <a:p>
            <a:pPr algn="ctr"/>
            <a:r>
              <a:rPr lang="en-US" sz="2000" b="1" dirty="0" smtClean="0">
                <a:solidFill>
                  <a:schemeClr val="tx2">
                    <a:lumMod val="60000"/>
                    <a:lumOff val="40000"/>
                  </a:schemeClr>
                </a:solidFill>
                <a:latin typeface="Bookman Old Style" pitchFamily="18" charset="0"/>
              </a:rPr>
              <a:t> </a:t>
            </a:r>
            <a:r>
              <a:rPr lang="en-US" sz="2000" b="1" dirty="0" err="1" smtClean="0">
                <a:solidFill>
                  <a:srgbClr val="FF0000"/>
                </a:solidFill>
                <a:latin typeface="Bookman Old Style" pitchFamily="18" charset="0"/>
              </a:rPr>
              <a:t>Intertextuality</a:t>
            </a:r>
            <a:endParaRPr lang="ru-RU" sz="2000" b="1" dirty="0">
              <a:solidFill>
                <a:srgbClr val="FF0000"/>
              </a:solidFill>
              <a:latin typeface="Bookman Old Style" pitchFamily="18" charset="0"/>
            </a:endParaRPr>
          </a:p>
        </p:txBody>
      </p:sp>
      <p:sp>
        <p:nvSpPr>
          <p:cNvPr id="15" name="TextBox 14"/>
          <p:cNvSpPr txBox="1"/>
          <p:nvPr/>
        </p:nvSpPr>
        <p:spPr>
          <a:xfrm>
            <a:off x="3428992" y="3643314"/>
            <a:ext cx="3643338" cy="1877437"/>
          </a:xfrm>
          <a:prstGeom prst="rect">
            <a:avLst/>
          </a:prstGeom>
          <a:noFill/>
          <a:ln>
            <a:noFill/>
          </a:ln>
        </p:spPr>
        <p:txBody>
          <a:bodyPr wrap="square" rtlCol="0">
            <a:spAutoFit/>
          </a:bodyPr>
          <a:lstStyle/>
          <a:p>
            <a:pPr>
              <a:buFont typeface="Arial" pitchFamily="34" charset="0"/>
              <a:buChar char="•"/>
            </a:pPr>
            <a:r>
              <a:rPr lang="en-US" sz="2400" dirty="0" smtClean="0">
                <a:solidFill>
                  <a:srgbClr val="F3193D"/>
                </a:solidFill>
                <a:latin typeface="Bookman Old Style" pitchFamily="18" charset="0"/>
              </a:rPr>
              <a:t>O. </a:t>
            </a:r>
            <a:r>
              <a:rPr lang="en-US" sz="2400" dirty="0" err="1" smtClean="0">
                <a:solidFill>
                  <a:srgbClr val="F3193D"/>
                </a:solidFill>
                <a:latin typeface="Bookman Old Style" pitchFamily="18" charset="0"/>
              </a:rPr>
              <a:t>Veselovsky</a:t>
            </a:r>
            <a:endParaRPr lang="en-US" sz="2400" dirty="0" smtClean="0">
              <a:solidFill>
                <a:srgbClr val="F3193D"/>
              </a:solidFill>
              <a:latin typeface="Bookman Old Style" pitchFamily="18" charset="0"/>
            </a:endParaRPr>
          </a:p>
          <a:p>
            <a:pPr>
              <a:buFont typeface="Arial" pitchFamily="34" charset="0"/>
              <a:buChar char="•"/>
            </a:pPr>
            <a:r>
              <a:rPr lang="en-US" sz="2400" dirty="0" smtClean="0">
                <a:solidFill>
                  <a:srgbClr val="F3193D"/>
                </a:solidFill>
                <a:latin typeface="Bookman Old Style" pitchFamily="18" charset="0"/>
              </a:rPr>
              <a:t>Y. </a:t>
            </a:r>
            <a:r>
              <a:rPr lang="en-US" sz="2400" dirty="0" err="1" smtClean="0">
                <a:solidFill>
                  <a:srgbClr val="F3193D"/>
                </a:solidFill>
                <a:latin typeface="Bookman Old Style" pitchFamily="18" charset="0"/>
              </a:rPr>
              <a:t>Lotman</a:t>
            </a:r>
            <a:endParaRPr lang="en-US" sz="2400" dirty="0" smtClean="0">
              <a:solidFill>
                <a:srgbClr val="F3193D"/>
              </a:solidFill>
              <a:latin typeface="Bookman Old Style" pitchFamily="18" charset="0"/>
            </a:endParaRPr>
          </a:p>
          <a:p>
            <a:pPr>
              <a:buFont typeface="Arial" pitchFamily="34" charset="0"/>
              <a:buChar char="•"/>
            </a:pPr>
            <a:r>
              <a:rPr lang="en-US" sz="2400" dirty="0" smtClean="0">
                <a:solidFill>
                  <a:srgbClr val="F3193D"/>
                </a:solidFill>
                <a:latin typeface="Bookman Old Style" pitchFamily="18" charset="0"/>
              </a:rPr>
              <a:t>V. </a:t>
            </a:r>
            <a:r>
              <a:rPr lang="en-US" sz="2400" dirty="0" err="1" smtClean="0">
                <a:solidFill>
                  <a:srgbClr val="F3193D"/>
                </a:solidFill>
                <a:latin typeface="Bookman Old Style" pitchFamily="18" charset="0"/>
              </a:rPr>
              <a:t>Hasilev</a:t>
            </a:r>
            <a:endParaRPr lang="en-US" sz="2400" dirty="0" smtClean="0">
              <a:solidFill>
                <a:srgbClr val="F3193D"/>
              </a:solidFill>
              <a:latin typeface="Bookman Old Style" pitchFamily="18" charset="0"/>
            </a:endParaRPr>
          </a:p>
          <a:p>
            <a:pPr>
              <a:buFont typeface="Arial" pitchFamily="34" charset="0"/>
              <a:buChar char="•"/>
            </a:pPr>
            <a:r>
              <a:rPr lang="en-US" sz="2400" dirty="0" smtClean="0">
                <a:solidFill>
                  <a:srgbClr val="F3193D"/>
                </a:solidFill>
                <a:latin typeface="Bookman Old Style" pitchFamily="18" charset="0"/>
              </a:rPr>
              <a:t>N. </a:t>
            </a:r>
            <a:r>
              <a:rPr lang="en-US" sz="2400" dirty="0" err="1" smtClean="0">
                <a:solidFill>
                  <a:srgbClr val="F3193D"/>
                </a:solidFill>
                <a:latin typeface="Bookman Old Style" pitchFamily="18" charset="0"/>
              </a:rPr>
              <a:t>Nikolina</a:t>
            </a:r>
            <a:endParaRPr lang="en-US" sz="2400" dirty="0" smtClean="0">
              <a:solidFill>
                <a:srgbClr val="F3193D"/>
              </a:solidFill>
              <a:latin typeface="Bookman Old Style" pitchFamily="18" charset="0"/>
            </a:endParaRPr>
          </a:p>
          <a:p>
            <a:pPr>
              <a:buFont typeface="Arial" pitchFamily="34" charset="0"/>
              <a:buChar char="•"/>
            </a:pPr>
            <a:endParaRPr lang="ru-RU" sz="2000" dirty="0">
              <a:latin typeface="Bookman Old Style" pitchFamily="18" charset="0"/>
            </a:endParaRPr>
          </a:p>
        </p:txBody>
      </p:sp>
      <p:sp>
        <p:nvSpPr>
          <p:cNvPr id="16" name="TextBox 15"/>
          <p:cNvSpPr txBox="1"/>
          <p:nvPr/>
        </p:nvSpPr>
        <p:spPr>
          <a:xfrm>
            <a:off x="6572264" y="3643314"/>
            <a:ext cx="2143140" cy="1569660"/>
          </a:xfrm>
          <a:prstGeom prst="rect">
            <a:avLst/>
          </a:prstGeom>
          <a:noFill/>
        </p:spPr>
        <p:txBody>
          <a:bodyPr wrap="square" rtlCol="0">
            <a:spAutoFit/>
          </a:bodyPr>
          <a:lstStyle/>
          <a:p>
            <a:pPr>
              <a:buFont typeface="Arial" pitchFamily="34" charset="0"/>
              <a:buChar char="•"/>
            </a:pPr>
            <a:r>
              <a:rPr lang="en-US" sz="2400" dirty="0" smtClean="0">
                <a:solidFill>
                  <a:srgbClr val="F3193D"/>
                </a:solidFill>
                <a:latin typeface="Bookman Old Style" pitchFamily="18" charset="0"/>
              </a:rPr>
              <a:t>M. </a:t>
            </a:r>
            <a:r>
              <a:rPr lang="en-US" sz="2400" dirty="0" err="1" smtClean="0">
                <a:solidFill>
                  <a:srgbClr val="F3193D"/>
                </a:solidFill>
                <a:latin typeface="Bookman Old Style" pitchFamily="18" charset="0"/>
              </a:rPr>
              <a:t>Bahtin</a:t>
            </a:r>
            <a:endParaRPr lang="en-US" sz="2400" dirty="0" smtClean="0">
              <a:solidFill>
                <a:srgbClr val="F3193D"/>
              </a:solidFill>
              <a:latin typeface="Bookman Old Style" pitchFamily="18" charset="0"/>
            </a:endParaRPr>
          </a:p>
          <a:p>
            <a:pPr>
              <a:buFont typeface="Arial" pitchFamily="34" charset="0"/>
              <a:buChar char="•"/>
            </a:pPr>
            <a:r>
              <a:rPr lang="en-US" sz="2400" dirty="0" smtClean="0">
                <a:solidFill>
                  <a:srgbClr val="F3193D"/>
                </a:solidFill>
                <a:latin typeface="Bookman Old Style" pitchFamily="18" charset="0"/>
              </a:rPr>
              <a:t>Y. </a:t>
            </a:r>
            <a:r>
              <a:rPr lang="en-US" sz="2400" dirty="0" err="1" smtClean="0">
                <a:solidFill>
                  <a:srgbClr val="F3193D"/>
                </a:solidFill>
                <a:latin typeface="Bookman Old Style" pitchFamily="18" charset="0"/>
              </a:rPr>
              <a:t>Kristeva</a:t>
            </a:r>
            <a:endParaRPr lang="en-US" sz="2400" dirty="0" smtClean="0">
              <a:solidFill>
                <a:srgbClr val="F3193D"/>
              </a:solidFill>
              <a:latin typeface="Bookman Old Style" pitchFamily="18" charset="0"/>
            </a:endParaRPr>
          </a:p>
          <a:p>
            <a:pPr>
              <a:buFont typeface="Arial" pitchFamily="34" charset="0"/>
              <a:buChar char="•"/>
            </a:pPr>
            <a:endParaRPr lang="en-US" sz="2400" b="1" dirty="0" smtClean="0">
              <a:latin typeface="Bookman Old Style" pitchFamily="18" charset="0"/>
            </a:endParaRPr>
          </a:p>
          <a:p>
            <a:pPr>
              <a:buFont typeface="Arial" pitchFamily="34" charset="0"/>
              <a:buChar char="•"/>
            </a:pPr>
            <a:endParaRPr lang="ru-RU" sz="24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r>
              <a:rPr lang="en-US" b="1" i="1" dirty="0" smtClean="0">
                <a:solidFill>
                  <a:srgbClr val="B31D1D"/>
                </a:solidFill>
                <a:latin typeface="Bookman Old Style" pitchFamily="18" charset="0"/>
              </a:rPr>
              <a:t>The Research Methods</a:t>
            </a:r>
            <a:endParaRPr lang="ru-RU" b="1" i="1" dirty="0">
              <a:solidFill>
                <a:srgbClr val="B31D1D"/>
              </a:solidFill>
            </a:endParaRPr>
          </a:p>
        </p:txBody>
      </p:sp>
      <p:graphicFrame>
        <p:nvGraphicFramePr>
          <p:cNvPr id="4" name="Содержимое 3"/>
          <p:cNvGraphicFramePr>
            <a:graphicFrameLocks noGrp="1"/>
          </p:cNvGraphicFramePr>
          <p:nvPr>
            <p:ph idx="1"/>
            <p:extLst>
              <p:ext uri="{D42A27DB-BD31-4B8C-83A1-F6EECF244321}">
                <p14:modId xmlns="" xmlns:p14="http://schemas.microsoft.com/office/powerpoint/2010/main" val="4499399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57356" y="2285992"/>
            <a:ext cx="2448272" cy="461665"/>
          </a:xfrm>
          <a:prstGeom prst="rect">
            <a:avLst/>
          </a:prstGeom>
          <a:noFill/>
        </p:spPr>
        <p:txBody>
          <a:bodyPr wrap="square" rtlCol="0">
            <a:spAutoFit/>
          </a:bodyPr>
          <a:lstStyle/>
          <a:p>
            <a:r>
              <a:rPr lang="en-US" sz="2400" b="1" i="1" dirty="0" smtClean="0">
                <a:solidFill>
                  <a:srgbClr val="800000"/>
                </a:solidFill>
                <a:latin typeface="Bookman Old Style" pitchFamily="18" charset="0"/>
              </a:rPr>
              <a:t>comparative</a:t>
            </a:r>
            <a:endParaRPr lang="ru-RU" sz="2400" b="1" i="1" dirty="0">
              <a:solidFill>
                <a:srgbClr val="800000"/>
              </a:solidFill>
              <a:latin typeface="Bookman Old Style" pitchFamily="18" charset="0"/>
            </a:endParaRPr>
          </a:p>
        </p:txBody>
      </p:sp>
      <p:sp>
        <p:nvSpPr>
          <p:cNvPr id="6" name="TextBox 5"/>
          <p:cNvSpPr txBox="1"/>
          <p:nvPr/>
        </p:nvSpPr>
        <p:spPr>
          <a:xfrm>
            <a:off x="4572000" y="2357430"/>
            <a:ext cx="2214578" cy="461665"/>
          </a:xfrm>
          <a:prstGeom prst="rect">
            <a:avLst/>
          </a:prstGeom>
          <a:noFill/>
        </p:spPr>
        <p:txBody>
          <a:bodyPr wrap="square" rtlCol="0">
            <a:spAutoFit/>
          </a:bodyPr>
          <a:lstStyle/>
          <a:p>
            <a:r>
              <a:rPr lang="en-US" sz="2400" b="1" i="1" dirty="0" smtClean="0">
                <a:solidFill>
                  <a:srgbClr val="800000"/>
                </a:solidFill>
                <a:latin typeface="Bookman Old Style" pitchFamily="18" charset="0"/>
              </a:rPr>
              <a:t>descriptive</a:t>
            </a:r>
            <a:endParaRPr lang="ru-RU" sz="2400" b="1" i="1" dirty="0">
              <a:solidFill>
                <a:srgbClr val="800000"/>
              </a:solidFill>
              <a:latin typeface="Bookman Old Style" pitchFamily="18" charset="0"/>
            </a:endParaRPr>
          </a:p>
        </p:txBody>
      </p:sp>
      <p:sp>
        <p:nvSpPr>
          <p:cNvPr id="7" name="TextBox 6"/>
          <p:cNvSpPr txBox="1"/>
          <p:nvPr/>
        </p:nvSpPr>
        <p:spPr>
          <a:xfrm>
            <a:off x="2000232" y="4143380"/>
            <a:ext cx="2286016" cy="461665"/>
          </a:xfrm>
          <a:prstGeom prst="rect">
            <a:avLst/>
          </a:prstGeom>
          <a:noFill/>
        </p:spPr>
        <p:txBody>
          <a:bodyPr wrap="square" rtlCol="0">
            <a:spAutoFit/>
          </a:bodyPr>
          <a:lstStyle/>
          <a:p>
            <a:r>
              <a:rPr lang="en-US" sz="2400" b="1" i="1" dirty="0" smtClean="0">
                <a:solidFill>
                  <a:srgbClr val="800000"/>
                </a:solidFill>
                <a:latin typeface="Bookman Old Style" pitchFamily="18" charset="0"/>
              </a:rPr>
              <a:t>contextual</a:t>
            </a:r>
            <a:endParaRPr lang="ru-RU" sz="2400" b="1" i="1" dirty="0">
              <a:solidFill>
                <a:srgbClr val="800000"/>
              </a:solidFill>
              <a:latin typeface="Bookman Old Style" pitchFamily="18" charset="0"/>
            </a:endParaRPr>
          </a:p>
        </p:txBody>
      </p:sp>
      <p:sp>
        <p:nvSpPr>
          <p:cNvPr id="8" name="TextBox 7"/>
          <p:cNvSpPr txBox="1"/>
          <p:nvPr/>
        </p:nvSpPr>
        <p:spPr>
          <a:xfrm>
            <a:off x="4500562" y="4143380"/>
            <a:ext cx="2143140" cy="461665"/>
          </a:xfrm>
          <a:prstGeom prst="rect">
            <a:avLst/>
          </a:prstGeom>
          <a:noFill/>
        </p:spPr>
        <p:txBody>
          <a:bodyPr wrap="square" rtlCol="0">
            <a:spAutoFit/>
          </a:bodyPr>
          <a:lstStyle/>
          <a:p>
            <a:r>
              <a:rPr lang="en-US" sz="2400" b="1" i="1" dirty="0" err="1" smtClean="0">
                <a:solidFill>
                  <a:srgbClr val="800000"/>
                </a:solidFill>
                <a:latin typeface="Bookman Old Style" pitchFamily="18" charset="0"/>
              </a:rPr>
              <a:t>intertextual</a:t>
            </a:r>
            <a:endParaRPr lang="ru-RU" sz="2400" b="1" i="1" dirty="0">
              <a:solidFill>
                <a:srgbClr val="800000"/>
              </a:solidFill>
              <a:latin typeface="Bookman Old Style"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Horizontal)">
                                      <p:cBhvr>
                                        <p:cTn id="10" dur="500"/>
                                        <p:tgtEl>
                                          <p:spTgt spid="4"/>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500"/>
                                        <p:tgtEl>
                                          <p:spTgt spid="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Horizontal)">
                                      <p:cBhvr>
                                        <p:cTn id="16" dur="500"/>
                                        <p:tgtEl>
                                          <p:spTgt spid="6"/>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Horizontal)">
                                      <p:cBhvr>
                                        <p:cTn id="19" dur="500"/>
                                        <p:tgtEl>
                                          <p:spTgt spid="7"/>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TextBox 2"/>
          <p:cNvSpPr txBox="1"/>
          <p:nvPr/>
        </p:nvSpPr>
        <p:spPr>
          <a:xfrm>
            <a:off x="571472" y="1785926"/>
            <a:ext cx="8072494" cy="3046988"/>
          </a:xfrm>
          <a:prstGeom prst="rect">
            <a:avLst/>
          </a:prstGeom>
          <a:noFill/>
        </p:spPr>
        <p:txBody>
          <a:bodyPr wrap="square" rtlCol="0">
            <a:spAutoFit/>
          </a:bodyPr>
          <a:lstStyle/>
          <a:p>
            <a:pPr algn="just"/>
            <a:r>
              <a:rPr lang="en-US" sz="3200" b="1" dirty="0" err="1" smtClean="0">
                <a:solidFill>
                  <a:srgbClr val="F3193D"/>
                </a:solidFill>
                <a:latin typeface="Bookman Old Style" pitchFamily="18" charset="0"/>
              </a:rPr>
              <a:t>Totemism</a:t>
            </a:r>
            <a:r>
              <a:rPr lang="en-US" sz="3200" b="1" dirty="0" smtClean="0">
                <a:solidFill>
                  <a:srgbClr val="F3193D"/>
                </a:solidFill>
                <a:latin typeface="Bookman Old Style" pitchFamily="18" charset="0"/>
              </a:rPr>
              <a:t> is a system of belief in which each human is thought to have a spiritual connection or a kinship with another physical being, such as an animal or plant, often called a "spirit-being" or "totem." </a:t>
            </a:r>
            <a:endParaRPr lang="ru-RU" sz="3200" b="1" dirty="0">
              <a:solidFill>
                <a:srgbClr val="F3193D"/>
              </a:solidFill>
              <a:latin typeface="Bookman Old Style"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r>
              <a:rPr lang="en-US" dirty="0" smtClean="0">
                <a:latin typeface="Bookman Old Style" pitchFamily="18" charset="0"/>
              </a:rPr>
              <a:t>Classification of totems</a:t>
            </a:r>
            <a:endParaRPr lang="ru-RU" dirty="0">
              <a:latin typeface="Bookman Old Style" pitchFamily="18" charset="0"/>
            </a:endParaRPr>
          </a:p>
        </p:txBody>
      </p:sp>
      <p:graphicFrame>
        <p:nvGraphicFramePr>
          <p:cNvPr id="4" name="Содержимое 3"/>
          <p:cNvGraphicFramePr>
            <a:graphicFrameLocks noGrp="1"/>
          </p:cNvGraphicFramePr>
          <p:nvPr>
            <p:ph idx="1"/>
          </p:nvPr>
        </p:nvGraphicFramePr>
        <p:xfrm>
          <a:off x="428596" y="1600200"/>
          <a:ext cx="825820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57290" y="2143116"/>
            <a:ext cx="1357322" cy="523220"/>
          </a:xfrm>
          <a:prstGeom prst="rect">
            <a:avLst/>
          </a:prstGeom>
          <a:noFill/>
        </p:spPr>
        <p:txBody>
          <a:bodyPr wrap="square" rtlCol="0">
            <a:spAutoFit/>
          </a:bodyPr>
          <a:lstStyle/>
          <a:p>
            <a:r>
              <a:rPr lang="en-US" sz="2800" b="1" dirty="0" err="1" smtClean="0">
                <a:latin typeface="Bookman Old Style" pitchFamily="18" charset="0"/>
              </a:rPr>
              <a:t>trible</a:t>
            </a:r>
            <a:endParaRPr lang="ru-RU" sz="2800" b="1" dirty="0">
              <a:latin typeface="Bookman Old Style" pitchFamily="18" charset="0"/>
            </a:endParaRPr>
          </a:p>
        </p:txBody>
      </p:sp>
      <p:sp>
        <p:nvSpPr>
          <p:cNvPr id="6" name="TextBox 5"/>
          <p:cNvSpPr txBox="1"/>
          <p:nvPr/>
        </p:nvSpPr>
        <p:spPr>
          <a:xfrm>
            <a:off x="3500430" y="2214554"/>
            <a:ext cx="2286016" cy="523220"/>
          </a:xfrm>
          <a:prstGeom prst="rect">
            <a:avLst/>
          </a:prstGeom>
          <a:noFill/>
        </p:spPr>
        <p:txBody>
          <a:bodyPr wrap="square" rtlCol="0">
            <a:spAutoFit/>
          </a:bodyPr>
          <a:lstStyle/>
          <a:p>
            <a:r>
              <a:rPr lang="en-US" sz="2800" b="1" dirty="0" smtClean="0">
                <a:latin typeface="Bookman Old Style" pitchFamily="18" charset="0"/>
              </a:rPr>
              <a:t>individual</a:t>
            </a:r>
            <a:endParaRPr lang="ru-RU" sz="2800" b="1" dirty="0">
              <a:latin typeface="Bookman Old Style" pitchFamily="18" charset="0"/>
            </a:endParaRPr>
          </a:p>
        </p:txBody>
      </p:sp>
      <p:sp>
        <p:nvSpPr>
          <p:cNvPr id="7" name="TextBox 6"/>
          <p:cNvSpPr txBox="1"/>
          <p:nvPr/>
        </p:nvSpPr>
        <p:spPr>
          <a:xfrm>
            <a:off x="6072198" y="2000240"/>
            <a:ext cx="2214578" cy="954107"/>
          </a:xfrm>
          <a:prstGeom prst="rect">
            <a:avLst/>
          </a:prstGeom>
          <a:noFill/>
        </p:spPr>
        <p:txBody>
          <a:bodyPr wrap="square" rtlCol="0">
            <a:spAutoFit/>
          </a:bodyPr>
          <a:lstStyle/>
          <a:p>
            <a:pPr algn="ctr"/>
            <a:r>
              <a:rPr lang="en-US" sz="2800" b="1" dirty="0" smtClean="0">
                <a:latin typeface="Bookman Old Style" pitchFamily="18" charset="0"/>
              </a:rPr>
              <a:t>depending on sex</a:t>
            </a:r>
            <a:endParaRPr lang="ru-RU" sz="2800" b="1" dirty="0">
              <a:latin typeface="Bookman Old Style" pitchFamily="18" charset="0"/>
            </a:endParaRPr>
          </a:p>
        </p:txBody>
      </p:sp>
      <p:sp>
        <p:nvSpPr>
          <p:cNvPr id="8" name="TextBox 7"/>
          <p:cNvSpPr txBox="1"/>
          <p:nvPr/>
        </p:nvSpPr>
        <p:spPr>
          <a:xfrm>
            <a:off x="1115616" y="3429000"/>
            <a:ext cx="5143536" cy="3046988"/>
          </a:xfrm>
          <a:prstGeom prst="rect">
            <a:avLst/>
          </a:prstGeom>
          <a:noFill/>
        </p:spPr>
        <p:txBody>
          <a:bodyPr wrap="square" rtlCol="0">
            <a:spAutoFit/>
          </a:bodyPr>
          <a:lstStyle/>
          <a:p>
            <a:pPr>
              <a:buFont typeface="Arial" pitchFamily="34" charset="0"/>
              <a:buChar char="•"/>
            </a:pPr>
            <a:r>
              <a:rPr lang="en-US" sz="3200" dirty="0" smtClean="0">
                <a:latin typeface="Bookman Old Style" pitchFamily="18" charset="0"/>
              </a:rPr>
              <a:t>Animals</a:t>
            </a:r>
          </a:p>
          <a:p>
            <a:pPr>
              <a:buFont typeface="Arial" pitchFamily="34" charset="0"/>
              <a:buChar char="•"/>
            </a:pPr>
            <a:r>
              <a:rPr lang="en-US" sz="3200" dirty="0" smtClean="0">
                <a:latin typeface="Bookman Old Style" pitchFamily="18" charset="0"/>
              </a:rPr>
              <a:t>Birds</a:t>
            </a:r>
          </a:p>
          <a:p>
            <a:pPr>
              <a:buFont typeface="Arial" pitchFamily="34" charset="0"/>
              <a:buChar char="•"/>
            </a:pPr>
            <a:r>
              <a:rPr lang="en-US" sz="3200" dirty="0" smtClean="0">
                <a:latin typeface="Bookman Old Style" pitchFamily="18" charset="0"/>
              </a:rPr>
              <a:t>Reptiles</a:t>
            </a:r>
          </a:p>
          <a:p>
            <a:pPr>
              <a:buFont typeface="Arial" pitchFamily="34" charset="0"/>
              <a:buChar char="•"/>
            </a:pPr>
            <a:r>
              <a:rPr lang="en-US" sz="3200" dirty="0" smtClean="0">
                <a:latin typeface="Bookman Old Style" pitchFamily="18" charset="0"/>
              </a:rPr>
              <a:t>Insects</a:t>
            </a:r>
          </a:p>
          <a:p>
            <a:pPr>
              <a:buFont typeface="Arial" pitchFamily="34" charset="0"/>
              <a:buChar char="•"/>
            </a:pPr>
            <a:r>
              <a:rPr lang="en-US" sz="3200" dirty="0" smtClean="0">
                <a:latin typeface="Bookman Old Style" pitchFamily="18" charset="0"/>
              </a:rPr>
              <a:t>Plants</a:t>
            </a:r>
          </a:p>
          <a:p>
            <a:pPr>
              <a:buFont typeface="Arial" pitchFamily="34" charset="0"/>
              <a:buChar char="•"/>
            </a:pPr>
            <a:r>
              <a:rPr lang="de-DE" sz="3200" dirty="0" err="1" smtClean="0">
                <a:latin typeface="Bookman Old Style" pitchFamily="18" charset="0"/>
              </a:rPr>
              <a:t>inanimate</a:t>
            </a:r>
            <a:r>
              <a:rPr lang="de-DE" sz="3200" dirty="0" smtClean="0">
                <a:latin typeface="Bookman Old Style" pitchFamily="18" charset="0"/>
              </a:rPr>
              <a:t> </a:t>
            </a:r>
            <a:r>
              <a:rPr lang="de-DE" sz="3200" dirty="0" err="1" smtClean="0">
                <a:latin typeface="Bookman Old Style" pitchFamily="18" charset="0"/>
              </a:rPr>
              <a:t>objects</a:t>
            </a:r>
            <a:endParaRPr lang="ru-RU" sz="3200" dirty="0">
              <a:latin typeface="Bookman Old Style"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6"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8" grpId="0"/>
    </p:bldLst>
  </p:timing>
</p:sld>
</file>

<file path=ppt/theme/theme1.xml><?xml version="1.0" encoding="utf-8"?>
<a:theme xmlns:a="http://schemas.openxmlformats.org/drawingml/2006/main" name="Фокина Л. П. Шаблон (фон) презентации. Часть 2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Фокина Л. П. Шаблон (фон) презентации. Часть 26</Template>
  <TotalTime>1876</TotalTime>
  <Words>552</Words>
  <Application>Microsoft Office PowerPoint</Application>
  <PresentationFormat>Экран (4:3)</PresentationFormat>
  <Paragraphs>90</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Фокина Л. П. Шаблон (фон) презентации. Часть 26</vt:lpstr>
      <vt:lpstr>The Images of Totemic Animals in the Artistic Plot Space of the Novel “A Game of Thrones“ by George R.R. Martin</vt:lpstr>
      <vt:lpstr>Слайд 2</vt:lpstr>
      <vt:lpstr>The Song of Ice and Fire</vt:lpstr>
      <vt:lpstr>Aim of the Investigation</vt:lpstr>
      <vt:lpstr>The Main Tasks of the Investigation</vt:lpstr>
      <vt:lpstr>The Methodological Basis</vt:lpstr>
      <vt:lpstr>The Research Methods</vt:lpstr>
      <vt:lpstr>Слайд 8</vt:lpstr>
      <vt:lpstr>Classification of totems</vt:lpstr>
      <vt:lpstr>Main features of Martin’s totemism</vt:lpstr>
      <vt:lpstr>Слайд 11</vt:lpstr>
      <vt:lpstr>Seven Kingdoms</vt:lpstr>
      <vt:lpstr>The Starks of Winterfell</vt:lpstr>
      <vt:lpstr>Слайд 14</vt:lpstr>
      <vt:lpstr>The Royal House of Targaryen</vt:lpstr>
      <vt:lpstr>The Origin of Martin’s Dragon </vt:lpstr>
      <vt:lpstr>Слайд 17</vt:lpstr>
      <vt:lpstr>The House of Lannisters</vt:lpstr>
      <vt:lpstr>Heraldry of Seven Kingdoms by G. Martin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Liza</dc:creator>
  <cp:lastModifiedBy>Liza</cp:lastModifiedBy>
  <cp:revision>155</cp:revision>
  <dcterms:created xsi:type="dcterms:W3CDTF">2013-12-09T11:53:04Z</dcterms:created>
  <dcterms:modified xsi:type="dcterms:W3CDTF">2013-12-17T10:35:06Z</dcterms:modified>
</cp:coreProperties>
</file>