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08B2B6-2DC4-4D13-B69D-B5353470F94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77A8DB-5FD0-4095-A6F3-39F55379A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642918"/>
            <a:ext cx="6462722" cy="286816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chemeClr val="bg1"/>
                </a:solidFill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  <a:t>П</a:t>
            </a:r>
            <a:r>
              <a:rPr lang="uk-UA" sz="4400" b="1" dirty="0" smtClean="0">
                <a:solidFill>
                  <a:schemeClr val="bg1"/>
                </a:solidFill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  <a:t>аркова культура:</a:t>
            </a:r>
            <a:br>
              <a:rPr lang="uk-UA" sz="4400" b="1" dirty="0" smtClean="0">
                <a:solidFill>
                  <a:schemeClr val="bg1"/>
                </a:solidFill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</a:br>
            <a:r>
              <a:rPr lang="uk-UA" sz="4400" b="1" dirty="0" smtClean="0">
                <a:solidFill>
                  <a:schemeClr val="bg1"/>
                </a:solidFill>
                <a:uFill>
                  <a:solidFill>
                    <a:schemeClr val="tx2">
                      <a:lumMod val="95000"/>
                      <a:lumOff val="5000"/>
                    </a:schemeClr>
                  </a:solidFill>
                </a:uFill>
              </a:rPr>
              <a:t>гармонія людини та природи</a:t>
            </a:r>
            <a:endParaRPr lang="ru-RU" sz="4400" b="1" dirty="0">
              <a:solidFill>
                <a:schemeClr val="bg1"/>
              </a:solidFill>
              <a:uFill>
                <a:solidFill>
                  <a:schemeClr val="tx2">
                    <a:lumMod val="95000"/>
                    <a:lumOff val="5000"/>
                  </a:schemeClr>
                </a:solidFill>
              </a:u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857760"/>
            <a:ext cx="5114778" cy="110124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Презентація Гурика Андрія</a:t>
            </a:r>
          </a:p>
          <a:p>
            <a:r>
              <a:rPr lang="uk-UA" sz="2800" dirty="0" smtClean="0"/>
              <a:t>7-Б клас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63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6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Сад мініатюрних пейзажів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643182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Японський</a:t>
            </a:r>
            <a:r>
              <a:rPr lang="ru-RU" b="1" dirty="0" smtClean="0"/>
              <a:t> сад </a:t>
            </a:r>
            <a:r>
              <a:rPr lang="ru-RU" b="1" dirty="0" err="1" smtClean="0"/>
              <a:t>будується</a:t>
            </a:r>
            <a:r>
              <a:rPr lang="ru-RU" b="1" dirty="0" smtClean="0"/>
              <a:t> за добре </a:t>
            </a:r>
            <a:r>
              <a:rPr lang="ru-RU" b="1" dirty="0" err="1" smtClean="0"/>
              <a:t>продуманою</a:t>
            </a:r>
            <a:r>
              <a:rPr lang="ru-RU" b="1" dirty="0" smtClean="0"/>
              <a:t> схемою.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складові</a:t>
            </a:r>
            <a:r>
              <a:rPr lang="ru-RU" b="1" dirty="0" smtClean="0"/>
              <a:t> </a:t>
            </a:r>
            <a:r>
              <a:rPr lang="ru-RU" b="1" dirty="0" err="1" smtClean="0"/>
              <a:t>врівноважують</a:t>
            </a:r>
            <a:r>
              <a:rPr lang="ru-RU" b="1" dirty="0" smtClean="0"/>
              <a:t> один одного, </a:t>
            </a:r>
            <a:r>
              <a:rPr lang="ru-RU" b="1" dirty="0" err="1" smtClean="0"/>
              <a:t>створюючи</a:t>
            </a:r>
            <a:r>
              <a:rPr lang="ru-RU" b="1" dirty="0" smtClean="0"/>
              <a:t> </a:t>
            </a:r>
            <a:r>
              <a:rPr lang="ru-RU" b="1" dirty="0" err="1" smtClean="0"/>
              <a:t>цілісну</a:t>
            </a:r>
            <a:r>
              <a:rPr lang="ru-RU" b="1" dirty="0" smtClean="0"/>
              <a:t> </a:t>
            </a:r>
            <a:r>
              <a:rPr lang="ru-RU" b="1" dirty="0" err="1" smtClean="0"/>
              <a:t>композицію</a:t>
            </a:r>
            <a:r>
              <a:rPr lang="ru-RU" b="1" dirty="0" smtClean="0"/>
              <a:t>. Простота - </a:t>
            </a:r>
            <a:r>
              <a:rPr lang="ru-RU" b="1" dirty="0" err="1" smtClean="0"/>
              <a:t>основний</a:t>
            </a:r>
            <a:r>
              <a:rPr lang="ru-RU" b="1" dirty="0" smtClean="0"/>
              <a:t> принцип,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нічого</a:t>
            </a:r>
            <a:r>
              <a:rPr lang="ru-RU" b="1" dirty="0" smtClean="0"/>
              <a:t> </a:t>
            </a:r>
            <a:r>
              <a:rPr lang="ru-RU" b="1" dirty="0" err="1" smtClean="0"/>
              <a:t>зайвого</a:t>
            </a:r>
            <a:r>
              <a:rPr lang="ru-RU" b="1" dirty="0" smtClean="0"/>
              <a:t> і,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важливо</a:t>
            </a:r>
            <a:r>
              <a:rPr lang="ru-RU" b="1" dirty="0" smtClean="0"/>
              <a:t>,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прагнення</a:t>
            </a:r>
            <a:r>
              <a:rPr lang="ru-RU" b="1" dirty="0" smtClean="0"/>
              <a:t> до </a:t>
            </a:r>
            <a:r>
              <a:rPr lang="ru-RU" b="1" dirty="0" err="1" smtClean="0"/>
              <a:t>європейської</a:t>
            </a:r>
            <a:r>
              <a:rPr lang="ru-RU" b="1" dirty="0" smtClean="0"/>
              <a:t> </a:t>
            </a:r>
            <a:r>
              <a:rPr lang="ru-RU" b="1" dirty="0" err="1" smtClean="0"/>
              <a:t>масштабності</a:t>
            </a:r>
            <a:r>
              <a:rPr lang="ru-RU" b="1" dirty="0" smtClean="0"/>
              <a:t>: сад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/>
              <a:t>призначений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для </a:t>
            </a:r>
            <a:r>
              <a:rPr lang="ru-RU" b="1" dirty="0" err="1" smtClean="0"/>
              <a:t>милування</a:t>
            </a:r>
            <a:r>
              <a:rPr lang="ru-RU" b="1" dirty="0" smtClean="0"/>
              <a:t>, а не </a:t>
            </a:r>
            <a:r>
              <a:rPr lang="ru-RU" b="1" dirty="0" err="1" smtClean="0"/>
              <a:t>прогулянок</a:t>
            </a:r>
            <a:r>
              <a:rPr lang="ru-RU" b="1" dirty="0" smtClean="0"/>
              <a:t> по </a:t>
            </a:r>
            <a:r>
              <a:rPr lang="ru-RU" b="1" dirty="0" err="1" smtClean="0"/>
              <a:t>ньому</a:t>
            </a:r>
            <a:r>
              <a:rPr lang="ru-RU" b="1" dirty="0" smtClean="0"/>
              <a:t>, в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випадку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розмір</a:t>
            </a:r>
            <a:r>
              <a:rPr lang="ru-RU" b="1" dirty="0" smtClean="0"/>
              <a:t> не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декількох</a:t>
            </a:r>
            <a:r>
              <a:rPr lang="ru-RU" b="1" dirty="0" smtClean="0"/>
              <a:t> </a:t>
            </a:r>
            <a:r>
              <a:rPr lang="ru-RU" b="1" dirty="0" err="1" smtClean="0"/>
              <a:t>квадратних</a:t>
            </a:r>
            <a:r>
              <a:rPr lang="ru-RU" b="1" dirty="0" smtClean="0"/>
              <a:t> </a:t>
            </a:r>
            <a:r>
              <a:rPr lang="ru-RU" b="1" dirty="0" err="1" smtClean="0"/>
              <a:t>метрів</a:t>
            </a:r>
            <a:r>
              <a:rPr lang="ru-RU" b="1" dirty="0" smtClean="0"/>
              <a:t>. У </a:t>
            </a:r>
            <a:r>
              <a:rPr lang="ru-RU" b="1" dirty="0" err="1" smtClean="0"/>
              <a:t>японських</a:t>
            </a:r>
            <a:r>
              <a:rPr lang="ru-RU" b="1" dirty="0" smtClean="0"/>
              <a:t> садах </a:t>
            </a:r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 smtClean="0"/>
              <a:t>увага</a:t>
            </a:r>
            <a:r>
              <a:rPr lang="ru-RU" b="1" dirty="0" smtClean="0"/>
              <a:t> </a:t>
            </a:r>
            <a:r>
              <a:rPr lang="ru-RU" b="1" dirty="0" err="1" smtClean="0"/>
              <a:t>приділяється</a:t>
            </a:r>
            <a:r>
              <a:rPr lang="ru-RU" b="1" dirty="0" smtClean="0"/>
              <a:t> деталям.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645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358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687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rmAutofit/>
          </a:bodyPr>
          <a:lstStyle/>
          <a:p>
            <a:r>
              <a:rPr lang="uk-UA" dirty="0" smtClean="0"/>
              <a:t>Версальський парк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285992"/>
            <a:ext cx="7359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Переворот у </a:t>
            </a:r>
            <a:r>
              <a:rPr lang="ru-RU" b="1" dirty="0" err="1" smtClean="0"/>
              <a:t>проектуванні</a:t>
            </a:r>
            <a:r>
              <a:rPr lang="ru-RU" b="1" dirty="0" smtClean="0"/>
              <a:t> </a:t>
            </a:r>
            <a:r>
              <a:rPr lang="ru-RU" b="1" dirty="0" err="1" smtClean="0"/>
              <a:t>парків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класичного</a:t>
            </a:r>
            <a:r>
              <a:rPr lang="ru-RU" b="1" dirty="0" smtClean="0"/>
              <a:t> стилю справив </a:t>
            </a:r>
            <a:r>
              <a:rPr lang="ru-RU" b="1" dirty="0" err="1" smtClean="0"/>
              <a:t>талановитий</a:t>
            </a:r>
            <a:r>
              <a:rPr lang="ru-RU" b="1" dirty="0" smtClean="0"/>
              <a:t> </a:t>
            </a:r>
            <a:r>
              <a:rPr lang="ru-RU" b="1" dirty="0" err="1" smtClean="0"/>
              <a:t>майстер</a:t>
            </a:r>
            <a:r>
              <a:rPr lang="ru-RU" b="1" dirty="0" smtClean="0"/>
              <a:t> Андре </a:t>
            </a:r>
            <a:r>
              <a:rPr lang="ru-RU" b="1" dirty="0" err="1" smtClean="0"/>
              <a:t>Ленотр</a:t>
            </a:r>
            <a:r>
              <a:rPr lang="ru-RU" b="1" dirty="0" smtClean="0"/>
              <a:t> (1613-1700) , вершиною </a:t>
            </a:r>
            <a:r>
              <a:rPr lang="ru-RU" b="1" dirty="0" err="1" smtClean="0"/>
              <a:t>творчості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став </a:t>
            </a:r>
            <a:r>
              <a:rPr lang="ru-RU" b="1" dirty="0" err="1" smtClean="0"/>
              <a:t>знаменитий</a:t>
            </a:r>
            <a:r>
              <a:rPr lang="ru-RU" b="1" dirty="0" smtClean="0"/>
              <a:t> </a:t>
            </a:r>
            <a:r>
              <a:rPr lang="ru-RU" b="1" dirty="0" err="1" smtClean="0"/>
              <a:t>Версальський</a:t>
            </a:r>
            <a:r>
              <a:rPr lang="ru-RU" b="1" dirty="0" smtClean="0"/>
              <a:t> парк , </a:t>
            </a:r>
            <a:r>
              <a:rPr lang="ru-RU" b="1" dirty="0" err="1" smtClean="0"/>
              <a:t>що</a:t>
            </a:r>
            <a:r>
              <a:rPr lang="ru-RU" b="1" dirty="0" smtClean="0"/>
              <a:t> став </a:t>
            </a:r>
            <a:r>
              <a:rPr lang="ru-RU" b="1" dirty="0" err="1" smtClean="0"/>
              <a:t>яскравим</a:t>
            </a:r>
            <a:r>
              <a:rPr lang="ru-RU" b="1" dirty="0" smtClean="0"/>
              <a:t> </a:t>
            </a:r>
            <a:r>
              <a:rPr lang="ru-RU" b="1" dirty="0" err="1" smtClean="0"/>
              <a:t>засобом</a:t>
            </a:r>
            <a:r>
              <a:rPr lang="ru-RU" b="1" dirty="0" smtClean="0"/>
              <a:t> </a:t>
            </a:r>
            <a:r>
              <a:rPr lang="ru-RU" b="1" dirty="0" err="1" smtClean="0"/>
              <a:t>вираження</a:t>
            </a:r>
            <a:r>
              <a:rPr lang="ru-RU" b="1" dirty="0" smtClean="0"/>
              <a:t> , </a:t>
            </a:r>
            <a:r>
              <a:rPr lang="ru-RU" b="1" dirty="0" err="1" smtClean="0"/>
              <a:t>абсолютної</a:t>
            </a:r>
            <a:r>
              <a:rPr lang="ru-RU" b="1" dirty="0" smtClean="0"/>
              <a:t> </a:t>
            </a:r>
            <a:r>
              <a:rPr lang="ru-RU" b="1" dirty="0" err="1" smtClean="0"/>
              <a:t>влади</a:t>
            </a:r>
            <a:r>
              <a:rPr lang="ru-RU" b="1" dirty="0" smtClean="0"/>
              <a:t> короля </a:t>
            </a:r>
            <a:r>
              <a:rPr lang="ru-RU" b="1" dirty="0" err="1" smtClean="0"/>
              <a:t>Франції</a:t>
            </a:r>
            <a:r>
              <a:rPr lang="ru-RU" b="1" dirty="0" smtClean="0"/>
              <a:t> </a:t>
            </a:r>
            <a:r>
              <a:rPr lang="ru-RU" b="1" dirty="0" err="1" smtClean="0"/>
              <a:t>Людовіка</a:t>
            </a:r>
            <a:r>
              <a:rPr lang="ru-RU" b="1" dirty="0" smtClean="0"/>
              <a:t> </a:t>
            </a:r>
            <a:r>
              <a:rPr lang="en-US" b="1" dirty="0" smtClean="0"/>
              <a:t>XIV . </a:t>
            </a:r>
            <a:r>
              <a:rPr lang="ru-RU" b="1" dirty="0" smtClean="0"/>
              <a:t>На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яскравому</a:t>
            </a:r>
            <a:r>
              <a:rPr lang="ru-RU" b="1" dirty="0" smtClean="0"/>
              <a:t> </a:t>
            </a:r>
            <a:r>
              <a:rPr lang="ru-RU" b="1" dirty="0" err="1" smtClean="0"/>
              <a:t>прикладі</a:t>
            </a:r>
            <a:r>
              <a:rPr lang="ru-RU" b="1" dirty="0" smtClean="0"/>
              <a:t> ландшафтного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виховане</a:t>
            </a:r>
            <a:r>
              <a:rPr lang="ru-RU" b="1" dirty="0" smtClean="0"/>
              <a:t> не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покоління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архітекторів</a:t>
            </a:r>
            <a:r>
              <a:rPr lang="ru-RU" b="1" dirty="0" smtClean="0"/>
              <a:t>. </a:t>
            </a:r>
            <a:r>
              <a:rPr lang="ru-RU" b="1" dirty="0" err="1"/>
              <a:t>Т</a:t>
            </a:r>
            <a:r>
              <a:rPr lang="ru-RU" b="1" dirty="0" err="1" smtClean="0"/>
              <a:t>ільки</a:t>
            </a:r>
            <a:r>
              <a:rPr lang="ru-RU" b="1" dirty="0" smtClean="0"/>
              <a:t> </a:t>
            </a:r>
            <a:r>
              <a:rPr lang="ru-RU" b="1" dirty="0" err="1" smtClean="0"/>
              <a:t>геній</a:t>
            </a:r>
            <a:r>
              <a:rPr lang="ru-RU" b="1" dirty="0" smtClean="0"/>
              <a:t> </a:t>
            </a:r>
            <a:r>
              <a:rPr lang="ru-RU" b="1" dirty="0" err="1" smtClean="0"/>
              <a:t>Ленотра</a:t>
            </a:r>
            <a:r>
              <a:rPr lang="ru-RU" b="1" dirty="0" smtClean="0"/>
              <a:t> </a:t>
            </a:r>
            <a:r>
              <a:rPr lang="ru-RU" b="1" dirty="0" err="1" smtClean="0"/>
              <a:t>підніс</a:t>
            </a:r>
            <a:r>
              <a:rPr lang="ru-RU" b="1" dirty="0" smtClean="0"/>
              <a:t> на </a:t>
            </a:r>
            <a:r>
              <a:rPr lang="ru-RU" b="1" dirty="0" err="1" smtClean="0"/>
              <a:t>небувалу</a:t>
            </a:r>
            <a:r>
              <a:rPr lang="ru-RU" b="1" dirty="0" smtClean="0"/>
              <a:t> </a:t>
            </a:r>
            <a:r>
              <a:rPr lang="ru-RU" b="1" dirty="0" err="1" smtClean="0"/>
              <a:t>висоту</a:t>
            </a:r>
            <a:r>
              <a:rPr lang="ru-RU" b="1" dirty="0" smtClean="0"/>
              <a:t> </a:t>
            </a:r>
            <a:r>
              <a:rPr lang="ru-RU" b="1" dirty="0" err="1" smtClean="0"/>
              <a:t>садово</a:t>
            </a:r>
            <a:r>
              <a:rPr lang="ru-RU" b="1" dirty="0" smtClean="0"/>
              <a:t> -</a:t>
            </a:r>
            <a:r>
              <a:rPr lang="ru-RU" b="1" dirty="0" err="1" smtClean="0"/>
              <a:t>паркове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мистецтво</a:t>
            </a:r>
            <a:r>
              <a:rPr lang="ru-RU" b="1" dirty="0" smtClean="0"/>
              <a:t> , </a:t>
            </a:r>
            <a:r>
              <a:rPr lang="ru-RU" b="1" dirty="0" err="1" smtClean="0"/>
              <a:t>увібрав</a:t>
            </a:r>
            <a:r>
              <a:rPr lang="ru-RU" b="1" dirty="0" smtClean="0"/>
              <a:t> все </a:t>
            </a:r>
            <a:r>
              <a:rPr lang="ru-RU" b="1" dirty="0" err="1" smtClean="0"/>
              <a:t>краще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існувало</a:t>
            </a:r>
            <a:r>
              <a:rPr lang="ru-RU" b="1" dirty="0" smtClean="0"/>
              <a:t> до </a:t>
            </a:r>
            <a:r>
              <a:rPr lang="ru-RU" b="1" dirty="0" err="1" smtClean="0"/>
              <a:t>нього</a:t>
            </a:r>
            <a:r>
              <a:rPr lang="ru-RU" b="1" dirty="0" smtClean="0"/>
              <a:t> , і затвердив </a:t>
            </a:r>
            <a:r>
              <a:rPr lang="ru-RU" b="1" dirty="0" err="1" smtClean="0"/>
              <a:t>французький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класичний</a:t>
            </a:r>
            <a:r>
              <a:rPr lang="ru-RU" b="1" dirty="0" smtClean="0"/>
              <a:t> стиль 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0981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144000" cy="62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87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6465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1726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8712" cy="720080"/>
          </a:xfrm>
        </p:spPr>
        <p:txBody>
          <a:bodyPr>
            <a:normAutofit/>
          </a:bodyPr>
          <a:lstStyle/>
          <a:p>
            <a:r>
              <a:rPr lang="ru-RU" sz="2800" dirty="0"/>
              <a:t>лондонский </a:t>
            </a:r>
            <a:r>
              <a:rPr lang="ru-RU" sz="2800" dirty="0" err="1"/>
              <a:t>гайд-парк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14554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Гайд</a:t>
            </a:r>
            <a:r>
              <a:rPr lang="ru-RU" b="1" dirty="0" smtClean="0"/>
              <a:t>- парк - </a:t>
            </a:r>
            <a:r>
              <a:rPr lang="ru-RU" b="1" dirty="0" err="1" smtClean="0"/>
              <a:t>королівський</a:t>
            </a:r>
            <a:r>
              <a:rPr lang="ru-RU" b="1" dirty="0" smtClean="0"/>
              <a:t> парк, </a:t>
            </a:r>
            <a:r>
              <a:rPr lang="ru-RU" b="1" dirty="0" err="1" smtClean="0"/>
              <a:t>розташований</a:t>
            </a:r>
            <a:r>
              <a:rPr lang="ru-RU" b="1" dirty="0" smtClean="0"/>
              <a:t> в самому </a:t>
            </a:r>
            <a:r>
              <a:rPr lang="ru-RU" b="1" dirty="0" err="1" smtClean="0"/>
              <a:t>центрі</a:t>
            </a:r>
            <a:r>
              <a:rPr lang="ru-RU" b="1" dirty="0" smtClean="0"/>
              <a:t> Лондона. Є одним з </a:t>
            </a:r>
            <a:r>
              <a:rPr lang="ru-RU" b="1" dirty="0" err="1" smtClean="0"/>
              <a:t>найбільших</a:t>
            </a:r>
            <a:r>
              <a:rPr lang="ru-RU" b="1" dirty="0" smtClean="0"/>
              <a:t> </a:t>
            </a:r>
            <a:r>
              <a:rPr lang="ru-RU" b="1" dirty="0" err="1" smtClean="0"/>
              <a:t>лондонських</a:t>
            </a:r>
            <a:r>
              <a:rPr lang="ru-RU" b="1" dirty="0" smtClean="0"/>
              <a:t> </a:t>
            </a:r>
            <a:r>
              <a:rPr lang="ru-RU" b="1" dirty="0" err="1" smtClean="0"/>
              <a:t>парків.На</a:t>
            </a:r>
            <a:r>
              <a:rPr lang="ru-RU" b="1" dirty="0" smtClean="0"/>
              <a:t> </a:t>
            </a:r>
            <a:r>
              <a:rPr lang="ru-RU" b="1" dirty="0" err="1" smtClean="0"/>
              <a:t>сьогоднішній</a:t>
            </a:r>
            <a:r>
              <a:rPr lang="ru-RU" b="1" dirty="0" smtClean="0"/>
              <a:t> день , </a:t>
            </a:r>
            <a:r>
              <a:rPr lang="ru-RU" b="1" dirty="0" err="1" smtClean="0"/>
              <a:t>Гайд</a:t>
            </a:r>
            <a:r>
              <a:rPr lang="ru-RU" b="1" dirty="0" smtClean="0"/>
              <a:t> -парк </a:t>
            </a:r>
            <a:r>
              <a:rPr lang="ru-RU" b="1" dirty="0" err="1" smtClean="0"/>
              <a:t>досить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, як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жителів</a:t>
            </a:r>
            <a:r>
              <a:rPr lang="ru-RU" b="1" dirty="0" smtClean="0"/>
              <a:t> Лондона , так і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. Тут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грати</a:t>
            </a:r>
            <a:r>
              <a:rPr lang="ru-RU" b="1" dirty="0" smtClean="0"/>
              <a:t> у волейбол </a:t>
            </a:r>
            <a:r>
              <a:rPr lang="ru-RU" b="1" dirty="0" err="1" smtClean="0"/>
              <a:t>або</a:t>
            </a:r>
            <a:r>
              <a:rPr lang="ru-RU" b="1" dirty="0" smtClean="0"/>
              <a:t> футбол на </a:t>
            </a:r>
            <a:r>
              <a:rPr lang="ru-RU" b="1" dirty="0" err="1" smtClean="0"/>
              <a:t>спеціально</a:t>
            </a:r>
            <a:r>
              <a:rPr lang="ru-RU" b="1" dirty="0" smtClean="0"/>
              <a:t> </a:t>
            </a:r>
            <a:r>
              <a:rPr lang="ru-RU" b="1" dirty="0" err="1" smtClean="0"/>
              <a:t>обладнаних</a:t>
            </a:r>
            <a:r>
              <a:rPr lang="ru-RU" b="1" dirty="0" smtClean="0"/>
              <a:t> </a:t>
            </a:r>
            <a:r>
              <a:rPr lang="ru-RU" b="1" dirty="0" err="1" smtClean="0"/>
              <a:t>майданчиках</a:t>
            </a:r>
            <a:r>
              <a:rPr lang="ru-RU" b="1" dirty="0" smtClean="0"/>
              <a:t> , </a:t>
            </a:r>
            <a:r>
              <a:rPr lang="ru-RU" b="1" dirty="0" err="1" smtClean="0"/>
              <a:t>їздити</a:t>
            </a:r>
            <a:r>
              <a:rPr lang="ru-RU" b="1" dirty="0" smtClean="0"/>
              <a:t> верхи по </a:t>
            </a:r>
            <a:r>
              <a:rPr lang="en-US" b="1" dirty="0" smtClean="0"/>
              <a:t>Rotten Row - </a:t>
            </a:r>
            <a:r>
              <a:rPr lang="ru-RU" b="1" dirty="0" err="1" smtClean="0"/>
              <a:t>знаменитій</a:t>
            </a:r>
            <a:r>
              <a:rPr lang="ru-RU" b="1" dirty="0" smtClean="0"/>
              <a:t> </a:t>
            </a:r>
            <a:r>
              <a:rPr lang="ru-RU" b="1" dirty="0" err="1" smtClean="0"/>
              <a:t>дорозі</a:t>
            </a:r>
            <a:r>
              <a:rPr lang="ru-RU" b="1" dirty="0" smtClean="0"/>
              <a:t> для </a:t>
            </a:r>
            <a:r>
              <a:rPr lang="ru-RU" b="1" dirty="0" err="1" smtClean="0"/>
              <a:t>верхової</a:t>
            </a:r>
            <a:r>
              <a:rPr lang="ru-RU" b="1" dirty="0" smtClean="0"/>
              <a:t> </a:t>
            </a:r>
            <a:r>
              <a:rPr lang="ru-RU" b="1" dirty="0" err="1" smtClean="0"/>
              <a:t>їзди</a:t>
            </a:r>
            <a:r>
              <a:rPr lang="ru-RU" b="1" dirty="0" smtClean="0"/>
              <a:t>. </a:t>
            </a:r>
            <a:r>
              <a:rPr lang="ru-RU" b="1" dirty="0" err="1" smtClean="0"/>
              <a:t>Відвідувачі</a:t>
            </a:r>
            <a:r>
              <a:rPr lang="ru-RU" b="1" dirty="0" smtClean="0"/>
              <a:t> парку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купатися</a:t>
            </a:r>
            <a:r>
              <a:rPr lang="ru-RU" b="1" dirty="0" smtClean="0"/>
              <a:t> в </a:t>
            </a:r>
            <a:r>
              <a:rPr lang="ru-RU" b="1" dirty="0" err="1" smtClean="0"/>
              <a:t>озері</a:t>
            </a:r>
            <a:r>
              <a:rPr lang="ru-RU" b="1" dirty="0" smtClean="0"/>
              <a:t> , </a:t>
            </a:r>
            <a:r>
              <a:rPr lang="ru-RU" b="1" dirty="0" err="1" smtClean="0"/>
              <a:t>кататися</a:t>
            </a:r>
            <a:r>
              <a:rPr lang="ru-RU" b="1" dirty="0" smtClean="0"/>
              <a:t> на роликах </a:t>
            </a:r>
            <a:r>
              <a:rPr lang="ru-RU" b="1" dirty="0" err="1" smtClean="0"/>
              <a:t>або</a:t>
            </a:r>
            <a:r>
              <a:rPr lang="ru-RU" b="1" dirty="0" smtClean="0"/>
              <a:t> просто </a:t>
            </a:r>
            <a:r>
              <a:rPr lang="ru-RU" b="1" dirty="0" err="1" smtClean="0"/>
              <a:t>прогулюватися</a:t>
            </a:r>
            <a:r>
              <a:rPr lang="ru-RU" b="1" dirty="0" smtClean="0"/>
              <a:t> по </a:t>
            </a:r>
            <a:r>
              <a:rPr lang="ru-RU" b="1" dirty="0" err="1" smtClean="0"/>
              <a:t>тінистих</a:t>
            </a:r>
            <a:r>
              <a:rPr lang="ru-RU" b="1" dirty="0" smtClean="0"/>
              <a:t> </a:t>
            </a:r>
            <a:r>
              <a:rPr lang="ru-RU" b="1" dirty="0" err="1" smtClean="0"/>
              <a:t>алеях</a:t>
            </a:r>
            <a:r>
              <a:rPr lang="ru-RU" b="1" dirty="0" smtClean="0"/>
              <a:t> . 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парку </a:t>
            </a:r>
            <a:r>
              <a:rPr lang="ru-RU" b="1" dirty="0" err="1" smtClean="0"/>
              <a:t>досить</a:t>
            </a:r>
            <a:r>
              <a:rPr lang="ru-RU" b="1" dirty="0" smtClean="0"/>
              <a:t> часто </a:t>
            </a:r>
            <a:r>
              <a:rPr lang="ru-RU" b="1" dirty="0" err="1" smtClean="0"/>
              <a:t>проходять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концерти</a:t>
            </a:r>
            <a:r>
              <a:rPr lang="ru-RU" b="1" dirty="0" smtClean="0"/>
              <a:t> , </a:t>
            </a:r>
            <a:r>
              <a:rPr lang="ru-RU" b="1" dirty="0" err="1" smtClean="0"/>
              <a:t>виступи</a:t>
            </a:r>
            <a:r>
              <a:rPr lang="ru-RU" b="1" dirty="0" smtClean="0"/>
              <a:t> , </a:t>
            </a:r>
            <a:r>
              <a:rPr lang="ru-RU" b="1" dirty="0" err="1" smtClean="0"/>
              <a:t>офіційні</a:t>
            </a:r>
            <a:r>
              <a:rPr lang="ru-RU" b="1" dirty="0" smtClean="0"/>
              <a:t> </a:t>
            </a:r>
            <a:r>
              <a:rPr lang="ru-RU" b="1" dirty="0" err="1" smtClean="0"/>
              <a:t>паради</a:t>
            </a:r>
            <a:r>
              <a:rPr lang="ru-RU" b="1" dirty="0" smtClean="0"/>
              <a:t> і </a:t>
            </a:r>
            <a:r>
              <a:rPr lang="ru-RU" b="1" dirty="0" err="1" smtClean="0"/>
              <a:t>найрізноманітніші</a:t>
            </a:r>
            <a:r>
              <a:rPr lang="ru-RU" b="1" dirty="0" smtClean="0"/>
              <a:t> </a:t>
            </a:r>
            <a:r>
              <a:rPr lang="ru-RU" b="1" dirty="0" err="1" smtClean="0"/>
              <a:t>вистави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461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6" y="188640"/>
            <a:ext cx="912226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080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3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924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876" y="1268760"/>
            <a:ext cx="6400800" cy="685800"/>
          </a:xfrm>
        </p:spPr>
        <p:txBody>
          <a:bodyPr>
            <a:normAutofit/>
          </a:bodyPr>
          <a:lstStyle/>
          <a:p>
            <a:r>
              <a:rPr lang="ru-RU" dirty="0" err="1"/>
              <a:t>Алупкінський</a:t>
            </a:r>
            <a:r>
              <a:rPr lang="ru-RU" dirty="0"/>
              <a:t> парк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1455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Алупкінський</a:t>
            </a:r>
            <a:r>
              <a:rPr lang="ru-RU" sz="1600" b="1" dirty="0" smtClean="0"/>
              <a:t> парк </a:t>
            </a:r>
            <a:r>
              <a:rPr lang="ru-RU" sz="1600" b="1" dirty="0" err="1" smtClean="0"/>
              <a:t>заснований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першій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половині</a:t>
            </a:r>
            <a:r>
              <a:rPr lang="ru-RU" sz="1600" b="1" dirty="0" smtClean="0"/>
              <a:t> </a:t>
            </a:r>
            <a:r>
              <a:rPr lang="en-US" sz="1600" b="1" dirty="0" smtClean="0"/>
              <a:t>XIX </a:t>
            </a:r>
            <a:r>
              <a:rPr lang="ru-RU" sz="1600" b="1" dirty="0" err="1" smtClean="0"/>
              <a:t>століття</a:t>
            </a:r>
            <a:r>
              <a:rPr lang="ru-RU" sz="1600" b="1" dirty="0" smtClean="0"/>
              <a:t>. На </a:t>
            </a:r>
            <a:r>
              <a:rPr lang="ru-RU" sz="1600" b="1" dirty="0" err="1" smtClean="0"/>
              <a:t>площі</a:t>
            </a:r>
            <a:r>
              <a:rPr lang="ru-RU" sz="1600" b="1" dirty="0" smtClean="0"/>
              <a:t> в 40 га </a:t>
            </a:r>
            <a:r>
              <a:rPr lang="ru-RU" sz="1600" b="1" dirty="0" err="1" smtClean="0"/>
              <a:t>виростають</a:t>
            </a:r>
            <a:r>
              <a:rPr lang="ru-RU" sz="1600" b="1" dirty="0" smtClean="0"/>
              <a:t> до 200 </a:t>
            </a:r>
            <a:r>
              <a:rPr lang="ru-RU" sz="1600" b="1" dirty="0" err="1" smtClean="0"/>
              <a:t>екзотичних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деревно</a:t>
            </a:r>
            <a:r>
              <a:rPr lang="ru-RU" sz="1600" b="1" dirty="0" smtClean="0"/>
              <a:t> - </a:t>
            </a:r>
            <a:r>
              <a:rPr lang="ru-RU" sz="1600" b="1" dirty="0" err="1" smtClean="0"/>
              <a:t>чагарникових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видів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різновидів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садових</a:t>
            </a:r>
            <a:r>
              <a:rPr lang="ru-RU" sz="1600" b="1" dirty="0" smtClean="0"/>
              <a:t> форм . </a:t>
            </a:r>
            <a:r>
              <a:rPr lang="ru-RU" sz="1600" b="1" dirty="0" err="1" smtClean="0"/>
              <a:t>Розбитий</a:t>
            </a:r>
            <a:r>
              <a:rPr lang="ru-RU" sz="1600" b="1" dirty="0" smtClean="0"/>
              <a:t> парк в пейзажному ,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ландшафтному </a:t>
            </a:r>
            <a:r>
              <a:rPr lang="ru-RU" sz="1600" b="1" dirty="0" err="1" smtClean="0"/>
              <a:t>стилі</a:t>
            </a:r>
            <a:r>
              <a:rPr lang="ru-RU" sz="1600" b="1" dirty="0" smtClean="0"/>
              <a:t>. Тут створена </a:t>
            </a:r>
            <a:r>
              <a:rPr lang="ru-RU" sz="1600" b="1" dirty="0" err="1" smtClean="0"/>
              <a:t>унікальна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озерна</a:t>
            </a:r>
            <a:r>
              <a:rPr lang="ru-RU" sz="1600" b="1" dirty="0" smtClean="0"/>
              <a:t> система , а </a:t>
            </a:r>
            <a:r>
              <a:rPr lang="ru-RU" sz="1600" b="1" dirty="0" err="1" smtClean="0"/>
              <a:t>також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водоспади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водні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каскади</a:t>
            </a:r>
            <a:r>
              <a:rPr lang="ru-RU" sz="1600" b="1" dirty="0" smtClean="0"/>
              <a:t> , дороги і </a:t>
            </a:r>
            <a:r>
              <a:rPr lang="ru-RU" sz="1600" b="1" dirty="0" err="1" smtClean="0"/>
              <a:t>галявини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важко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повірити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раніше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ця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територія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була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вкрита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лише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уламками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діабазових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скель</a:t>
            </a:r>
            <a:r>
              <a:rPr lang="ru-RU" sz="1600" b="1" dirty="0" smtClean="0"/>
              <a:t>. </a:t>
            </a:r>
            <a:r>
              <a:rPr lang="ru-RU" sz="1600" b="1" dirty="0" err="1" smtClean="0"/>
              <a:t>Рослинний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світ</a:t>
            </a:r>
            <a:r>
              <a:rPr lang="ru-RU" sz="1600" b="1" dirty="0" smtClean="0"/>
              <a:t> парку </a:t>
            </a:r>
            <a:r>
              <a:rPr lang="ru-RU" sz="1600" b="1" dirty="0" err="1" smtClean="0"/>
              <a:t>представляють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пальми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лаври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кипариси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маслини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суничник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дрібноплідний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великоплідний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араукарія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чилійська</a:t>
            </a:r>
            <a:r>
              <a:rPr lang="ru-RU" sz="1600" b="1" dirty="0" smtClean="0"/>
              <a:t> і калина </a:t>
            </a:r>
            <a:r>
              <a:rPr lang="ru-RU" sz="1600" b="1" dirty="0" err="1" smtClean="0"/>
              <a:t>вічнозелена</a:t>
            </a:r>
            <a:r>
              <a:rPr lang="ru-RU" sz="1600" b="1" dirty="0" smtClean="0"/>
              <a:t> . У парку </a:t>
            </a:r>
            <a:r>
              <a:rPr lang="ru-RU" sz="1600" b="1" dirty="0" err="1" smtClean="0"/>
              <a:t>акліматизована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безліч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екзотичних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країн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Середземномор'я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Північної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Південної</a:t>
            </a:r>
            <a:r>
              <a:rPr lang="ru-RU" sz="1600" b="1" dirty="0" smtClean="0"/>
              <a:t> Америки , </a:t>
            </a:r>
            <a:r>
              <a:rPr lang="ru-RU" sz="1600" b="1" dirty="0" err="1" smtClean="0"/>
              <a:t>Східної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Азії</a:t>
            </a:r>
            <a:r>
              <a:rPr lang="ru-RU" sz="1600" b="1" dirty="0" smtClean="0"/>
              <a:t>. Все </a:t>
            </a:r>
            <a:r>
              <a:rPr lang="ru-RU" sz="1600" b="1" dirty="0" err="1" smtClean="0"/>
              <a:t>зроблено</a:t>
            </a:r>
            <a:r>
              <a:rPr lang="ru-RU" sz="1600" b="1" dirty="0" smtClean="0"/>
              <a:t> з </a:t>
            </a:r>
            <a:r>
              <a:rPr lang="ru-RU" sz="1600" b="1" dirty="0" err="1" smtClean="0"/>
              <a:t>умілим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використанням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нагромаджень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кам'яних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хаосів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гірських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джерел</a:t>
            </a:r>
            <a:r>
              <a:rPr lang="ru-RU" sz="1600" b="1" dirty="0" smtClean="0"/>
              <a:t> , </a:t>
            </a:r>
            <a:r>
              <a:rPr lang="ru-RU" sz="1600" b="1" dirty="0" err="1" smtClean="0"/>
              <a:t>аборигенної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рослинності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Алупкінський</a:t>
            </a:r>
            <a:r>
              <a:rPr lang="ru-RU" sz="1600" b="1" dirty="0" smtClean="0"/>
              <a:t> парк по праву </a:t>
            </a:r>
            <a:r>
              <a:rPr lang="ru-RU" sz="1600" b="1" dirty="0" err="1" smtClean="0"/>
              <a:t>вважається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найкрасивішим</a:t>
            </a:r>
            <a:r>
              <a:rPr lang="ru-RU" sz="1600" b="1" dirty="0" smtClean="0"/>
              <a:t> парком </a:t>
            </a:r>
            <a:r>
              <a:rPr lang="ru-RU" sz="1600" b="1" dirty="0" err="1" smtClean="0"/>
              <a:t>Південного</a:t>
            </a:r>
            <a:r>
              <a:rPr lang="ru-RU" sz="1600" b="1" dirty="0" smtClean="0"/>
              <a:t> берега </a:t>
            </a:r>
            <a:r>
              <a:rPr lang="ru-RU" sz="1600" b="1" dirty="0" err="1" smtClean="0"/>
              <a:t>Криму</a:t>
            </a:r>
            <a:r>
              <a:rPr lang="ru-RU" sz="1600" b="1" dirty="0" smtClean="0"/>
              <a:t> 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17741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" y="132616"/>
            <a:ext cx="9136000" cy="65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31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296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Паркова культура: гармонія людини та природи</vt:lpstr>
      <vt:lpstr>Версальський парк</vt:lpstr>
      <vt:lpstr>Слайд 3</vt:lpstr>
      <vt:lpstr>Слайд 4</vt:lpstr>
      <vt:lpstr>лондонский гайд-парк</vt:lpstr>
      <vt:lpstr>Слайд 6</vt:lpstr>
      <vt:lpstr>Слайд 7</vt:lpstr>
      <vt:lpstr>Алупкінський парк</vt:lpstr>
      <vt:lpstr>Слайд 9</vt:lpstr>
      <vt:lpstr>Слайд 10</vt:lpstr>
      <vt:lpstr>Сад мініатюрних пейзажів</vt:lpstr>
      <vt:lpstr>Слайд 12</vt:lpstr>
      <vt:lpstr>Слайд 13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Паркова культура: гармонія людини та природи</dc:title>
  <dc:creator>WIN7XP</dc:creator>
  <cp:lastModifiedBy>KTK</cp:lastModifiedBy>
  <cp:revision>7</cp:revision>
  <dcterms:created xsi:type="dcterms:W3CDTF">2013-10-23T09:25:11Z</dcterms:created>
  <dcterms:modified xsi:type="dcterms:W3CDTF">2014-05-07T21:11:10Z</dcterms:modified>
</cp:coreProperties>
</file>