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0" r:id="rId5"/>
    <p:sldId id="261" r:id="rId6"/>
    <p:sldId id="262" r:id="rId7"/>
    <p:sldId id="264" r:id="rId8"/>
    <p:sldId id="263" r:id="rId9"/>
    <p:sldId id="265" r:id="rId10"/>
    <p:sldId id="270" r:id="rId11"/>
    <p:sldId id="266" r:id="rId12"/>
    <p:sldId id="267" r:id="rId13"/>
    <p:sldId id="269" r:id="rId14"/>
    <p:sldId id="268" r:id="rId15"/>
    <p:sldId id="271" r:id="rId16"/>
    <p:sldId id="272" r:id="rId17"/>
    <p:sldId id="273" r:id="rId18"/>
    <p:sldId id="274" r:id="rId19"/>
    <p:sldId id="275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49" d="100"/>
          <a:sy n="49" d="100"/>
        </p:scale>
        <p:origin x="-240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24.04.2013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24.04.2013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24.04.2013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24.04.2013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24.04.2013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24.04.2013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24.04.2013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24.04.2013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24.04.2013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24.04.2013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24.04.2013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24.04.2013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476672"/>
            <a:ext cx="9636404" cy="60227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79466" y="2852936"/>
            <a:ext cx="7772400" cy="1470025"/>
          </a:xfrm>
        </p:spPr>
        <p:txBody>
          <a:bodyPr>
            <a:noAutofit/>
          </a:bodyPr>
          <a:lstStyle/>
          <a:p>
            <a:r>
              <a:rPr lang="en-US" sz="12000" dirty="0" smtClean="0">
                <a:latin typeface="Bernard MT Condensed" pitchFamily="18" charset="0"/>
              </a:rPr>
              <a:t>England</a:t>
            </a:r>
            <a:endParaRPr lang="ru-RU" sz="12000" dirty="0"/>
          </a:p>
        </p:txBody>
      </p:sp>
    </p:spTree>
    <p:extLst>
      <p:ext uri="{BB962C8B-B14F-4D97-AF65-F5344CB8AC3E}">
        <p14:creationId xmlns:p14="http://schemas.microsoft.com/office/powerpoint/2010/main" val="12418583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42579" y="0"/>
            <a:ext cx="1031278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43808" y="116632"/>
            <a:ext cx="8229600" cy="1143000"/>
          </a:xfrm>
        </p:spPr>
        <p:txBody>
          <a:bodyPr/>
          <a:lstStyle/>
          <a:p>
            <a:r>
              <a:rPr lang="en-US" dirty="0">
                <a:latin typeface="Bernard MT Condensed" pitchFamily="18" charset="0"/>
              </a:rPr>
              <a:t>Sheffield </a:t>
            </a:r>
            <a:endParaRPr lang="ru-RU" dirty="0"/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980728"/>
            <a:ext cx="4824536" cy="36184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6875" y="2348880"/>
            <a:ext cx="5178442" cy="38912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3812" y="260648"/>
            <a:ext cx="4776192" cy="3582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465713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14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640" y="0"/>
            <a:ext cx="9354522" cy="69223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30338" y="476672"/>
            <a:ext cx="8229600" cy="1143000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Bernard MT Condensed" pitchFamily="18" charset="0"/>
              </a:rPr>
              <a:t>Nottingham</a:t>
            </a:r>
            <a:endParaRPr lang="ru-RU" sz="5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2957093"/>
            <a:ext cx="3096344" cy="39009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548680"/>
            <a:ext cx="4714931" cy="3528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7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3991" y="2312876"/>
            <a:ext cx="6089780" cy="40700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512708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800" decel="100000"/>
                                        <p:tgtEl>
                                          <p:spTgt spid="102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800" decel="100000" fill="hold"/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102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102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21" y="431848"/>
            <a:ext cx="9178027" cy="6112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2844824" y="260648"/>
            <a:ext cx="8229600" cy="1143000"/>
          </a:xfrm>
        </p:spPr>
        <p:txBody>
          <a:bodyPr/>
          <a:lstStyle/>
          <a:p>
            <a:r>
              <a:rPr lang="en-US" dirty="0" smtClean="0">
                <a:latin typeface="Bernard MT Condensed" pitchFamily="18" charset="0"/>
              </a:rPr>
              <a:t>Goose </a:t>
            </a:r>
            <a:r>
              <a:rPr lang="en-US" dirty="0">
                <a:latin typeface="Bernard MT Condensed" pitchFamily="18" charset="0"/>
              </a:rPr>
              <a:t>fair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007865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9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20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4458570" cy="4449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21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3702" y="3457195"/>
            <a:ext cx="6424330" cy="29308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22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694507"/>
            <a:ext cx="4776192" cy="3582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366808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3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3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3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3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3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3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3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3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3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4664"/>
            <a:ext cx="9319898" cy="6174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2844824" y="404664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Bernard MT Condensed" pitchFamily="18" charset="0"/>
              </a:rPr>
              <a:t>Theaters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844824"/>
            <a:ext cx="6589660" cy="43885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7325153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2196752" y="620688"/>
            <a:ext cx="8229600" cy="1143000"/>
          </a:xfrm>
        </p:spPr>
        <p:txBody>
          <a:bodyPr/>
          <a:lstStyle/>
          <a:p>
            <a:r>
              <a:rPr lang="en-US" dirty="0">
                <a:latin typeface="Bernard MT Condensed" pitchFamily="18" charset="0"/>
              </a:rPr>
              <a:t>Town Hall</a:t>
            </a:r>
            <a:endParaRPr lang="ru-RU" dirty="0"/>
          </a:p>
        </p:txBody>
      </p:sp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764704"/>
            <a:ext cx="5472608" cy="4104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4681023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5200" y="276822"/>
            <a:ext cx="9828584" cy="65811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391" y="276821"/>
            <a:ext cx="3553601" cy="53262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2579" y="950021"/>
            <a:ext cx="3475894" cy="52347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0173232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-3475"/>
            <a:ext cx="5328592" cy="686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76671"/>
            <a:ext cx="3135982" cy="42763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272982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896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8719" y="389896"/>
            <a:ext cx="8229600" cy="1143000"/>
          </a:xfrm>
        </p:spPr>
        <p:txBody>
          <a:bodyPr/>
          <a:lstStyle/>
          <a:p>
            <a:r>
              <a:rPr lang="en-US" dirty="0">
                <a:latin typeface="Bernard MT Condensed" pitchFamily="18" charset="0"/>
              </a:rPr>
              <a:t>The Cathedral Church of St Marie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89896"/>
            <a:ext cx="4571999" cy="6095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2348880"/>
            <a:ext cx="5876637" cy="35787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382465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800" decel="100000"/>
                                        <p:tgtEl>
                                          <p:spTgt spid="184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184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184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0568" y="0"/>
            <a:ext cx="1015312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260648"/>
            <a:ext cx="6851104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Cooper Std Black" pitchFamily="18" charset="0"/>
              </a:rPr>
              <a:t>Thanks for your attention!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84959" y="3717032"/>
            <a:ext cx="3456384" cy="2509739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  <a:latin typeface="Cooper Std Black" pitchFamily="18" charset="0"/>
              </a:rPr>
              <a:t>Prepared by </a:t>
            </a:r>
            <a:r>
              <a:rPr lang="en-US" dirty="0" err="1" smtClean="0">
                <a:solidFill>
                  <a:schemeClr val="bg1"/>
                </a:solidFill>
                <a:latin typeface="Cooper Std Black" pitchFamily="18" charset="0"/>
              </a:rPr>
              <a:t>Makarenko</a:t>
            </a:r>
            <a:r>
              <a:rPr lang="en-US" dirty="0" smtClean="0">
                <a:solidFill>
                  <a:schemeClr val="bg1"/>
                </a:solidFill>
                <a:latin typeface="Cooper Std Black" pitchFamily="18" charset="0"/>
              </a:rPr>
              <a:t> Galina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02220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7" y="836712"/>
            <a:ext cx="9900253" cy="55688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2340768" y="980728"/>
            <a:ext cx="8229600" cy="1143000"/>
          </a:xfrm>
        </p:spPr>
        <p:txBody>
          <a:bodyPr>
            <a:normAutofit/>
          </a:bodyPr>
          <a:lstStyle/>
          <a:p>
            <a:r>
              <a:rPr lang="en-US" sz="6600" b="1" dirty="0" smtClean="0">
                <a:latin typeface="Bernard MT Condensed" pitchFamily="18" charset="0"/>
              </a:rPr>
              <a:t>London</a:t>
            </a:r>
            <a:endParaRPr lang="ru-RU" sz="66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77109" y="4293096"/>
            <a:ext cx="8640960" cy="4525963"/>
          </a:xfrm>
        </p:spPr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indent="0">
              <a:buNone/>
            </a:pPr>
            <a:r>
              <a:rPr lang="en-US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dobe Caslon Pro Bold" pitchFamily="18" charset="0"/>
              </a:rPr>
              <a:t>London is a magnificent place which can offer a whole lot of attractions to visit. This marvelous country offers a rich history, </a:t>
            </a:r>
            <a:r>
              <a:rPr lang="en-US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dobe Caslon Pro Bold" pitchFamily="18" charset="0"/>
              </a:rPr>
              <a:t>delicious cuisine, </a:t>
            </a:r>
            <a:r>
              <a:rPr lang="en-US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dobe Caslon Pro Bold" pitchFamily="18" charset="0"/>
              </a:rPr>
              <a:t>friendly people, and most of all, amazing attractions. A trip to London without seeing the sights is </a:t>
            </a:r>
            <a:r>
              <a:rPr lang="en-US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dobe Caslon Pro Bold" pitchFamily="18" charset="0"/>
              </a:rPr>
              <a:t>like </a:t>
            </a:r>
            <a:r>
              <a:rPr lang="en-US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dobe Caslon Pro Bold" pitchFamily="18" charset="0"/>
              </a:rPr>
              <a:t>not visiting London at all!</a:t>
            </a:r>
          </a:p>
          <a:p>
            <a:endParaRPr lang="en-US" sz="2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dobe Caslon Pro Bol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691090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0693" y="332656"/>
            <a:ext cx="9202842" cy="6021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2412776" y="332656"/>
            <a:ext cx="8229600" cy="1143000"/>
          </a:xfrm>
        </p:spPr>
        <p:txBody>
          <a:bodyPr/>
          <a:lstStyle/>
          <a:p>
            <a:r>
              <a:rPr lang="en-US" b="1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Bernard MT Condensed" pitchFamily="18" charset="0"/>
              </a:rPr>
              <a:t>British Museum</a:t>
            </a:r>
            <a:endParaRPr lang="ru-RU" b="1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0694" y="2204864"/>
            <a:ext cx="9415221" cy="3344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2381000"/>
            <a:ext cx="3154343" cy="42057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646" y="427357"/>
            <a:ext cx="2952328" cy="3941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988840"/>
            <a:ext cx="4762500" cy="3171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721169"/>
            <a:ext cx="2808312" cy="37492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4579" y="623243"/>
            <a:ext cx="4497661" cy="3253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0655360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5360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83768" y="188640"/>
            <a:ext cx="8229600" cy="1143000"/>
          </a:xfrm>
        </p:spPr>
        <p:txBody>
          <a:bodyPr/>
          <a:lstStyle/>
          <a:p>
            <a:r>
              <a:rPr lang="en-US" dirty="0">
                <a:latin typeface="Bernard MT Condensed" pitchFamily="18" charset="0"/>
              </a:rPr>
              <a:t>Tower of London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492896"/>
            <a:ext cx="5326535" cy="4081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6467" y="2186855"/>
            <a:ext cx="4526807" cy="32043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663" y="260648"/>
            <a:ext cx="5290934" cy="3528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697480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43" y="0"/>
            <a:ext cx="9154956" cy="6866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908720" y="116632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Bernard MT Condensed" pitchFamily="18" charset="0"/>
              </a:rPr>
              <a:t>London Eye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7" y="3265908"/>
            <a:ext cx="5413999" cy="36003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76672"/>
            <a:ext cx="4058816" cy="36935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226" y="908719"/>
            <a:ext cx="6039401" cy="40262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425107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6244" y="0"/>
            <a:ext cx="975360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764704" y="116632"/>
            <a:ext cx="8229600" cy="1143000"/>
          </a:xfrm>
        </p:spPr>
        <p:txBody>
          <a:bodyPr/>
          <a:lstStyle/>
          <a:p>
            <a:r>
              <a:rPr lang="en-US" dirty="0">
                <a:latin typeface="Bernard MT Condensed" pitchFamily="18" charset="0"/>
              </a:rPr>
              <a:t>National Gallery</a:t>
            </a:r>
            <a:endParaRPr lang="ru-RU" dirty="0"/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43" y="2879279"/>
            <a:ext cx="5148064" cy="3861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1124744"/>
            <a:ext cx="5436525" cy="36347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2708920"/>
            <a:ext cx="5994695" cy="34437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907" y="1752513"/>
            <a:ext cx="4210137" cy="38101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2961953"/>
            <a:ext cx="5905500" cy="3695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3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1032" y="1820969"/>
            <a:ext cx="6750351" cy="37126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38754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4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4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61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82" name="Picture 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058" y="20436"/>
            <a:ext cx="9747821" cy="69099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363827" y="620688"/>
            <a:ext cx="2874738" cy="44622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836712"/>
            <a:ext cx="3024336" cy="4032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620688"/>
            <a:ext cx="8229600" cy="1143000"/>
          </a:xfrm>
        </p:spPr>
        <p:txBody>
          <a:bodyPr/>
          <a:lstStyle/>
          <a:p>
            <a:r>
              <a:rPr lang="en-US" dirty="0">
                <a:latin typeface="Bernard MT Condensed" pitchFamily="18" charset="0"/>
              </a:rPr>
              <a:t>House of Parliament </a:t>
            </a:r>
            <a:endParaRPr lang="ru-RU" dirty="0"/>
          </a:p>
        </p:txBody>
      </p:sp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3239799"/>
            <a:ext cx="4392488" cy="3513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1699933"/>
            <a:ext cx="4381500" cy="2628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6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0219" y="3128950"/>
            <a:ext cx="4108829" cy="34804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7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5317" y="2473606"/>
            <a:ext cx="4291841" cy="3218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9" name="Picture 1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0548" y="-23736"/>
            <a:ext cx="4701380" cy="7044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987152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800" decel="1000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800" decel="100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71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900" decel="100000" fill="hold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71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71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717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7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544" y="0"/>
            <a:ext cx="11382936" cy="85372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27784" y="332656"/>
            <a:ext cx="8229600" cy="1143000"/>
          </a:xfrm>
        </p:spPr>
        <p:txBody>
          <a:bodyPr/>
          <a:lstStyle/>
          <a:p>
            <a:r>
              <a:rPr lang="en-US" dirty="0">
                <a:latin typeface="Bernard MT Condensed" pitchFamily="18" charset="0"/>
              </a:rPr>
              <a:t>Madame </a:t>
            </a:r>
            <a:r>
              <a:rPr lang="en-US" dirty="0" err="1" smtClean="0">
                <a:latin typeface="Bernard MT Condensed" pitchFamily="18" charset="0"/>
              </a:rPr>
              <a:t>Tussauds</a:t>
            </a:r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061847" y="28650964"/>
            <a:ext cx="4176463" cy="31323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1556792"/>
            <a:ext cx="2468233" cy="34132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068960"/>
            <a:ext cx="4378457" cy="32838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795544"/>
            <a:ext cx="3079799" cy="4106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0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9" y="2348880"/>
            <a:ext cx="2966176" cy="3672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1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033" y="483087"/>
            <a:ext cx="3355414" cy="4731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3" name="Picture 1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2848742"/>
            <a:ext cx="5463816" cy="4499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382297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800" decel="100000"/>
                                        <p:tgtEl>
                                          <p:spTgt spid="81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800" decel="1000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800" decel="1000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2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2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2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2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20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20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20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20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20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20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20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20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2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82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866" y="238175"/>
            <a:ext cx="8757142" cy="65678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03848" y="836712"/>
            <a:ext cx="5940152" cy="233285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dirty="0" smtClean="0">
                <a:solidFill>
                  <a:schemeClr val="bg1"/>
                </a:solidFill>
                <a:latin typeface="Cooper Std Black" pitchFamily="18" charset="0"/>
              </a:rPr>
              <a:t>When </a:t>
            </a:r>
            <a:r>
              <a:rPr lang="en-US" sz="2800" b="1" dirty="0">
                <a:solidFill>
                  <a:schemeClr val="bg1"/>
                </a:solidFill>
                <a:latin typeface="Cooper Std Black" pitchFamily="18" charset="0"/>
              </a:rPr>
              <a:t>a man is tired of London, he is tired of life; for there is in London all that life can </a:t>
            </a:r>
            <a:r>
              <a:rPr lang="en-US" sz="2800" b="1" dirty="0" smtClean="0">
                <a:solidFill>
                  <a:schemeClr val="bg1"/>
                </a:solidFill>
                <a:latin typeface="Cooper Std Black" pitchFamily="18" charset="0"/>
              </a:rPr>
              <a:t>afford.</a:t>
            </a:r>
          </a:p>
          <a:p>
            <a:pPr marL="0" indent="0">
              <a:buNone/>
            </a:pPr>
            <a:r>
              <a:rPr lang="en-US" sz="2800" b="1" dirty="0">
                <a:solidFill>
                  <a:schemeClr val="bg1"/>
                </a:solidFill>
                <a:latin typeface="Cooper Std Black" pitchFamily="18" charset="0"/>
              </a:rPr>
              <a:t> </a:t>
            </a:r>
            <a:r>
              <a:rPr lang="en-US" sz="2800" b="1" dirty="0" smtClean="0">
                <a:solidFill>
                  <a:schemeClr val="bg1"/>
                </a:solidFill>
                <a:latin typeface="Cooper Std Black" pitchFamily="18" charset="0"/>
              </a:rPr>
              <a:t>                Samuel Johnson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991507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482</TotalTime>
  <Words>120</Words>
  <Application>Microsoft Office PowerPoint</Application>
  <PresentationFormat>Экран (4:3)</PresentationFormat>
  <Paragraphs>19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Тема Office</vt:lpstr>
      <vt:lpstr>England</vt:lpstr>
      <vt:lpstr>London</vt:lpstr>
      <vt:lpstr>British Museum</vt:lpstr>
      <vt:lpstr>Tower of London</vt:lpstr>
      <vt:lpstr>London Eye</vt:lpstr>
      <vt:lpstr>National Gallery</vt:lpstr>
      <vt:lpstr>House of Parliament </vt:lpstr>
      <vt:lpstr>Madame Tussauds</vt:lpstr>
      <vt:lpstr>Презентация PowerPoint</vt:lpstr>
      <vt:lpstr>Sheffield </vt:lpstr>
      <vt:lpstr>Nottingham</vt:lpstr>
      <vt:lpstr>Goose fair</vt:lpstr>
      <vt:lpstr>Презентация PowerPoint</vt:lpstr>
      <vt:lpstr>Theaters</vt:lpstr>
      <vt:lpstr>Town Hall</vt:lpstr>
      <vt:lpstr>Презентация PowerPoint</vt:lpstr>
      <vt:lpstr>Презентация PowerPoint</vt:lpstr>
      <vt:lpstr>The Cathedral Church of St Marie</vt:lpstr>
      <vt:lpstr>Thanks for your attention!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England</dc:title>
  <dc:creator>Galichka</dc:creator>
  <cp:lastModifiedBy>Galichka</cp:lastModifiedBy>
  <cp:revision>31</cp:revision>
  <dcterms:created xsi:type="dcterms:W3CDTF">2013-04-24T14:22:05Z</dcterms:created>
  <dcterms:modified xsi:type="dcterms:W3CDTF">2013-04-24T22:35:12Z</dcterms:modified>
</cp:coreProperties>
</file>