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6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про шкоду тютюнокуріння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846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5042"/>
            <a:ext cx="8352928" cy="604564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974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572000"/>
            <a:ext cx="5616624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Чому так важливо кинути палити?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76672"/>
            <a:ext cx="6372200" cy="4752528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головних</a:t>
            </a:r>
            <a:r>
              <a:rPr lang="ru-RU" dirty="0"/>
              <a:t> причин </a:t>
            </a:r>
            <a:r>
              <a:rPr lang="ru-RU" dirty="0" err="1"/>
              <a:t>смерті</a:t>
            </a:r>
            <a:r>
              <a:rPr lang="ru-RU" dirty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  <a:r>
              <a:rPr lang="ru-RU" dirty="0" err="1"/>
              <a:t>запобігти</a:t>
            </a:r>
            <a:r>
              <a:rPr lang="ru-RU" dirty="0" smtClean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так </a:t>
            </a:r>
            <a:r>
              <a:rPr lang="ru-RU" dirty="0" err="1"/>
              <a:t>триватиме</a:t>
            </a:r>
            <a:r>
              <a:rPr lang="ru-RU" dirty="0"/>
              <a:t> і </a:t>
            </a:r>
            <a:r>
              <a:rPr lang="ru-RU" dirty="0" err="1"/>
              <a:t>далі</a:t>
            </a:r>
            <a:r>
              <a:rPr lang="ru-RU" dirty="0"/>
              <a:t>, то через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стане основною причиною </a:t>
            </a:r>
            <a:r>
              <a:rPr lang="ru-RU" dirty="0" err="1"/>
              <a:t>смерті</a:t>
            </a:r>
            <a:r>
              <a:rPr lang="ru-RU" dirty="0"/>
              <a:t> та </a:t>
            </a:r>
            <a:r>
              <a:rPr lang="ru-RU" dirty="0" err="1"/>
              <a:t>інвалідності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 smtClean="0"/>
              <a:t>забиратиме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/>
              <a:t>життів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СНІД, </a:t>
            </a:r>
            <a:r>
              <a:rPr lang="ru-RU" dirty="0" err="1"/>
              <a:t>туберкульоз</a:t>
            </a:r>
            <a:r>
              <a:rPr lang="ru-RU" dirty="0" smtClean="0"/>
              <a:t>, ДТП, </a:t>
            </a:r>
            <a:r>
              <a:rPr lang="ru-RU" dirty="0" err="1"/>
              <a:t>вбивства</a:t>
            </a:r>
            <a:r>
              <a:rPr lang="ru-RU" dirty="0"/>
              <a:t> і </a:t>
            </a:r>
            <a:r>
              <a:rPr lang="ru-RU" dirty="0" err="1"/>
              <a:t>самогубства</a:t>
            </a:r>
            <a:r>
              <a:rPr lang="ru-RU" dirty="0"/>
              <a:t> разом </a:t>
            </a:r>
            <a:r>
              <a:rPr lang="ru-RU" dirty="0" err="1"/>
              <a:t>узяті</a:t>
            </a:r>
            <a:r>
              <a:rPr lang="ru-RU" dirty="0"/>
              <a:t>. </a:t>
            </a:r>
            <a:r>
              <a:rPr lang="ru-RU" dirty="0" err="1"/>
              <a:t>Паління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смерть.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61" y="3853408"/>
            <a:ext cx="259228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0" y="1124745"/>
            <a:ext cx="2747731" cy="242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0253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392488" cy="34654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586116" cy="2752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1" y="836712"/>
            <a:ext cx="2987655" cy="2545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13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0621" cy="6858000"/>
          </a:xfrm>
        </p:spPr>
      </p:pic>
    </p:spTree>
    <p:extLst>
      <p:ext uri="{BB962C8B-B14F-4D97-AF65-F5344CB8AC3E}">
        <p14:creationId xmlns:p14="http://schemas.microsoft.com/office/powerpoint/2010/main" val="4201395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81800" cy="1600200"/>
          </a:xfrm>
        </p:spPr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72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33949"/>
            <a:ext cx="2762250" cy="2076450"/>
          </a:xfrm>
        </p:spPr>
      </p:pic>
      <p:sp>
        <p:nvSpPr>
          <p:cNvPr id="5" name="TextBox 4"/>
          <p:cNvSpPr txBox="1"/>
          <p:nvPr/>
        </p:nvSpPr>
        <p:spPr>
          <a:xfrm>
            <a:off x="107504" y="54868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Тютюнопал</a:t>
            </a:r>
            <a:r>
              <a:rPr lang="en-US" sz="2400" dirty="0"/>
              <a:t>í</a:t>
            </a:r>
            <a:r>
              <a:rPr lang="ru-RU" sz="2400" dirty="0" err="1" smtClean="0"/>
              <a:t>ння</a:t>
            </a:r>
            <a:r>
              <a:rPr lang="ru-RU" sz="2400" dirty="0" smtClean="0"/>
              <a:t>— </a:t>
            </a:r>
            <a:r>
              <a:rPr lang="ru-RU" sz="2400" dirty="0" err="1"/>
              <a:t>набута</a:t>
            </a:r>
            <a:r>
              <a:rPr lang="ru-RU" sz="2400" dirty="0"/>
              <a:t> </a:t>
            </a:r>
            <a:r>
              <a:rPr lang="ru-RU" sz="2400" dirty="0" err="1"/>
              <a:t>шкідлива</a:t>
            </a:r>
            <a:r>
              <a:rPr lang="ru-RU" sz="2400" dirty="0"/>
              <a:t> </a:t>
            </a:r>
            <a:r>
              <a:rPr lang="ru-RU" sz="2400" dirty="0" err="1"/>
              <a:t>звичка</a:t>
            </a:r>
            <a:r>
              <a:rPr lang="ru-RU" sz="2400" dirty="0"/>
              <a:t> </a:t>
            </a:r>
            <a:r>
              <a:rPr lang="ru-RU" sz="2400" dirty="0" err="1"/>
              <a:t>вдихання</a:t>
            </a:r>
            <a:r>
              <a:rPr lang="ru-RU" sz="2400" dirty="0"/>
              <a:t> </a:t>
            </a:r>
            <a:r>
              <a:rPr lang="ru-RU" sz="2400" dirty="0" err="1"/>
              <a:t>диму</a:t>
            </a:r>
            <a:r>
              <a:rPr lang="ru-RU" sz="2400" dirty="0"/>
              <a:t> </a:t>
            </a:r>
            <a:r>
              <a:rPr lang="ru-RU" sz="2400" dirty="0" err="1"/>
              <a:t>тліючого</a:t>
            </a:r>
            <a:r>
              <a:rPr lang="ru-RU" sz="2400" dirty="0"/>
              <a:t> </a:t>
            </a:r>
            <a:r>
              <a:rPr lang="ru-RU" sz="2400" dirty="0" err="1"/>
              <a:t>висушеного</a:t>
            </a:r>
            <a:r>
              <a:rPr lang="ru-RU" sz="2400" dirty="0"/>
              <a:t> </a:t>
            </a:r>
            <a:r>
              <a:rPr lang="ru-RU" sz="2400" dirty="0" err="1"/>
              <a:t>листя</a:t>
            </a:r>
            <a:r>
              <a:rPr lang="ru-RU" sz="2400" dirty="0"/>
              <a:t> тютюну. </a:t>
            </a:r>
            <a:r>
              <a:rPr lang="ru-RU" sz="2400" dirty="0" err="1"/>
              <a:t>Найважливішим</a:t>
            </a:r>
            <a:r>
              <a:rPr lang="ru-RU" sz="2400" dirty="0"/>
              <a:t> компонентом </a:t>
            </a:r>
            <a:r>
              <a:rPr lang="ru-RU" sz="2400" dirty="0" err="1" smtClean="0"/>
              <a:t>диму</a:t>
            </a:r>
            <a:r>
              <a:rPr lang="ru-RU" sz="2400" dirty="0" smtClean="0"/>
              <a:t> </a:t>
            </a:r>
            <a:r>
              <a:rPr lang="ru-RU" sz="2400" dirty="0"/>
              <a:t>є </a:t>
            </a:r>
            <a:r>
              <a:rPr lang="ru-RU" sz="2400" dirty="0" err="1"/>
              <a:t>нікотин</a:t>
            </a:r>
            <a:r>
              <a:rPr lang="ru-RU" sz="2400" dirty="0"/>
              <a:t>. </a:t>
            </a:r>
            <a:r>
              <a:rPr lang="ru-RU" sz="2400" dirty="0" err="1"/>
              <a:t>Регулярне</a:t>
            </a:r>
            <a:r>
              <a:rPr lang="ru-RU" sz="2400" dirty="0"/>
              <a:t> </a:t>
            </a:r>
            <a:r>
              <a:rPr lang="ru-RU" sz="2400" dirty="0" err="1"/>
              <a:t>вживання</a:t>
            </a:r>
            <a:r>
              <a:rPr lang="ru-RU" sz="2400" dirty="0"/>
              <a:t> </a:t>
            </a:r>
            <a:r>
              <a:rPr lang="ru-RU" sz="2400" dirty="0" err="1"/>
              <a:t>нікотину</a:t>
            </a:r>
            <a:r>
              <a:rPr lang="ru-RU" sz="2400" dirty="0"/>
              <a:t>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 smtClean="0"/>
              <a:t>залежність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err="1" smtClean="0"/>
              <a:t>Тривале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часте</a:t>
            </a:r>
            <a:r>
              <a:rPr lang="ru-RU" sz="2400" dirty="0"/>
              <a:t> </a:t>
            </a:r>
            <a:r>
              <a:rPr lang="ru-RU" sz="2400" dirty="0" err="1"/>
              <a:t>паління</a:t>
            </a:r>
            <a:r>
              <a:rPr lang="ru-RU" sz="2400" dirty="0"/>
              <a:t> </a:t>
            </a:r>
            <a:r>
              <a:rPr lang="ru-RU" sz="2400" dirty="0" err="1" smtClean="0"/>
              <a:t>завдає</a:t>
            </a:r>
            <a:r>
              <a:rPr lang="ru-RU" sz="2400" dirty="0" smtClean="0"/>
              <a:t> </a:t>
            </a:r>
            <a:r>
              <a:rPr lang="ru-RU" sz="2400" dirty="0" err="1"/>
              <a:t>значної</a:t>
            </a:r>
            <a:r>
              <a:rPr lang="ru-RU" sz="2400" dirty="0"/>
              <a:t> </a:t>
            </a:r>
            <a:r>
              <a:rPr lang="ru-RU" sz="2400" dirty="0" err="1"/>
              <a:t>шкоди</a:t>
            </a:r>
            <a:r>
              <a:rPr lang="ru-RU" sz="2400" dirty="0"/>
              <a:t> </a:t>
            </a:r>
            <a:r>
              <a:rPr lang="ru-RU" sz="2400" dirty="0" err="1"/>
              <a:t>здоров'ю</a:t>
            </a:r>
            <a:r>
              <a:rPr lang="ru-RU" sz="2400" dirty="0"/>
              <a:t> </a:t>
            </a:r>
            <a:r>
              <a:rPr lang="ru-RU" sz="2400" dirty="0" err="1" smtClean="0"/>
              <a:t>курців</a:t>
            </a:r>
            <a:r>
              <a:rPr lang="ru-RU" sz="2400" dirty="0" smtClean="0"/>
              <a:t>, </a:t>
            </a:r>
            <a:r>
              <a:rPr lang="ru-RU" sz="2400" dirty="0"/>
              <a:t>та </a:t>
            </a:r>
            <a:r>
              <a:rPr lang="ru-RU" sz="2400" dirty="0" err="1"/>
              <a:t>оточуючих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людей,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32547"/>
            <a:ext cx="3734941" cy="2983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5057"/>
            <a:ext cx="4392488" cy="29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97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364088" cy="5976664"/>
          </a:xfrm>
        </p:spPr>
        <p:txBody>
          <a:bodyPr>
            <a:normAutofit/>
          </a:bodyPr>
          <a:lstStyle/>
          <a:p>
            <a:r>
              <a:rPr lang="ru-RU" dirty="0"/>
              <a:t>Пачка </a:t>
            </a:r>
            <a:r>
              <a:rPr lang="ru-RU" dirty="0" smtClean="0"/>
              <a:t>цигарок у </a:t>
            </a:r>
            <a:r>
              <a:rPr lang="ru-RU" dirty="0"/>
              <a:t>день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500 </a:t>
            </a:r>
            <a:r>
              <a:rPr lang="ru-RU" dirty="0"/>
              <a:t>рентген </a:t>
            </a:r>
            <a:r>
              <a:rPr lang="ru-RU" dirty="0" err="1"/>
              <a:t>опромінень</a:t>
            </a:r>
            <a:r>
              <a:rPr lang="ru-RU" dirty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Температура </a:t>
            </a:r>
            <a:r>
              <a:rPr lang="ru-RU" dirty="0" err="1"/>
              <a:t>тліючої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700-900 </a:t>
            </a:r>
            <a:r>
              <a:rPr lang="ru-RU" dirty="0" err="1"/>
              <a:t>градусів</a:t>
            </a:r>
            <a:r>
              <a:rPr lang="ru-RU" dirty="0"/>
              <a:t>! </a:t>
            </a:r>
            <a:endParaRPr lang="ru-RU" dirty="0" smtClean="0"/>
          </a:p>
          <a:p>
            <a:r>
              <a:rPr lang="ru-RU" dirty="0" err="1" smtClean="0"/>
              <a:t>Легені</a:t>
            </a:r>
            <a:r>
              <a:rPr lang="ru-RU" dirty="0" smtClean="0"/>
              <a:t> </a:t>
            </a:r>
            <a:r>
              <a:rPr lang="ru-RU" dirty="0" err="1"/>
              <a:t>курця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стажем - </a:t>
            </a:r>
            <a:r>
              <a:rPr lang="ru-RU" dirty="0" err="1"/>
              <a:t>чорна</a:t>
            </a:r>
            <a:r>
              <a:rPr lang="ru-RU" dirty="0"/>
              <a:t>, </a:t>
            </a:r>
            <a:r>
              <a:rPr lang="ru-RU" dirty="0" err="1"/>
              <a:t>гниюча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затягування</a:t>
            </a:r>
            <a:r>
              <a:rPr lang="ru-RU" dirty="0"/>
              <a:t> </a:t>
            </a:r>
            <a:r>
              <a:rPr lang="ru-RU" dirty="0" err="1"/>
              <a:t>нікотин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</a:t>
            </a:r>
            <a:r>
              <a:rPr lang="ru-RU" dirty="0" err="1"/>
              <a:t>мозок</a:t>
            </a:r>
            <a:r>
              <a:rPr lang="ru-RU" dirty="0"/>
              <a:t> через 7 секунд. </a:t>
            </a:r>
            <a:endParaRPr lang="ru-RU" dirty="0" smtClean="0"/>
          </a:p>
          <a:p>
            <a:r>
              <a:rPr lang="ru-RU" dirty="0" err="1" smtClean="0"/>
              <a:t>Нікотин</a:t>
            </a:r>
            <a:r>
              <a:rPr lang="ru-RU" dirty="0" smtClean="0"/>
              <a:t> </a:t>
            </a:r>
            <a:r>
              <a:rPr lang="ru-RU" dirty="0" err="1"/>
              <a:t>викликає</a:t>
            </a:r>
            <a:r>
              <a:rPr lang="ru-RU" dirty="0"/>
              <a:t> спазм </a:t>
            </a:r>
            <a:r>
              <a:rPr lang="ru-RU" dirty="0" err="1"/>
              <a:t>судин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 smtClean="0"/>
              <a:t>старіючою</a:t>
            </a:r>
            <a:r>
              <a:rPr lang="ru-RU" dirty="0" smtClean="0"/>
              <a:t>. </a:t>
            </a:r>
          </a:p>
          <a:p>
            <a:r>
              <a:rPr lang="ru-RU" dirty="0" err="1"/>
              <a:t>З</a:t>
            </a:r>
            <a:r>
              <a:rPr lang="ru-RU" dirty="0" err="1" smtClean="0"/>
              <a:t>'являється</a:t>
            </a:r>
            <a:r>
              <a:rPr lang="ru-RU" dirty="0" smtClean="0"/>
              <a:t> </a:t>
            </a:r>
            <a:r>
              <a:rPr lang="ru-RU" dirty="0" err="1"/>
              <a:t>неприємний</a:t>
            </a:r>
            <a:r>
              <a:rPr lang="ru-RU" dirty="0"/>
              <a:t> запах з рота, </a:t>
            </a:r>
            <a:r>
              <a:rPr lang="ru-RU" dirty="0" err="1"/>
              <a:t>жовтіють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, </a:t>
            </a:r>
            <a:r>
              <a:rPr lang="ru-RU" dirty="0" err="1"/>
              <a:t>запалюється</a:t>
            </a:r>
            <a:r>
              <a:rPr lang="ru-RU" dirty="0"/>
              <a:t> горло, </a:t>
            </a:r>
            <a:r>
              <a:rPr lang="ru-RU" dirty="0" err="1"/>
              <a:t>червоніють</a:t>
            </a:r>
            <a:r>
              <a:rPr lang="ru-RU" dirty="0"/>
              <a:t> </a:t>
            </a:r>
            <a:r>
              <a:rPr lang="ru-RU" dirty="0" err="1" smtClean="0"/>
              <a:t>оч</a:t>
            </a:r>
            <a:r>
              <a:rPr lang="uk-UA" dirty="0" smtClean="0"/>
              <a:t>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64" y="692696"/>
            <a:ext cx="3266933" cy="28917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64" y="3861048"/>
            <a:ext cx="32669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80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091" y="188640"/>
            <a:ext cx="7622232" cy="3888432"/>
          </a:xfrm>
        </p:spPr>
        <p:txBody>
          <a:bodyPr/>
          <a:lstStyle/>
          <a:p>
            <a:r>
              <a:rPr lang="ru-RU" dirty="0"/>
              <a:t>За 1 секунду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випалюється</a:t>
            </a:r>
            <a:r>
              <a:rPr lang="ru-RU" dirty="0"/>
              <a:t> 300 тис. цигарок.</a:t>
            </a:r>
          </a:p>
          <a:p>
            <a:r>
              <a:rPr lang="ru-RU" dirty="0" err="1" smtClean="0"/>
              <a:t>Паління</a:t>
            </a:r>
            <a:r>
              <a:rPr lang="ru-RU" dirty="0" smtClean="0"/>
              <a:t> </a:t>
            </a:r>
            <a:r>
              <a:rPr lang="ru-RU" dirty="0"/>
              <a:t>є причиною 6% смертей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</a:p>
          <a:p>
            <a:r>
              <a:rPr lang="ru-RU" dirty="0" smtClean="0"/>
              <a:t>З </a:t>
            </a:r>
            <a:r>
              <a:rPr lang="ru-RU" dirty="0"/>
              <a:t>1950 року </a:t>
            </a:r>
            <a:r>
              <a:rPr lang="ru-RU" dirty="0" err="1"/>
              <a:t>паління</a:t>
            </a:r>
            <a:r>
              <a:rPr lang="ru-RU" dirty="0"/>
              <a:t> вбило 62 </a:t>
            </a:r>
            <a:r>
              <a:rPr lang="ru-RU" dirty="0" err="1"/>
              <a:t>мільйони</a:t>
            </a:r>
            <a:r>
              <a:rPr lang="ru-RU" dirty="0"/>
              <a:t> людей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загинуло</a:t>
            </a:r>
            <a:r>
              <a:rPr lang="ru-RU" dirty="0"/>
              <a:t>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хвороб,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курінням</a:t>
            </a:r>
            <a:r>
              <a:rPr lang="ru-RU" dirty="0"/>
              <a:t>,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120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66" y="3284984"/>
            <a:ext cx="5075110" cy="3471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40925"/>
            <a:ext cx="2818231" cy="23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69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8" y="-315416"/>
            <a:ext cx="6974160" cy="4941979"/>
          </a:xfrm>
        </p:spPr>
        <p:txBody>
          <a:bodyPr/>
          <a:lstStyle/>
          <a:p>
            <a:r>
              <a:rPr lang="ru-RU" dirty="0"/>
              <a:t>1 цигарка </a:t>
            </a:r>
            <a:r>
              <a:rPr lang="ru-RU" dirty="0" err="1"/>
              <a:t>скорочує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15хв; </a:t>
            </a:r>
          </a:p>
          <a:p>
            <a:r>
              <a:rPr lang="ru-RU" dirty="0"/>
              <a:t>1 пачка цигарок — на 5 год; </a:t>
            </a:r>
          </a:p>
          <a:p>
            <a:r>
              <a:rPr lang="ru-RU" dirty="0"/>
              <a:t>той, </a:t>
            </a:r>
            <a:r>
              <a:rPr lang="ru-RU" dirty="0" err="1"/>
              <a:t>хто</a:t>
            </a:r>
            <a:r>
              <a:rPr lang="ru-RU" dirty="0"/>
              <a:t> палить 1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втрачає</a:t>
            </a:r>
            <a:r>
              <a:rPr lang="ru-RU" dirty="0"/>
              <a:t> 3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 </a:t>
            </a:r>
          </a:p>
          <a:p>
            <a:r>
              <a:rPr lang="ru-RU" dirty="0" err="1"/>
              <a:t>хто</a:t>
            </a:r>
            <a:r>
              <a:rPr lang="ru-RU" dirty="0"/>
              <a:t> палить 4 роки — </a:t>
            </a:r>
            <a:r>
              <a:rPr lang="ru-RU" dirty="0" err="1"/>
              <a:t>втрачає</a:t>
            </a:r>
            <a:r>
              <a:rPr lang="ru-RU" dirty="0"/>
              <a:t> 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; </a:t>
            </a:r>
          </a:p>
          <a:p>
            <a:r>
              <a:rPr lang="ru-RU" dirty="0" err="1"/>
              <a:t>хто</a:t>
            </a:r>
            <a:r>
              <a:rPr lang="ru-RU" dirty="0"/>
              <a:t> палить 20 </a:t>
            </a:r>
            <a:r>
              <a:rPr lang="ru-RU" dirty="0" err="1"/>
              <a:t>років</a:t>
            </a:r>
            <a:r>
              <a:rPr lang="ru-RU" dirty="0"/>
              <a:t> — 5 </a:t>
            </a:r>
            <a:r>
              <a:rPr lang="ru-RU" dirty="0" err="1"/>
              <a:t>років</a:t>
            </a:r>
            <a:r>
              <a:rPr lang="ru-RU" dirty="0"/>
              <a:t>; </a:t>
            </a:r>
          </a:p>
          <a:p>
            <a:r>
              <a:rPr lang="ru-RU" dirty="0" err="1"/>
              <a:t>хто</a:t>
            </a:r>
            <a:r>
              <a:rPr lang="ru-RU" dirty="0"/>
              <a:t> палить 40 </a:t>
            </a:r>
            <a:r>
              <a:rPr lang="ru-RU" dirty="0" err="1"/>
              <a:t>років</a:t>
            </a:r>
            <a:r>
              <a:rPr lang="ru-RU" dirty="0"/>
              <a:t> — 10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27022"/>
            <a:ext cx="4104456" cy="30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02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036496" cy="2286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і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вони </a:t>
            </a:r>
            <a:r>
              <a:rPr lang="ru-RU" dirty="0" err="1"/>
              <a:t>викликають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172400" cy="5040560"/>
          </a:xfrm>
        </p:spPr>
      </p:pic>
    </p:spTree>
    <p:extLst>
      <p:ext uri="{BB962C8B-B14F-4D97-AF65-F5344CB8AC3E}">
        <p14:creationId xmlns:p14="http://schemas.microsoft.com/office/powerpoint/2010/main" val="3176337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126288" cy="4572000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 smtClean="0"/>
              <a:t>палінні</a:t>
            </a:r>
            <a:r>
              <a:rPr lang="ru-RU" dirty="0" smtClean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запальні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травного тракту, і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шлунку</a:t>
            </a:r>
            <a:r>
              <a:rPr lang="ru-RU" dirty="0"/>
              <a:t>, 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</a:t>
            </a:r>
            <a:r>
              <a:rPr lang="ru-RU" dirty="0" err="1" smtClean="0"/>
              <a:t>гастрити</a:t>
            </a:r>
            <a:r>
              <a:rPr lang="ru-RU" dirty="0"/>
              <a:t>, </a:t>
            </a:r>
            <a:r>
              <a:rPr lang="ru-RU" dirty="0" err="1"/>
              <a:t>виразки</a:t>
            </a:r>
            <a:r>
              <a:rPr lang="ru-RU" dirty="0"/>
              <a:t>. </a:t>
            </a:r>
            <a:r>
              <a:rPr lang="ru-RU" dirty="0" err="1"/>
              <a:t>Учені</a:t>
            </a:r>
            <a:r>
              <a:rPr lang="ru-RU" dirty="0"/>
              <a:t> </a:t>
            </a:r>
            <a:r>
              <a:rPr lang="ru-RU" dirty="0" err="1"/>
              <a:t>встановили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– один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рак </a:t>
            </a:r>
            <a:r>
              <a:rPr lang="ru-RU" dirty="0" err="1"/>
              <a:t>легень</a:t>
            </a:r>
            <a:r>
              <a:rPr lang="ru-RU" dirty="0"/>
              <a:t>, </a:t>
            </a:r>
            <a:r>
              <a:rPr lang="ru-RU" dirty="0" err="1"/>
              <a:t>злоякісні</a:t>
            </a:r>
            <a:r>
              <a:rPr lang="ru-RU" dirty="0"/>
              <a:t> </a:t>
            </a:r>
            <a:r>
              <a:rPr lang="ru-RU" dirty="0" err="1"/>
              <a:t>новоутворення</a:t>
            </a:r>
            <a:r>
              <a:rPr lang="ru-RU" dirty="0"/>
              <a:t> </a:t>
            </a:r>
            <a:r>
              <a:rPr lang="ru-RU" dirty="0" err="1"/>
              <a:t>язика</a:t>
            </a:r>
            <a:r>
              <a:rPr lang="ru-RU" dirty="0"/>
              <a:t>, </a:t>
            </a:r>
            <a:r>
              <a:rPr lang="ru-RU" dirty="0" err="1"/>
              <a:t>гортані</a:t>
            </a:r>
            <a:r>
              <a:rPr lang="ru-RU" dirty="0"/>
              <a:t>, </a:t>
            </a:r>
            <a:r>
              <a:rPr lang="ru-RU" dirty="0" err="1"/>
              <a:t>стравоходу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, </a:t>
            </a:r>
            <a:r>
              <a:rPr lang="ru-RU" dirty="0" err="1"/>
              <a:t>сечового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65004"/>
            <a:ext cx="3240360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76330"/>
            <a:ext cx="4032448" cy="32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90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896544" cy="6525344"/>
          </a:xfrm>
        </p:spPr>
        <p:txBody>
          <a:bodyPr>
            <a:normAutofit/>
          </a:bodyPr>
          <a:lstStyle/>
          <a:p>
            <a:r>
              <a:rPr lang="ru-RU" dirty="0" err="1"/>
              <a:t>Нікотин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нітрогненовмісна</a:t>
            </a:r>
            <a:r>
              <a:rPr lang="ru-RU" dirty="0"/>
              <a:t> </a:t>
            </a:r>
            <a:r>
              <a:rPr lang="ru-RU" dirty="0" err="1"/>
              <a:t>органічна</a:t>
            </a:r>
            <a:r>
              <a:rPr lang="ru-RU" dirty="0"/>
              <a:t> </a:t>
            </a:r>
            <a:r>
              <a:rPr lang="ru-RU" dirty="0" err="1" smtClean="0"/>
              <a:t>сполука</a:t>
            </a:r>
            <a:r>
              <a:rPr lang="ru-RU" dirty="0" smtClean="0"/>
              <a:t>.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у листках тютюну.  У чистому 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прозора</a:t>
            </a:r>
            <a:r>
              <a:rPr lang="ru-RU" dirty="0"/>
              <a:t> масляниста </a:t>
            </a:r>
            <a:r>
              <a:rPr lang="ru-RU" dirty="0" err="1"/>
              <a:t>пекуча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неприємного</a:t>
            </a:r>
            <a:r>
              <a:rPr lang="ru-RU" dirty="0"/>
              <a:t> запаху, </a:t>
            </a:r>
            <a:r>
              <a:rPr lang="ru-RU" dirty="0" err="1"/>
              <a:t>гірка</a:t>
            </a:r>
            <a:r>
              <a:rPr lang="ru-RU" dirty="0"/>
              <a:t> на смак, добре </a:t>
            </a:r>
            <a:r>
              <a:rPr lang="ru-RU" dirty="0" err="1" smtClean="0"/>
              <a:t>розчинна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smtClean="0"/>
              <a:t>легко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рота, носа,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. Одна з </a:t>
            </a:r>
            <a:r>
              <a:rPr lang="ru-RU" dirty="0" err="1"/>
              <a:t>найсильніших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отрут.  Смертельна доза для </a:t>
            </a:r>
            <a:r>
              <a:rPr lang="ru-RU" dirty="0" err="1"/>
              <a:t>людини</a:t>
            </a:r>
            <a:r>
              <a:rPr lang="ru-RU" dirty="0"/>
              <a:t> – 50-70 мг на </a:t>
            </a:r>
            <a:r>
              <a:rPr lang="ru-RU" dirty="0" err="1"/>
              <a:t>кілограм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40324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473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56992"/>
            <a:ext cx="4752528" cy="273630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Ілюзія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тім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курців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затверджують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заспокійливого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зм'якшуючи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стресові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складних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1800" dirty="0">
                <a:latin typeface="Calibri" pitchFamily="34" charset="0"/>
                <a:cs typeface="Calibri" pitchFamily="34" charset="0"/>
              </a:rPr>
            </a:b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45877"/>
            <a:ext cx="5374052" cy="2523150"/>
          </a:xfrm>
        </p:spPr>
      </p:pic>
      <p:sp>
        <p:nvSpPr>
          <p:cNvPr id="5" name="Прямоугольник 4"/>
          <p:cNvSpPr/>
          <p:nvPr/>
        </p:nvSpPr>
        <p:spPr>
          <a:xfrm>
            <a:off x="166699" y="645877"/>
            <a:ext cx="31811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Паління</a:t>
            </a:r>
            <a:r>
              <a:rPr lang="ru-RU" sz="2400" dirty="0" smtClean="0"/>
              <a:t> -  </a:t>
            </a:r>
            <a:r>
              <a:rPr lang="ru-RU" sz="2400" dirty="0" err="1"/>
              <a:t>це</a:t>
            </a:r>
            <a:r>
              <a:rPr lang="ru-RU" sz="2400" dirty="0"/>
              <a:t> не просто </a:t>
            </a:r>
            <a:r>
              <a:rPr lang="ru-RU" sz="2400" dirty="0" err="1"/>
              <a:t>звичка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визначена</a:t>
            </a:r>
            <a:r>
              <a:rPr lang="ru-RU" sz="2400" dirty="0"/>
              <a:t> форма </a:t>
            </a:r>
            <a:r>
              <a:rPr lang="ru-RU" sz="2400" dirty="0" err="1"/>
              <a:t>наркотичної</a:t>
            </a:r>
            <a:r>
              <a:rPr lang="ru-RU" sz="2400" dirty="0"/>
              <a:t> </a:t>
            </a:r>
            <a:r>
              <a:rPr lang="ru-RU" sz="2400" dirty="0" err="1"/>
              <a:t>залежності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/>
              <a:t>швидке</a:t>
            </a:r>
            <a:r>
              <a:rPr lang="ru-RU" sz="2400" dirty="0"/>
              <a:t> </a:t>
            </a:r>
            <a:r>
              <a:rPr lang="ru-RU" sz="2400" dirty="0" err="1"/>
              <a:t>паління</a:t>
            </a:r>
            <a:r>
              <a:rPr lang="ru-RU" sz="2400" dirty="0"/>
              <a:t>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запеклою</a:t>
            </a:r>
            <a:r>
              <a:rPr lang="ru-RU" sz="2400" dirty="0"/>
              <a:t> </a:t>
            </a:r>
            <a:r>
              <a:rPr lang="ru-RU" sz="2400" dirty="0" err="1"/>
              <a:t>звичкою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" y="3789040"/>
            <a:ext cx="2971614" cy="22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000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277</TotalTime>
  <Words>441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Презентація  про шкоду тютюнокуріння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Компоненти тютюнового диму і хвороби, які вони викликають</vt:lpstr>
      <vt:lpstr>Презентация PowerPoint</vt:lpstr>
      <vt:lpstr>Презентация PowerPoint</vt:lpstr>
      <vt:lpstr> Ілюзія полягає у тім, що багато курців затверджують, що паління може служити в якості заспокійливого, зм'якшуючи стресові навантаження, засобом розслаблення, що особливо важливо в складних ситуаціях. </vt:lpstr>
      <vt:lpstr>Презентация PowerPoint</vt:lpstr>
      <vt:lpstr>Чому так важливо кинути палити?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</dc:title>
  <dc:creator>user</dc:creator>
  <cp:lastModifiedBy>user</cp:lastModifiedBy>
  <cp:revision>10</cp:revision>
  <dcterms:created xsi:type="dcterms:W3CDTF">2015-01-23T21:03:28Z</dcterms:created>
  <dcterms:modified xsi:type="dcterms:W3CDTF">2015-02-02T16:27:58Z</dcterms:modified>
</cp:coreProperties>
</file>