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</a:t>
            </a:r>
            <a:r>
              <a:rPr lang="en-US" dirty="0"/>
              <a:t>worst catastrophes in the world!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2971800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201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explosion of the Space Shuttle Columbia - $ 13 billion.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en-US" dirty="0" smtClean="0"/>
              <a:t>February </a:t>
            </a:r>
            <a:r>
              <a:rPr lang="en-US" dirty="0"/>
              <a:t>1, 2003 space shuttle Columbia failed.</a:t>
            </a:r>
          </a:p>
          <a:p>
            <a:r>
              <a:rPr lang="en-US" dirty="0"/>
              <a:t>It cost Americans $ 13 million</a:t>
            </a:r>
            <a:r>
              <a:rPr lang="en-US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147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Chernobyl. $ 200 billion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April 26, 1986 there was a</a:t>
            </a:r>
          </a:p>
          <a:p>
            <a:r>
              <a:rPr lang="en-US" dirty="0"/>
              <a:t>terrible catastrophe in human history.</a:t>
            </a:r>
          </a:p>
          <a:p>
            <a:r>
              <a:rPr lang="en-US" dirty="0"/>
              <a:t>The explosion of the 4th unit of Chernobyl nuclear power plant, the evacuation of people</a:t>
            </a:r>
          </a:p>
          <a:p>
            <a:r>
              <a:rPr lang="en-US" dirty="0"/>
              <a:t>elimination of the consequences and costs amounted to </a:t>
            </a:r>
            <a:r>
              <a:rPr lang="en-US" dirty="0" err="1"/>
              <a:t>pr</a:t>
            </a:r>
            <a:endParaRPr lang="en-US" dirty="0"/>
          </a:p>
          <a:p>
            <a:r>
              <a:rPr lang="en-US" dirty="0"/>
              <a:t>a conservative estimate of $ 200 </a:t>
            </a:r>
            <a:r>
              <a:rPr lang="en-US" dirty="0" smtClean="0"/>
              <a:t>billion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238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 marL="137160" indent="0">
              <a:buNone/>
            </a:pPr>
            <a:endParaRPr lang="uk-UA" dirty="0" smtClean="0"/>
          </a:p>
          <a:p>
            <a:endParaRPr lang="uk-UA" dirty="0"/>
          </a:p>
          <a:p>
            <a:pPr algn="ctr"/>
            <a:r>
              <a:rPr lang="en-US" dirty="0" smtClean="0"/>
              <a:t>The end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870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Titanic - $ 150 million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Один из самых известных катастроф стоить всего</a:t>
            </a:r>
          </a:p>
          <a:p>
            <a:r>
              <a:rPr lang="ru-RU" dirty="0"/>
              <a:t>150 миллионов долларов (на современные деньги</a:t>
            </a:r>
            <a:r>
              <a:rPr lang="ru-RU" dirty="0" smtClean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383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Tanker Truck and Bridge - $ 358 Million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r>
              <a:rPr lang="en-US" dirty="0" smtClean="0"/>
              <a:t>August </a:t>
            </a:r>
            <a:r>
              <a:rPr lang="en-US" dirty="0"/>
              <a:t>26, 2004 car crashed into a fuel truck full,</a:t>
            </a:r>
          </a:p>
          <a:p>
            <a:pPr marL="137160" indent="0">
              <a:buNone/>
            </a:pPr>
            <a:r>
              <a:rPr lang="en-US" dirty="0"/>
              <a:t>which caught fire and exploding, destroyed cities.</a:t>
            </a:r>
          </a:p>
          <a:p>
            <a:pPr marL="137160" indent="0">
              <a:buNone/>
            </a:pPr>
            <a:r>
              <a:rPr lang="en-US" dirty="0"/>
              <a:t>Cost recovery work - 358 </a:t>
            </a:r>
            <a:r>
              <a:rPr lang="en-US" dirty="0" smtClean="0"/>
              <a:t>million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243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collision $ 500 Million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r>
              <a:rPr lang="en-US" dirty="0" smtClean="0"/>
              <a:t>September </a:t>
            </a:r>
            <a:r>
              <a:rPr lang="en-US" dirty="0"/>
              <a:t>12, 2008 in California, the two trains collided.</a:t>
            </a:r>
          </a:p>
          <a:p>
            <a:pPr marL="137160" indent="0">
              <a:buNone/>
            </a:pPr>
            <a:r>
              <a:rPr lang="en-US" dirty="0"/>
              <a:t>25 people were killed, monetary loss of </a:t>
            </a:r>
            <a:r>
              <a:rPr lang="en-US" dirty="0" err="1"/>
              <a:t>MetroLink</a:t>
            </a:r>
            <a:r>
              <a:rPr lang="en-US" dirty="0"/>
              <a:t> were</a:t>
            </a:r>
          </a:p>
          <a:p>
            <a:pPr marL="137160" indent="0">
              <a:buNone/>
            </a:pPr>
            <a:r>
              <a:rPr lang="en-US" dirty="0"/>
              <a:t>$ 500 million (including payments to families of the dead)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61225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fall of the bomber B-2 $ 1.4 billion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Bomber B-2 made by stealth technology, collapsed</a:t>
            </a:r>
          </a:p>
          <a:p>
            <a:r>
              <a:rPr lang="en-US" dirty="0"/>
              <a:t>February 23, 2008. The flames destroyed almost the entire flight.</a:t>
            </a:r>
          </a:p>
          <a:p>
            <a:r>
              <a:rPr lang="en-US" dirty="0"/>
              <a:t>Both pilots ejected and survived</a:t>
            </a:r>
            <a:r>
              <a:rPr lang="en-US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532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Oil spill tanker Exxon Valdez - $ 2,5 billion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Oil spill tanker Exxon Valdez was not the biggest,</a:t>
            </a:r>
          </a:p>
          <a:p>
            <a:r>
              <a:rPr lang="en-US" dirty="0"/>
              <a:t>in terms of the amount of oil, but because of the remoteness of</a:t>
            </a:r>
          </a:p>
          <a:p>
            <a:r>
              <a:rPr lang="en-US" dirty="0" err="1"/>
              <a:t>katasrofy</a:t>
            </a:r>
            <a:r>
              <a:rPr lang="en-US" dirty="0"/>
              <a:t>, the whole operation of cleaning the oil stains </a:t>
            </a:r>
            <a:r>
              <a:rPr lang="en-US" dirty="0" err="1"/>
              <a:t>oboschlas</a:t>
            </a:r>
            <a:endParaRPr lang="en-US" dirty="0"/>
          </a:p>
          <a:p>
            <a:r>
              <a:rPr lang="en-US" dirty="0"/>
              <a:t>$ 2.5 </a:t>
            </a:r>
            <a:r>
              <a:rPr lang="en-US" dirty="0" smtClean="0"/>
              <a:t>billion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510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at oil rig - $ 3.4 billion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worst disasters in the history of oil</a:t>
            </a:r>
          </a:p>
          <a:p>
            <a:r>
              <a:rPr lang="en-US" dirty="0"/>
              <a:t>complexes. Due to an error of technical personnel who</a:t>
            </a:r>
          </a:p>
          <a:p>
            <a:r>
              <a:rPr lang="en-US" dirty="0"/>
              <a:t>Remember to change the 1 safety valve, there was a</a:t>
            </a:r>
          </a:p>
          <a:p>
            <a:r>
              <a:rPr lang="en-US" dirty="0"/>
              <a:t>explosion and fire. This disaster took the lives of 167 workers</a:t>
            </a:r>
          </a:p>
          <a:p>
            <a:r>
              <a:rPr lang="en-US" dirty="0"/>
              <a:t>at a cost of $ 3.4 </a:t>
            </a:r>
            <a:r>
              <a:rPr lang="en-US" dirty="0" smtClean="0"/>
              <a:t>billion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832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Challenger Explosion - $ 5.5 billion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28 января 1986 после 73 секунд после начала </a:t>
            </a:r>
            <a:r>
              <a:rPr lang="ru-RU" dirty="0" smtClean="0"/>
              <a:t>всплеска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28308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explosion of the tanker Prestige - $ 12 billion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November 13, 2002 explosion of the oil tanker Prestige led</a:t>
            </a:r>
          </a:p>
          <a:p>
            <a:r>
              <a:rPr lang="en-US" dirty="0"/>
              <a:t>leakage of 77,000 tons of fuel. Its cleaning cost 12 billion</a:t>
            </a:r>
          </a:p>
          <a:p>
            <a:r>
              <a:rPr lang="en-US" dirty="0" smtClean="0"/>
              <a:t>dollars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593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</TotalTime>
  <Words>371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10 worst catastrophes in the world!</vt:lpstr>
      <vt:lpstr>Titanic - $ 150 million</vt:lpstr>
      <vt:lpstr>Tanker Truck and Bridge - $ 358 Million</vt:lpstr>
      <vt:lpstr>Train collision $ 500 Million</vt:lpstr>
      <vt:lpstr>The fall of the bomber B-2 $ 1.4 billion</vt:lpstr>
      <vt:lpstr>Oil spill tanker Exxon Valdez - $ 2,5 billion</vt:lpstr>
      <vt:lpstr>Fire at oil rig - $ 3.4 billion</vt:lpstr>
      <vt:lpstr>Challenger Explosion - $ 5.5 billion</vt:lpstr>
      <vt:lpstr>The explosion of the tanker Prestige - $ 12 billion</vt:lpstr>
      <vt:lpstr>The explosion of the Space Shuttle Columbia - $ 13 billion.</vt:lpstr>
      <vt:lpstr>Chernobyl. $ 200 billion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worst catastrophes in the world!</dc:title>
  <dc:creator>Тарас</dc:creator>
  <cp:lastModifiedBy>Тарас</cp:lastModifiedBy>
  <cp:revision>4</cp:revision>
  <dcterms:created xsi:type="dcterms:W3CDTF">2013-03-04T18:38:11Z</dcterms:created>
  <dcterms:modified xsi:type="dcterms:W3CDTF">2013-03-04T19:13:23Z</dcterms:modified>
</cp:coreProperties>
</file>