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03" autoAdjust="0"/>
  </p:normalViewPr>
  <p:slideViewPr>
    <p:cSldViewPr>
      <p:cViewPr varScale="1">
        <p:scale>
          <a:sx n="62" d="100"/>
          <a:sy n="62" d="100"/>
        </p:scale>
        <p:origin x="140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B7F31-9906-43C4-8FBD-3818704DE8C7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9B378-E4FC-45F2-A842-B1CDB62D28D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429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5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721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51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8063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50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67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59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4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19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03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43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7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09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5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6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612C3-1BFD-4E00-AACB-727A23BC4857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954258-42DB-4B67-B44A-3190887105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8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71942"/>
            <a:ext cx="7300834" cy="295745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28800"/>
            <a:ext cx="777686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Вирощування культурних рослин методом гідропоніки</a:t>
            </a:r>
            <a:endParaRPr lang="ru-RU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37675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</a:t>
            </a:r>
            <a:r>
              <a:rPr lang="en-US" dirty="0" smtClean="0"/>
              <a:t>c</a:t>
            </a:r>
            <a:r>
              <a:rPr lang="uk-UA" dirty="0" err="1" smtClean="0"/>
              <a:t>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8424936" cy="6165304"/>
          </a:xfrm>
        </p:spPr>
        <p:txBody>
          <a:bodyPr>
            <a:normAutofit fontScale="47500" lnSpcReduction="20000"/>
          </a:bodyPr>
          <a:lstStyle/>
          <a:p>
            <a:r>
              <a:rPr lang="ru-RU" sz="4000" dirty="0" err="1" smtClean="0"/>
              <a:t>Гідропоніка</a:t>
            </a:r>
            <a:r>
              <a:rPr lang="ru-RU" sz="4000" dirty="0" smtClean="0"/>
              <a:t> </a:t>
            </a:r>
            <a:r>
              <a:rPr lang="ru-RU" sz="4000" dirty="0" err="1" smtClean="0"/>
              <a:t>має</a:t>
            </a:r>
            <a:r>
              <a:rPr lang="ru-RU" sz="4000" dirty="0" smtClean="0"/>
              <a:t> </a:t>
            </a:r>
            <a:r>
              <a:rPr lang="ru-RU" sz="4000" dirty="0" err="1" smtClean="0"/>
              <a:t>великі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переваги</a:t>
            </a:r>
            <a:r>
              <a:rPr lang="ru-RU" sz="4000" dirty="0" smtClean="0"/>
              <a:t> в </a:t>
            </a:r>
            <a:r>
              <a:rPr lang="ru-RU" sz="4000" dirty="0" err="1" smtClean="0"/>
              <a:t>порівнянні</a:t>
            </a:r>
            <a:r>
              <a:rPr lang="ru-RU" sz="4000" dirty="0" smtClean="0"/>
              <a:t> </a:t>
            </a:r>
            <a:r>
              <a:rPr lang="ru-RU" sz="4000" dirty="0" err="1" smtClean="0"/>
              <a:t>із</a:t>
            </a:r>
            <a:r>
              <a:rPr lang="ru-RU" sz="4000" dirty="0" smtClean="0"/>
              <a:t> </a:t>
            </a:r>
            <a:r>
              <a:rPr lang="ru-RU" sz="4000" dirty="0" err="1" smtClean="0"/>
              <a:t>звичайним</a:t>
            </a:r>
            <a:r>
              <a:rPr lang="ru-RU" sz="4000" dirty="0" smtClean="0"/>
              <a:t> (</a:t>
            </a:r>
            <a:r>
              <a:rPr lang="ru-RU" sz="4000" dirty="0" err="1" smtClean="0"/>
              <a:t>грунтовим</a:t>
            </a:r>
            <a:r>
              <a:rPr lang="ru-RU" sz="4000" dirty="0" smtClean="0"/>
              <a:t>) способом </a:t>
            </a:r>
            <a:r>
              <a:rPr lang="ru-RU" sz="4000" dirty="0" err="1" smtClean="0"/>
              <a:t>вирощування</a:t>
            </a:r>
            <a:r>
              <a:rPr lang="ru-RU" sz="4000" dirty="0" smtClean="0"/>
              <a:t>: </a:t>
            </a:r>
            <a:endParaRPr lang="uk-UA" sz="4000" dirty="0" smtClean="0"/>
          </a:p>
          <a:p>
            <a:r>
              <a:rPr lang="ru-RU" sz="4000" dirty="0" smtClean="0"/>
              <a:t>- </a:t>
            </a:r>
            <a:r>
              <a:rPr lang="ru-RU" sz="4000" dirty="0" err="1" smtClean="0"/>
              <a:t>оскільки</a:t>
            </a:r>
            <a:r>
              <a:rPr lang="ru-RU" sz="4000" dirty="0" smtClean="0"/>
              <a:t> </a:t>
            </a:r>
            <a:r>
              <a:rPr lang="ru-RU" sz="4000" dirty="0" err="1" smtClean="0"/>
              <a:t>рослина</a:t>
            </a:r>
            <a:r>
              <a:rPr lang="ru-RU" sz="4000" dirty="0" smtClean="0"/>
              <a:t> </a:t>
            </a:r>
            <a:r>
              <a:rPr lang="ru-RU" sz="4000" dirty="0" err="1" smtClean="0"/>
              <a:t>завжди</a:t>
            </a:r>
            <a:r>
              <a:rPr lang="ru-RU" sz="4000" dirty="0" smtClean="0"/>
              <a:t> </a:t>
            </a:r>
            <a:r>
              <a:rPr lang="ru-RU" sz="4000" dirty="0" err="1" smtClean="0"/>
              <a:t>отримує</a:t>
            </a:r>
            <a:r>
              <a:rPr lang="ru-RU" sz="4000" dirty="0" smtClean="0"/>
              <a:t> </a:t>
            </a:r>
            <a:r>
              <a:rPr lang="ru-RU" sz="4000" dirty="0" err="1" smtClean="0"/>
              <a:t>потрібні</a:t>
            </a:r>
            <a:r>
              <a:rPr lang="ru-RU" sz="4000" dirty="0" smtClean="0"/>
              <a:t> </a:t>
            </a:r>
            <a:r>
              <a:rPr lang="ru-RU" sz="4000" dirty="0" err="1" smtClean="0"/>
              <a:t>йому</a:t>
            </a:r>
            <a:r>
              <a:rPr lang="ru-RU" sz="4000" dirty="0" smtClean="0"/>
              <a:t> </a:t>
            </a:r>
            <a:r>
              <a:rPr lang="ru-RU" sz="4000" dirty="0" err="1" smtClean="0"/>
              <a:t>речовини</a:t>
            </a:r>
            <a:r>
              <a:rPr lang="ru-RU" sz="4000" dirty="0" smtClean="0"/>
              <a:t> в </a:t>
            </a:r>
            <a:r>
              <a:rPr lang="ru-RU" sz="4000" dirty="0" err="1" smtClean="0"/>
              <a:t>необхідних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кількостях</a:t>
            </a:r>
            <a:r>
              <a:rPr lang="ru-RU" sz="4000" dirty="0" smtClean="0"/>
              <a:t>, вона росте </a:t>
            </a:r>
            <a:r>
              <a:rPr lang="ru-RU" sz="4000" dirty="0" err="1" smtClean="0"/>
              <a:t>міцною</a:t>
            </a:r>
            <a:r>
              <a:rPr lang="ru-RU" sz="4000" dirty="0" smtClean="0"/>
              <a:t> і здоровою, і </a:t>
            </a:r>
            <a:r>
              <a:rPr lang="ru-RU" sz="4000" dirty="0" err="1" smtClean="0"/>
              <a:t>набагато</a:t>
            </a:r>
            <a:r>
              <a:rPr lang="ru-RU" sz="4000" dirty="0" smtClean="0"/>
              <a:t> </a:t>
            </a:r>
            <a:r>
              <a:rPr lang="ru-RU" sz="4000" dirty="0" err="1" smtClean="0"/>
              <a:t>швидше</a:t>
            </a:r>
            <a:r>
              <a:rPr lang="ru-RU" sz="4000" dirty="0" smtClean="0"/>
              <a:t>, </a:t>
            </a:r>
            <a:r>
              <a:rPr lang="ru-RU" sz="4000" dirty="0" err="1" smtClean="0"/>
              <a:t>ніж</a:t>
            </a:r>
            <a:r>
              <a:rPr lang="ru-RU" sz="4000" dirty="0" smtClean="0"/>
              <a:t> у </a:t>
            </a:r>
            <a:r>
              <a:rPr lang="ru-RU" sz="4000" dirty="0" err="1" smtClean="0"/>
              <a:t>грунті</a:t>
            </a:r>
            <a:r>
              <a:rPr lang="ru-RU" sz="4000" dirty="0" smtClean="0"/>
              <a:t>.; </a:t>
            </a:r>
            <a:endParaRPr lang="uk-UA" sz="4000" dirty="0" smtClean="0"/>
          </a:p>
          <a:p>
            <a:r>
              <a:rPr lang="ru-RU" sz="4000" dirty="0" smtClean="0"/>
              <a:t>- </a:t>
            </a:r>
            <a:r>
              <a:rPr lang="ru-RU" sz="4000" dirty="0" err="1" smtClean="0"/>
              <a:t>коріння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рослин</a:t>
            </a:r>
            <a:r>
              <a:rPr lang="ru-RU" sz="4000" dirty="0" smtClean="0"/>
              <a:t> </a:t>
            </a:r>
            <a:r>
              <a:rPr lang="ru-RU" sz="4000" dirty="0" err="1" smtClean="0"/>
              <a:t>ніколи</a:t>
            </a:r>
            <a:r>
              <a:rPr lang="ru-RU" sz="4000" dirty="0" smtClean="0"/>
              <a:t> не </a:t>
            </a:r>
            <a:r>
              <a:rPr lang="ru-RU" sz="4000" dirty="0" err="1" smtClean="0"/>
              <a:t>страждає</a:t>
            </a:r>
            <a:r>
              <a:rPr lang="ru-RU" sz="4000" dirty="0" smtClean="0"/>
              <a:t> </a:t>
            </a:r>
            <a:r>
              <a:rPr lang="ru-RU" sz="4000" dirty="0" err="1" smtClean="0"/>
              <a:t>від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пересихання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або</a:t>
            </a:r>
            <a:r>
              <a:rPr lang="ru-RU" sz="4000" dirty="0" smtClean="0"/>
              <a:t> недостатку </a:t>
            </a:r>
            <a:r>
              <a:rPr lang="ru-RU" sz="4000" dirty="0" err="1" smtClean="0"/>
              <a:t>кисню</a:t>
            </a:r>
            <a:r>
              <a:rPr lang="ru-RU" sz="4000" dirty="0" smtClean="0"/>
              <a:t>; </a:t>
            </a:r>
            <a:endParaRPr lang="uk-UA" sz="4000" dirty="0" smtClean="0"/>
          </a:p>
          <a:p>
            <a:r>
              <a:rPr lang="ru-RU" sz="4000" dirty="0" smtClean="0"/>
              <a:t>- </a:t>
            </a:r>
            <a:r>
              <a:rPr lang="ru-RU" sz="4000" dirty="0" err="1" smtClean="0"/>
              <a:t>оскільки</a:t>
            </a:r>
            <a:r>
              <a:rPr lang="ru-RU" sz="4000" dirty="0" smtClean="0"/>
              <a:t> </a:t>
            </a:r>
            <a:r>
              <a:rPr lang="ru-RU" sz="4000" dirty="0" err="1" smtClean="0"/>
              <a:t>витрату</a:t>
            </a:r>
            <a:r>
              <a:rPr lang="ru-RU" sz="4000" dirty="0" smtClean="0"/>
              <a:t> води легко </a:t>
            </a:r>
            <a:r>
              <a:rPr lang="ru-RU" sz="4000" dirty="0" err="1" smtClean="0"/>
              <a:t>контролювати</a:t>
            </a:r>
            <a:r>
              <a:rPr lang="ru-RU" sz="4000" dirty="0" smtClean="0"/>
              <a:t>, </a:t>
            </a:r>
            <a:r>
              <a:rPr lang="ru-RU" sz="4000" dirty="0" err="1" smtClean="0"/>
              <a:t>немає</a:t>
            </a:r>
            <a:r>
              <a:rPr lang="ru-RU" sz="4000" dirty="0" smtClean="0"/>
              <a:t> </a:t>
            </a:r>
            <a:r>
              <a:rPr lang="ru-RU" sz="4000" dirty="0" err="1" smtClean="0"/>
              <a:t>необхідності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щодня</a:t>
            </a:r>
            <a:r>
              <a:rPr lang="ru-RU" sz="4000" dirty="0" smtClean="0"/>
              <a:t> </a:t>
            </a:r>
            <a:r>
              <a:rPr lang="ru-RU" sz="4000" dirty="0" err="1" smtClean="0"/>
              <a:t>поливати</a:t>
            </a:r>
            <a:r>
              <a:rPr lang="ru-RU" sz="4000" dirty="0" smtClean="0"/>
              <a:t> </a:t>
            </a:r>
            <a:r>
              <a:rPr lang="ru-RU" sz="4000" dirty="0" err="1" smtClean="0"/>
              <a:t>рослини</a:t>
            </a:r>
            <a:r>
              <a:rPr lang="ru-RU" sz="4000" dirty="0" smtClean="0"/>
              <a:t>.; </a:t>
            </a:r>
            <a:endParaRPr lang="uk-UA" sz="4000" dirty="0" smtClean="0"/>
          </a:p>
          <a:p>
            <a:r>
              <a:rPr lang="ru-RU" sz="4000" dirty="0" smtClean="0"/>
              <a:t>- не </a:t>
            </a:r>
            <a:r>
              <a:rPr lang="ru-RU" sz="4000" dirty="0" err="1" smtClean="0"/>
              <a:t>виникає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проблеми</a:t>
            </a:r>
            <a:r>
              <a:rPr lang="ru-RU" sz="4000" dirty="0" smtClean="0"/>
              <a:t> недостатку добрив </a:t>
            </a:r>
            <a:r>
              <a:rPr lang="ru-RU" sz="4000" dirty="0" err="1" smtClean="0"/>
              <a:t>або</a:t>
            </a:r>
            <a:r>
              <a:rPr lang="ru-RU" sz="4000" dirty="0" smtClean="0"/>
              <a:t> </a:t>
            </a:r>
            <a:r>
              <a:rPr lang="ru-RU" sz="4000" dirty="0" err="1" smtClean="0"/>
              <a:t>їх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передозування</a:t>
            </a:r>
            <a:r>
              <a:rPr lang="ru-RU" sz="4000" dirty="0" smtClean="0"/>
              <a:t>; </a:t>
            </a:r>
            <a:endParaRPr lang="uk-UA" sz="4000" dirty="0" smtClean="0"/>
          </a:p>
          <a:p>
            <a:r>
              <a:rPr lang="ru-RU" sz="4000" dirty="0" smtClean="0"/>
              <a:t>- </a:t>
            </a:r>
            <a:r>
              <a:rPr lang="ru-RU" sz="4000" dirty="0" err="1" smtClean="0"/>
              <a:t>зникає</a:t>
            </a:r>
            <a:r>
              <a:rPr lang="ru-RU" sz="4000" dirty="0" smtClean="0"/>
              <a:t> </a:t>
            </a:r>
            <a:r>
              <a:rPr lang="ru-RU" sz="4000" dirty="0" err="1" smtClean="0"/>
              <a:t>багато</a:t>
            </a:r>
            <a:r>
              <a:rPr lang="ru-RU" sz="4000" dirty="0" smtClean="0"/>
              <a:t> проблем </a:t>
            </a:r>
            <a:r>
              <a:rPr lang="ru-RU" sz="4000" dirty="0" err="1" smtClean="0"/>
              <a:t>грунтових</a:t>
            </a:r>
            <a:r>
              <a:rPr lang="ru-RU" sz="4000" dirty="0" smtClean="0"/>
              <a:t> </a:t>
            </a:r>
            <a:r>
              <a:rPr lang="ru-RU" sz="4000" dirty="0" err="1" smtClean="0"/>
              <a:t>шкідників</a:t>
            </a:r>
            <a:r>
              <a:rPr lang="ru-RU" sz="4000" dirty="0" smtClean="0"/>
              <a:t> ; </a:t>
            </a:r>
            <a:endParaRPr lang="uk-UA" sz="4000" dirty="0" smtClean="0"/>
          </a:p>
          <a:p>
            <a:r>
              <a:rPr lang="ru-RU" sz="4000" dirty="0" smtClean="0"/>
              <a:t>- сильно </a:t>
            </a:r>
            <a:r>
              <a:rPr lang="ru-RU" sz="4000" dirty="0" err="1" smtClean="0"/>
              <a:t>полегшується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процес</a:t>
            </a:r>
            <a:r>
              <a:rPr lang="ru-RU" sz="4000" dirty="0" smtClean="0"/>
              <a:t> пересадки </a:t>
            </a:r>
            <a:r>
              <a:rPr lang="ru-RU" sz="4000" dirty="0" err="1" smtClean="0"/>
              <a:t>багаторічних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рослин</a:t>
            </a:r>
            <a:r>
              <a:rPr lang="ru-RU" sz="4000" dirty="0" smtClean="0"/>
              <a:t>; </a:t>
            </a:r>
            <a:endParaRPr lang="uk-UA" sz="4000" dirty="0" smtClean="0"/>
          </a:p>
          <a:p>
            <a:r>
              <a:rPr lang="ru-RU" sz="4000" dirty="0" smtClean="0"/>
              <a:t>- </a:t>
            </a:r>
            <a:r>
              <a:rPr lang="ru-RU" sz="4000" dirty="0" err="1" smtClean="0"/>
              <a:t>Немає</a:t>
            </a:r>
            <a:r>
              <a:rPr lang="ru-RU" sz="4000" dirty="0" smtClean="0"/>
              <a:t> </a:t>
            </a:r>
            <a:r>
              <a:rPr lang="ru-RU" sz="4000" dirty="0" err="1" smtClean="0"/>
              <a:t>необхідності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купувати</a:t>
            </a:r>
            <a:r>
              <a:rPr lang="ru-RU" sz="4000" dirty="0" smtClean="0"/>
              <a:t> </a:t>
            </a:r>
            <a:r>
              <a:rPr lang="ru-RU" sz="4000" dirty="0" err="1" smtClean="0"/>
              <a:t>новий</a:t>
            </a:r>
            <a:r>
              <a:rPr lang="ru-RU" sz="4000" dirty="0" smtClean="0"/>
              <a:t> грунт для пересадки; </a:t>
            </a:r>
            <a:endParaRPr lang="uk-UA" sz="4000" dirty="0" smtClean="0"/>
          </a:p>
          <a:p>
            <a:r>
              <a:rPr lang="ru-RU" sz="4000" dirty="0" smtClean="0"/>
              <a:t>- </a:t>
            </a:r>
            <a:r>
              <a:rPr lang="ru-RU" sz="4000" dirty="0" err="1" smtClean="0"/>
              <a:t>оскільки</a:t>
            </a:r>
            <a:r>
              <a:rPr lang="ru-RU" sz="4000" dirty="0" smtClean="0"/>
              <a:t> </a:t>
            </a:r>
            <a:r>
              <a:rPr lang="ru-RU" sz="4000" dirty="0" err="1" smtClean="0"/>
              <a:t>рослина</a:t>
            </a:r>
            <a:r>
              <a:rPr lang="ru-RU" sz="4000" dirty="0" smtClean="0"/>
              <a:t> </a:t>
            </a:r>
            <a:r>
              <a:rPr lang="ru-RU" sz="4000" dirty="0" err="1" smtClean="0"/>
              <a:t>отримує</a:t>
            </a:r>
            <a:r>
              <a:rPr lang="ru-RU" sz="4000" dirty="0" smtClean="0"/>
              <a:t> </a:t>
            </a:r>
            <a:r>
              <a:rPr lang="ru-RU" sz="4000" dirty="0" err="1" smtClean="0"/>
              <a:t>тільки</a:t>
            </a:r>
            <a:r>
              <a:rPr lang="ru-RU" sz="4000" dirty="0" smtClean="0"/>
              <a:t> </a:t>
            </a:r>
            <a:r>
              <a:rPr lang="ru-RU" sz="4000" dirty="0" err="1" smtClean="0"/>
              <a:t>потрібні</a:t>
            </a:r>
            <a:r>
              <a:rPr lang="ru-RU" sz="4000" dirty="0" smtClean="0"/>
              <a:t> </a:t>
            </a:r>
            <a:r>
              <a:rPr lang="ru-RU" sz="4000" dirty="0" err="1" smtClean="0"/>
              <a:t>їй</a:t>
            </a:r>
            <a:r>
              <a:rPr lang="ru-RU" sz="4000" dirty="0" smtClean="0"/>
              <a:t> </a:t>
            </a:r>
            <a:r>
              <a:rPr lang="ru-RU" sz="4000" dirty="0" err="1" smtClean="0"/>
              <a:t>елементи</a:t>
            </a:r>
            <a:r>
              <a:rPr lang="ru-RU" sz="4000" dirty="0" smtClean="0"/>
              <a:t>, вона не </a:t>
            </a:r>
            <a:r>
              <a:rPr lang="ru-RU" sz="4000" dirty="0" err="1" smtClean="0"/>
              <a:t>накопичує</a:t>
            </a:r>
            <a:r>
              <a:rPr lang="ru-RU" sz="4000" dirty="0" smtClean="0"/>
              <a:t> </a:t>
            </a:r>
            <a:r>
              <a:rPr lang="ru-RU" sz="4000" dirty="0" err="1" smtClean="0"/>
              <a:t>шкідливих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здоров'я</a:t>
            </a:r>
            <a:r>
              <a:rPr lang="ru-RU" sz="4000" dirty="0" smtClean="0"/>
              <a:t> </a:t>
            </a:r>
            <a:r>
              <a:rPr lang="ru-RU" sz="4000" dirty="0" err="1" smtClean="0"/>
              <a:t>людини</a:t>
            </a:r>
            <a:r>
              <a:rPr lang="ru-RU" sz="4000" dirty="0" smtClean="0"/>
              <a:t> </a:t>
            </a:r>
            <a:r>
              <a:rPr lang="ru-RU" sz="4000" dirty="0" err="1" smtClean="0"/>
              <a:t>речовин</a:t>
            </a:r>
            <a:r>
              <a:rPr lang="ru-RU" sz="4000" dirty="0" smtClean="0"/>
              <a:t>; </a:t>
            </a:r>
            <a:endParaRPr lang="uk-UA" sz="4000" dirty="0" smtClean="0"/>
          </a:p>
          <a:p>
            <a:r>
              <a:rPr lang="ru-RU" sz="4000" dirty="0" smtClean="0"/>
              <a:t>- </a:t>
            </a:r>
            <a:r>
              <a:rPr lang="ru-RU" sz="4000" dirty="0" err="1" smtClean="0"/>
              <a:t>немає</a:t>
            </a:r>
            <a:r>
              <a:rPr lang="ru-RU" sz="4000" dirty="0" smtClean="0"/>
              <a:t> </a:t>
            </a:r>
            <a:r>
              <a:rPr lang="ru-RU" sz="4000" dirty="0" err="1" smtClean="0"/>
              <a:t>необхідності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возитися</a:t>
            </a:r>
            <a:r>
              <a:rPr lang="ru-RU" sz="4000" dirty="0" smtClean="0"/>
              <a:t> </a:t>
            </a:r>
            <a:r>
              <a:rPr lang="ru-RU" sz="4000" dirty="0" err="1" smtClean="0"/>
              <a:t>із</a:t>
            </a:r>
            <a:r>
              <a:rPr lang="ru-RU" sz="4000" dirty="0" smtClean="0"/>
              <a:t> землею: руки </a:t>
            </a:r>
            <a:r>
              <a:rPr lang="ru-RU" sz="4000" dirty="0" err="1" smtClean="0"/>
              <a:t>завжди</a:t>
            </a:r>
            <a:r>
              <a:rPr lang="ru-RU" sz="4000" dirty="0" smtClean="0"/>
              <a:t> </a:t>
            </a:r>
            <a:r>
              <a:rPr lang="ru-RU" sz="4000" dirty="0" err="1" smtClean="0"/>
              <a:t>чисті</a:t>
            </a:r>
            <a:r>
              <a:rPr lang="ru-RU" sz="4000" dirty="0" smtClean="0"/>
              <a:t>; </a:t>
            </a:r>
            <a:r>
              <a:rPr lang="ru-RU" sz="4000" dirty="0" err="1" smtClean="0"/>
              <a:t>гідропонні</a:t>
            </a:r>
            <a:r>
              <a:rPr lang="ru-RU" sz="4000" dirty="0" smtClean="0"/>
              <a:t> </a:t>
            </a:r>
            <a:r>
              <a:rPr lang="ru-RU" sz="4000" dirty="0" err="1" smtClean="0"/>
              <a:t>судини</a:t>
            </a:r>
            <a:r>
              <a:rPr lang="ru-RU" sz="4000" dirty="0" smtClean="0"/>
              <a:t> мало </a:t>
            </a:r>
            <a:r>
              <a:rPr lang="ru-RU" sz="4000" dirty="0" err="1" smtClean="0"/>
              <a:t>важать</a:t>
            </a:r>
            <a:r>
              <a:rPr lang="ru-RU" sz="4000" dirty="0" smtClean="0"/>
              <a:t>. </a:t>
            </a:r>
            <a:endParaRPr lang="uk-UA" sz="4000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399032"/>
          </a:xfrm>
        </p:spPr>
        <p:txBody>
          <a:bodyPr/>
          <a:lstStyle/>
          <a:p>
            <a:pPr algn="ctr"/>
            <a:r>
              <a:rPr lang="uk-UA" dirty="0" smtClean="0"/>
              <a:t>Дякую за увагу !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algn="ctr"/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268760"/>
            <a:ext cx="8064896" cy="5400600"/>
          </a:xfrm>
        </p:spPr>
        <p:txBody>
          <a:bodyPr>
            <a:normAutofit lnSpcReduction="10000"/>
          </a:bodyPr>
          <a:lstStyle/>
          <a:p>
            <a:r>
              <a:rPr lang="ru-RU" sz="2800" dirty="0" err="1" smtClean="0"/>
              <a:t>Гідропоніка</a:t>
            </a:r>
            <a:r>
              <a:rPr lang="ru-RU" sz="2800" dirty="0" smtClean="0"/>
              <a:t>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вирощування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</a:t>
            </a:r>
            <a:r>
              <a:rPr lang="ru-RU" sz="2800" dirty="0" smtClean="0"/>
              <a:t> без грунту, на </a:t>
            </a:r>
            <a:r>
              <a:rPr lang="ru-RU" sz="2800" dirty="0" err="1" smtClean="0"/>
              <a:t>штучних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середовищах</a:t>
            </a:r>
            <a:r>
              <a:rPr lang="ru-RU" sz="2800" dirty="0" smtClean="0"/>
              <a:t> 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живильних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розчинів</a:t>
            </a:r>
            <a:r>
              <a:rPr lang="ru-RU" sz="2800" dirty="0" smtClean="0"/>
              <a:t>. При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отримує</a:t>
            </a:r>
            <a:r>
              <a:rPr lang="ru-RU" sz="2800" dirty="0" smtClean="0"/>
              <a:t> з </a:t>
            </a:r>
            <a:r>
              <a:rPr lang="ru-RU" sz="2800" dirty="0" err="1" smtClean="0"/>
              <a:t>розчину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живильні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речовини</a:t>
            </a:r>
            <a:r>
              <a:rPr lang="ru-RU" sz="2800" dirty="0" smtClean="0"/>
              <a:t> в </a:t>
            </a:r>
            <a:r>
              <a:rPr lang="ru-RU" sz="2800" dirty="0" err="1" smtClean="0"/>
              <a:t>потрібних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кількостях</a:t>
            </a:r>
            <a:r>
              <a:rPr lang="ru-RU" sz="2800" dirty="0" smtClean="0"/>
              <a:t> і </a:t>
            </a:r>
            <a:r>
              <a:rPr lang="ru-RU" sz="2800" dirty="0" err="1" smtClean="0"/>
              <a:t>точних</a:t>
            </a:r>
            <a:r>
              <a:rPr lang="en-US" sz="2800" dirty="0"/>
              <a:t> </a:t>
            </a:r>
            <a:r>
              <a:rPr lang="uk-UA" sz="2800" dirty="0" smtClean="0"/>
              <a:t>пропорціях</a:t>
            </a:r>
            <a:r>
              <a:rPr lang="ru-RU" sz="2800" dirty="0" smtClean="0"/>
              <a:t>. </a:t>
            </a:r>
            <a:endParaRPr lang="uk-UA" sz="2800" dirty="0" smtClean="0"/>
          </a:p>
          <a:p>
            <a:r>
              <a:rPr lang="ru-RU" sz="2800" dirty="0" smtClean="0"/>
              <a:t>В </a:t>
            </a:r>
            <a:r>
              <a:rPr lang="ru-RU" sz="2800" dirty="0" err="1" smtClean="0"/>
              <a:t>порівнянні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класичним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вирощуванням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</a:t>
            </a:r>
            <a:r>
              <a:rPr lang="ru-RU" sz="2800" dirty="0" smtClean="0"/>
              <a:t> </a:t>
            </a:r>
            <a:r>
              <a:rPr lang="ru-RU" sz="2800" dirty="0" err="1" smtClean="0"/>
              <a:t>гідропоніка</a:t>
            </a:r>
            <a:r>
              <a:rPr lang="ru-RU" sz="2800" dirty="0" smtClean="0"/>
              <a:t> </a:t>
            </a:r>
            <a:r>
              <a:rPr lang="ru-RU" sz="2800" dirty="0" err="1" smtClean="0"/>
              <a:t>дозволяє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екологічну</a:t>
            </a:r>
            <a:r>
              <a:rPr lang="ru-RU" sz="2800" dirty="0" smtClean="0"/>
              <a:t> чистоту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різко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прискорити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ріст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збільшити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врожайність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фізіологічні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протікають</a:t>
            </a:r>
            <a:r>
              <a:rPr lang="ru-RU" sz="2800" dirty="0" smtClean="0"/>
              <a:t> в </a:t>
            </a:r>
            <a:r>
              <a:rPr lang="ru-RU" sz="2800" dirty="0" err="1" smtClean="0"/>
              <a:t>даному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випадку</a:t>
            </a:r>
            <a:r>
              <a:rPr lang="ru-RU" sz="2800" dirty="0" smtClean="0"/>
              <a:t> </a:t>
            </a:r>
            <a:r>
              <a:rPr lang="ru-RU" sz="2800" dirty="0" err="1" smtClean="0"/>
              <a:t>набагато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швидше</a:t>
            </a:r>
            <a:r>
              <a:rPr lang="ru-RU" sz="2800" dirty="0" smtClean="0"/>
              <a:t>. </a:t>
            </a:r>
            <a:endParaRPr lang="uk-UA" sz="2800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86648" y="0"/>
            <a:ext cx="49573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dirty="0" err="1" smtClean="0"/>
              <a:t>Хоча</a:t>
            </a:r>
            <a:r>
              <a:rPr lang="ru-RU" sz="2400" dirty="0" smtClean="0"/>
              <a:t>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ru-RU" sz="2400" dirty="0" err="1"/>
              <a:t>квітникарі</a:t>
            </a:r>
            <a:r>
              <a:rPr lang="ru-RU" sz="2400" dirty="0"/>
              <a:t> все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скептично </a:t>
            </a:r>
            <a:r>
              <a:rPr lang="ru-RU" sz="2400" dirty="0" err="1"/>
              <a:t>відносяться</a:t>
            </a:r>
            <a:r>
              <a:rPr lang="ru-RU" sz="2400" dirty="0"/>
              <a:t> до методу </a:t>
            </a:r>
            <a:r>
              <a:rPr lang="ru-RU" sz="2400" dirty="0" err="1"/>
              <a:t>гідропоніки</a:t>
            </a:r>
            <a:r>
              <a:rPr lang="ru-RU" sz="2400" dirty="0"/>
              <a:t>, </a:t>
            </a:r>
            <a:r>
              <a:rPr lang="ru-RU" sz="2400" dirty="0" err="1"/>
              <a:t>він</a:t>
            </a:r>
            <a:r>
              <a:rPr lang="ru-RU" sz="2400" dirty="0"/>
              <a:t> давно </a:t>
            </a:r>
            <a:r>
              <a:rPr lang="ru-RU" sz="2400" dirty="0" err="1"/>
              <a:t>вже</a:t>
            </a:r>
            <a:r>
              <a:rPr lang="ru-RU" sz="2400" dirty="0"/>
              <a:t> широко </a:t>
            </a:r>
            <a:r>
              <a:rPr lang="ru-RU" sz="2400" dirty="0" err="1"/>
              <a:t>застосовується</a:t>
            </a:r>
            <a:r>
              <a:rPr lang="ru-RU" sz="2400" dirty="0"/>
              <a:t> в </a:t>
            </a:r>
            <a:r>
              <a:rPr lang="ru-RU" sz="2400" dirty="0" err="1"/>
              <a:t>домашніх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, не </a:t>
            </a:r>
            <a:r>
              <a:rPr lang="ru-RU" sz="2400" dirty="0" err="1"/>
              <a:t>дивлячись</a:t>
            </a:r>
            <a:r>
              <a:rPr lang="ru-RU" sz="2400" dirty="0"/>
              <a:t> на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вимагає</a:t>
            </a:r>
            <a:r>
              <a:rPr lang="ru-RU" sz="2400" dirty="0"/>
              <a:t> </a:t>
            </a:r>
            <a:r>
              <a:rPr lang="ru-RU" sz="2400" dirty="0" err="1"/>
              <a:t>досить</a:t>
            </a:r>
            <a:r>
              <a:rPr lang="ru-RU" sz="2400" dirty="0"/>
              <a:t> </a:t>
            </a:r>
            <a:r>
              <a:rPr lang="ru-RU" sz="2400" dirty="0" err="1"/>
              <a:t>значних</a:t>
            </a:r>
            <a:r>
              <a:rPr lang="ru-RU" sz="2400" dirty="0"/>
              <a:t> </a:t>
            </a:r>
            <a:r>
              <a:rPr lang="ru-RU" sz="2400" dirty="0" err="1"/>
              <a:t>витрат</a:t>
            </a:r>
            <a:r>
              <a:rPr lang="ru-RU" sz="2400" dirty="0"/>
              <a:t>. </a:t>
            </a:r>
          </a:p>
          <a:p>
            <a:r>
              <a:rPr lang="ru-RU" sz="2400" dirty="0" smtClean="0"/>
              <a:t>	</a:t>
            </a:r>
            <a:r>
              <a:rPr lang="ru-RU" sz="2400" dirty="0" err="1" smtClean="0"/>
              <a:t>Ідея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лежить</a:t>
            </a:r>
            <a:r>
              <a:rPr lang="ru-RU" sz="2400" dirty="0"/>
              <a:t> в </a:t>
            </a:r>
            <a:r>
              <a:rPr lang="ru-RU" sz="2400" dirty="0" err="1"/>
              <a:t>основі</a:t>
            </a:r>
            <a:r>
              <a:rPr lang="ru-RU" sz="2400" dirty="0"/>
              <a:t> методу, </a:t>
            </a:r>
            <a:r>
              <a:rPr lang="ru-RU" sz="2400" dirty="0" err="1"/>
              <a:t>досить</a:t>
            </a:r>
            <a:r>
              <a:rPr lang="ru-RU" sz="2400" dirty="0"/>
              <a:t> проста: для того,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рослини</a:t>
            </a:r>
            <a:r>
              <a:rPr lang="ru-RU" sz="2400" dirty="0"/>
              <a:t> могли </a:t>
            </a:r>
            <a:r>
              <a:rPr lang="ru-RU" sz="2400" dirty="0" err="1"/>
              <a:t>рости</a:t>
            </a:r>
            <a:r>
              <a:rPr lang="ru-RU" sz="2400" dirty="0"/>
              <a:t> і </a:t>
            </a:r>
            <a:r>
              <a:rPr lang="ru-RU" sz="2400" dirty="0" err="1"/>
              <a:t>квітнути</a:t>
            </a:r>
            <a:r>
              <a:rPr lang="ru-RU" sz="2400" dirty="0"/>
              <a:t>, </a:t>
            </a:r>
            <a:r>
              <a:rPr lang="ru-RU" sz="2400" dirty="0" err="1"/>
              <a:t>їм</a:t>
            </a:r>
            <a:r>
              <a:rPr lang="ru-RU" sz="2400" dirty="0"/>
              <a:t> </a:t>
            </a:r>
            <a:r>
              <a:rPr lang="ru-RU" sz="2400" dirty="0" err="1"/>
              <a:t>потрібні</a:t>
            </a:r>
            <a:r>
              <a:rPr lang="ru-RU" sz="2400" dirty="0"/>
              <a:t> </a:t>
            </a:r>
            <a:r>
              <a:rPr lang="ru-RU" sz="2400" dirty="0" err="1"/>
              <a:t>світло</a:t>
            </a:r>
            <a:r>
              <a:rPr lang="ru-RU" sz="2400" dirty="0"/>
              <a:t>, </a:t>
            </a:r>
            <a:r>
              <a:rPr lang="ru-RU" sz="2400" dirty="0" err="1"/>
              <a:t>повітря</a:t>
            </a:r>
            <a:r>
              <a:rPr lang="ru-RU" sz="2400" dirty="0"/>
              <a:t>, вода, тепло і </a:t>
            </a:r>
            <a:r>
              <a:rPr lang="ru-RU" sz="2400" dirty="0" err="1"/>
              <a:t>поживні</a:t>
            </a:r>
            <a:r>
              <a:rPr lang="ru-RU" sz="2400" dirty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. Грунт не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потрібний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коріння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отримувати</a:t>
            </a:r>
            <a:r>
              <a:rPr lang="ru-RU" sz="2400" dirty="0"/>
              <a:t> </a:t>
            </a:r>
            <a:r>
              <a:rPr lang="ru-RU" sz="2400" dirty="0" err="1"/>
              <a:t>необхідні</a:t>
            </a:r>
            <a:r>
              <a:rPr lang="ru-RU" sz="2400" dirty="0"/>
              <a:t> для росту </a:t>
            </a:r>
            <a:r>
              <a:rPr lang="ru-RU" sz="2400" dirty="0" err="1"/>
              <a:t>рослини</a:t>
            </a:r>
            <a:r>
              <a:rPr lang="ru-RU" sz="2400" dirty="0"/>
              <a:t> </a:t>
            </a:r>
            <a:r>
              <a:rPr lang="ru-RU" sz="2400" dirty="0" err="1"/>
              <a:t>мінеральні</a:t>
            </a:r>
            <a:r>
              <a:rPr lang="ru-RU" sz="2400" dirty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 з </a:t>
            </a:r>
            <a:r>
              <a:rPr lang="ru-RU" sz="2400" dirty="0" err="1"/>
              <a:t>поживного</a:t>
            </a:r>
            <a:r>
              <a:rPr lang="ru-RU" sz="2400" dirty="0"/>
              <a:t> </a:t>
            </a:r>
            <a:r>
              <a:rPr lang="ru-RU" sz="2400" dirty="0" err="1"/>
              <a:t>розчину</a:t>
            </a:r>
            <a:r>
              <a:rPr lang="ru-RU" sz="2400" dirty="0"/>
              <a:t>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08720"/>
            <a:ext cx="364709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878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86648" y="0"/>
            <a:ext cx="49573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 </a:t>
            </a:r>
            <a:r>
              <a:rPr lang="ru-RU" sz="2400" dirty="0" err="1"/>
              <a:t>вирощування</a:t>
            </a:r>
            <a:r>
              <a:rPr lang="ru-RU" sz="2400" dirty="0"/>
              <a:t> </a:t>
            </a:r>
            <a:r>
              <a:rPr lang="ru-RU" sz="2400" dirty="0" err="1"/>
              <a:t>кімнатних</a:t>
            </a:r>
            <a:r>
              <a:rPr lang="ru-RU" sz="2400" dirty="0"/>
              <a:t> </a:t>
            </a:r>
            <a:r>
              <a:rPr lang="ru-RU" sz="2400" dirty="0" err="1"/>
              <a:t>квіткових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 без грунту, на </a:t>
            </a:r>
            <a:r>
              <a:rPr lang="ru-RU" sz="2400" dirty="0" err="1"/>
              <a:t>поживних</a:t>
            </a:r>
            <a:r>
              <a:rPr lang="ru-RU" sz="2400" dirty="0"/>
              <a:t> </a:t>
            </a:r>
            <a:r>
              <a:rPr lang="ru-RU" sz="2400" dirty="0" err="1"/>
              <a:t>середовищах</a:t>
            </a:r>
            <a:r>
              <a:rPr lang="ru-RU" sz="2400" dirty="0"/>
              <a:t>, </a:t>
            </a:r>
            <a:r>
              <a:rPr lang="ru-RU" sz="2400" dirty="0" err="1"/>
              <a:t>відомий</a:t>
            </a:r>
            <a:r>
              <a:rPr lang="ru-RU" sz="2400" dirty="0"/>
              <a:t> давно. В 1896 </a:t>
            </a:r>
            <a:r>
              <a:rPr lang="ru-RU" sz="2400" dirty="0" err="1"/>
              <a:t>році</a:t>
            </a:r>
            <a:r>
              <a:rPr lang="ru-RU" sz="2400" dirty="0"/>
              <a:t> в </a:t>
            </a:r>
            <a:r>
              <a:rPr lang="ru-RU" sz="2400" dirty="0" err="1"/>
              <a:t>Росії</a:t>
            </a:r>
            <a:r>
              <a:rPr lang="ru-RU" sz="2400" dirty="0"/>
              <a:t> на </a:t>
            </a:r>
            <a:r>
              <a:rPr lang="ru-RU" sz="2400" dirty="0" err="1"/>
              <a:t>Всеросійській</a:t>
            </a:r>
            <a:r>
              <a:rPr lang="ru-RU" sz="2400" dirty="0"/>
              <a:t> </a:t>
            </a:r>
            <a:r>
              <a:rPr lang="ru-RU" sz="2400" dirty="0" err="1"/>
              <a:t>промисловій</a:t>
            </a:r>
            <a:r>
              <a:rPr lang="ru-RU" sz="2400" dirty="0"/>
              <a:t> та </a:t>
            </a:r>
            <a:r>
              <a:rPr lang="ru-RU" sz="2400" dirty="0" err="1"/>
              <a:t>художній</a:t>
            </a:r>
            <a:r>
              <a:rPr lang="ru-RU" sz="2400" dirty="0"/>
              <a:t> </a:t>
            </a:r>
            <a:r>
              <a:rPr lang="ru-RU" sz="2400" dirty="0" err="1"/>
              <a:t>виставці</a:t>
            </a:r>
            <a:r>
              <a:rPr lang="ru-RU" sz="2400" dirty="0"/>
              <a:t> в </a:t>
            </a:r>
            <a:r>
              <a:rPr lang="ru-RU" sz="2400" dirty="0" err="1"/>
              <a:t>Нижньому</a:t>
            </a:r>
            <a:r>
              <a:rPr lang="ru-RU" sz="2400" dirty="0"/>
              <a:t> </a:t>
            </a:r>
            <a:r>
              <a:rPr lang="ru-RU" sz="2400" dirty="0" err="1"/>
              <a:t>Новгороді</a:t>
            </a:r>
            <a:r>
              <a:rPr lang="ru-RU" sz="2400" dirty="0"/>
              <a:t> </a:t>
            </a:r>
            <a:r>
              <a:rPr lang="ru-RU" sz="2400" dirty="0" err="1"/>
              <a:t>вперше</a:t>
            </a:r>
            <a:r>
              <a:rPr lang="ru-RU" sz="2400" dirty="0"/>
              <a:t> </a:t>
            </a:r>
            <a:r>
              <a:rPr lang="ru-RU" sz="2400" dirty="0" err="1"/>
              <a:t>демонстрували</a:t>
            </a:r>
            <a:r>
              <a:rPr lang="ru-RU" sz="2400" dirty="0"/>
              <a:t> </a:t>
            </a:r>
            <a:r>
              <a:rPr lang="ru-RU" sz="2400" dirty="0" err="1"/>
              <a:t>рослини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росли в посудинах, </a:t>
            </a:r>
            <a:r>
              <a:rPr lang="ru-RU" sz="2400" dirty="0" err="1"/>
              <a:t>заповнених</a:t>
            </a:r>
            <a:r>
              <a:rPr lang="ru-RU" sz="2400" dirty="0"/>
              <a:t> </a:t>
            </a:r>
            <a:r>
              <a:rPr lang="ru-RU" sz="2400" dirty="0" err="1"/>
              <a:t>розчином</a:t>
            </a:r>
            <a:r>
              <a:rPr lang="ru-RU" sz="2400" dirty="0"/>
              <a:t> </a:t>
            </a:r>
            <a:r>
              <a:rPr lang="ru-RU" sz="2400" dirty="0" err="1"/>
              <a:t>мінеральних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. В 1929 </a:t>
            </a:r>
            <a:r>
              <a:rPr lang="ru-RU" sz="2400" dirty="0" err="1"/>
              <a:t>році</a:t>
            </a:r>
            <a:r>
              <a:rPr lang="ru-RU" sz="2400" dirty="0"/>
              <a:t> в </a:t>
            </a:r>
            <a:r>
              <a:rPr lang="ru-RU" sz="2400" dirty="0" err="1"/>
              <a:t>Каліфорнійському</a:t>
            </a:r>
            <a:r>
              <a:rPr lang="ru-RU" sz="2400" dirty="0"/>
              <a:t> </a:t>
            </a:r>
            <a:r>
              <a:rPr lang="ru-RU" sz="2400" dirty="0" err="1"/>
              <a:t>університеті</a:t>
            </a:r>
            <a:r>
              <a:rPr lang="ru-RU" sz="2400" dirty="0"/>
              <a:t> У.Ф. </a:t>
            </a:r>
            <a:r>
              <a:rPr lang="ru-RU" sz="2400" dirty="0" err="1"/>
              <a:t>Геріке</a:t>
            </a:r>
            <a:r>
              <a:rPr lang="ru-RU" sz="2400" dirty="0"/>
              <a:t> </a:t>
            </a:r>
            <a:r>
              <a:rPr lang="ru-RU" sz="2400" dirty="0" err="1"/>
              <a:t>здійснив</a:t>
            </a:r>
            <a:r>
              <a:rPr lang="ru-RU" sz="2400" dirty="0"/>
              <a:t> </a:t>
            </a:r>
            <a:r>
              <a:rPr lang="ru-RU" sz="2400" dirty="0" err="1"/>
              <a:t>промислове</a:t>
            </a:r>
            <a:r>
              <a:rPr lang="ru-RU" sz="2400" dirty="0"/>
              <a:t> </a:t>
            </a:r>
            <a:r>
              <a:rPr lang="ru-RU" sz="2400" dirty="0" err="1"/>
              <a:t>вирощування</a:t>
            </a:r>
            <a:r>
              <a:rPr lang="ru-RU" sz="2400" dirty="0"/>
              <a:t> </a:t>
            </a:r>
            <a:r>
              <a:rPr lang="ru-RU" sz="2400" dirty="0" err="1"/>
              <a:t>овочевих</a:t>
            </a:r>
            <a:r>
              <a:rPr lang="ru-RU" sz="2400" dirty="0"/>
              <a:t> культур у </a:t>
            </a:r>
            <a:r>
              <a:rPr lang="ru-RU" sz="2400" dirty="0" err="1"/>
              <a:t>водних</a:t>
            </a:r>
            <a:r>
              <a:rPr lang="ru-RU" sz="2400" dirty="0"/>
              <a:t> </a:t>
            </a:r>
            <a:r>
              <a:rPr lang="ru-RU" sz="2400" dirty="0" err="1"/>
              <a:t>розчинах</a:t>
            </a:r>
            <a:r>
              <a:rPr lang="ru-RU" sz="2400" dirty="0"/>
              <a:t> </a:t>
            </a:r>
            <a:r>
              <a:rPr lang="ru-RU" sz="2400" dirty="0" err="1"/>
              <a:t>мінеральних</a:t>
            </a:r>
            <a:r>
              <a:rPr lang="ru-RU" sz="2400" dirty="0"/>
              <a:t> солей. </a:t>
            </a:r>
            <a:r>
              <a:rPr lang="ru-RU" sz="2400" dirty="0" err="1"/>
              <a:t>Цей</a:t>
            </a:r>
            <a:r>
              <a:rPr lang="ru-RU" sz="2400" dirty="0"/>
              <a:t> метод </a:t>
            </a:r>
            <a:r>
              <a:rPr lang="ru-RU" sz="2400" dirty="0" err="1"/>
              <a:t>він</a:t>
            </a:r>
            <a:r>
              <a:rPr lang="ru-RU" sz="2400" dirty="0"/>
              <a:t> назвав </a:t>
            </a:r>
            <a:r>
              <a:rPr lang="ru-RU" sz="2400" dirty="0" err="1" smtClean="0"/>
              <a:t>гідропонікою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352885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4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0648"/>
            <a:ext cx="52200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400" dirty="0" smtClean="0"/>
              <a:t>Для </a:t>
            </a:r>
            <a:r>
              <a:rPr lang="ru-RU" sz="2400" dirty="0" err="1" smtClean="0"/>
              <a:t>успішної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розчинах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кореневим</a:t>
            </a:r>
            <a:r>
              <a:rPr lang="ru-RU" sz="2400" dirty="0" smtClean="0"/>
              <a:t> системам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сприятливі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життєдіяльності</a:t>
            </a:r>
            <a:r>
              <a:rPr lang="ru-RU" sz="2400" dirty="0" smtClean="0"/>
              <a:t>. До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відносяться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наступні</a:t>
            </a:r>
            <a:r>
              <a:rPr lang="ru-RU" sz="2400" dirty="0" smtClean="0"/>
              <a:t>: </a:t>
            </a:r>
            <a:endParaRPr lang="uk-UA" sz="2400" dirty="0" smtClean="0"/>
          </a:p>
          <a:p>
            <a:r>
              <a:rPr lang="ru-RU" sz="2400" dirty="0" smtClean="0"/>
              <a:t>1) </a:t>
            </a:r>
            <a:r>
              <a:rPr lang="ru-RU" sz="2400" dirty="0" err="1" smtClean="0"/>
              <a:t>кореневій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системі</a:t>
            </a:r>
            <a:r>
              <a:rPr lang="ru-RU" sz="2400" dirty="0" smtClean="0"/>
              <a:t> повинен бути </a:t>
            </a:r>
            <a:r>
              <a:rPr lang="ru-RU" sz="2400" dirty="0" err="1" smtClean="0"/>
              <a:t>забезпечений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постійний</a:t>
            </a:r>
            <a:r>
              <a:rPr lang="ru-RU" sz="2400" dirty="0" smtClean="0"/>
              <a:t> доступ </a:t>
            </a:r>
            <a:r>
              <a:rPr lang="ru-RU" sz="2400" dirty="0" err="1" smtClean="0"/>
              <a:t>повітря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необхідний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кисневого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живлення</a:t>
            </a:r>
            <a:r>
              <a:rPr lang="ru-RU" sz="2400" dirty="0" smtClean="0"/>
              <a:t>; </a:t>
            </a:r>
            <a:endParaRPr lang="uk-UA" sz="2400" dirty="0" smtClean="0"/>
          </a:p>
          <a:p>
            <a:r>
              <a:rPr lang="ru-RU" sz="2400" dirty="0" smtClean="0"/>
              <a:t>2) </a:t>
            </a:r>
            <a:r>
              <a:rPr lang="ru-RU" sz="2400" dirty="0" err="1" smtClean="0"/>
              <a:t>коренева</a:t>
            </a:r>
            <a:r>
              <a:rPr lang="ru-RU" sz="2400" dirty="0" smtClean="0"/>
              <a:t> система весь час повинна </a:t>
            </a:r>
            <a:r>
              <a:rPr lang="ru-RU" sz="2400" dirty="0" err="1" smtClean="0"/>
              <a:t>знаходитися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просторі</a:t>
            </a:r>
            <a:r>
              <a:rPr lang="ru-RU" sz="2400" dirty="0" smtClean="0"/>
              <a:t>, </a:t>
            </a:r>
            <a:r>
              <a:rPr lang="ru-RU" sz="2400" dirty="0" err="1" smtClean="0"/>
              <a:t>насиченому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частинками</a:t>
            </a:r>
            <a:r>
              <a:rPr lang="ru-RU" sz="2400" dirty="0" smtClean="0"/>
              <a:t> води; </a:t>
            </a:r>
            <a:endParaRPr lang="uk-UA" sz="2400" dirty="0" smtClean="0"/>
          </a:p>
          <a:p>
            <a:r>
              <a:rPr lang="ru-RU" sz="2400" dirty="0" smtClean="0"/>
              <a:t>3) </a:t>
            </a:r>
            <a:r>
              <a:rPr lang="ru-RU" sz="2400" dirty="0" err="1" smtClean="0"/>
              <a:t>необхідний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простий</a:t>
            </a:r>
            <a:r>
              <a:rPr lang="ru-RU" sz="2400" dirty="0" smtClean="0"/>
              <a:t> контакт </a:t>
            </a:r>
            <a:r>
              <a:rPr lang="ru-RU" sz="2400" dirty="0" err="1" smtClean="0"/>
              <a:t>кореневої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з </a:t>
            </a:r>
            <a:r>
              <a:rPr lang="ru-RU" sz="2400" dirty="0" err="1" smtClean="0"/>
              <a:t>поживним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розчином</a:t>
            </a:r>
            <a:r>
              <a:rPr lang="ru-RU" sz="2400" dirty="0" smtClean="0"/>
              <a:t>. </a:t>
            </a:r>
            <a:endParaRPr lang="uk-UA" sz="2400" dirty="0"/>
          </a:p>
        </p:txBody>
      </p:sp>
      <p:pic>
        <p:nvPicPr>
          <p:cNvPr id="7" name="Содержимое 6" descr="fermer_036_1_h_ori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6163"/>
          <a:stretch>
            <a:fillRect/>
          </a:stretch>
        </p:blipFill>
        <p:spPr>
          <a:xfrm>
            <a:off x="5148064" y="1628800"/>
            <a:ext cx="3659618" cy="388843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6672"/>
            <a:ext cx="532859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331640" y="4221088"/>
            <a:ext cx="619268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Мал. 1. </a:t>
            </a:r>
            <a:r>
              <a:rPr lang="ru-RU" sz="2000" dirty="0" err="1" smtClean="0"/>
              <a:t>Пристрій</a:t>
            </a:r>
            <a:r>
              <a:rPr lang="ru-RU" sz="2000" dirty="0" smtClean="0"/>
              <a:t> </a:t>
            </a:r>
            <a:r>
              <a:rPr lang="ru-RU" sz="2000" dirty="0" err="1" smtClean="0"/>
              <a:t>гідростелажа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субіригаційній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подачі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поживного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розчину</a:t>
            </a:r>
            <a:r>
              <a:rPr lang="ru-RU" sz="2000" dirty="0" smtClean="0"/>
              <a:t>: 1 - кран, через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поступає</a:t>
            </a:r>
            <a:r>
              <a:rPr lang="ru-RU" sz="2000" dirty="0" smtClean="0"/>
              <a:t> </a:t>
            </a:r>
            <a:r>
              <a:rPr lang="ru-RU" sz="2000" dirty="0" err="1" smtClean="0"/>
              <a:t>живильний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</a:t>
            </a:r>
            <a:r>
              <a:rPr lang="ru-RU" sz="2000" dirty="0" smtClean="0"/>
              <a:t>, 2 - </a:t>
            </a:r>
            <a:r>
              <a:rPr lang="ru-RU" sz="2000" dirty="0" err="1" smtClean="0"/>
              <a:t>дренажні</a:t>
            </a:r>
            <a:r>
              <a:rPr lang="ru-RU" sz="2000" dirty="0" smtClean="0"/>
              <a:t> труби, 3 - </a:t>
            </a:r>
            <a:r>
              <a:rPr lang="ru-RU" sz="2000" dirty="0" err="1" smtClean="0"/>
              <a:t>захисні</a:t>
            </a:r>
            <a:r>
              <a:rPr lang="ru-RU" sz="2000" dirty="0" smtClean="0"/>
              <a:t> коробки, 4 - патрубок, 5 - сифон для </a:t>
            </a:r>
            <a:r>
              <a:rPr lang="ru-RU" sz="2000" dirty="0" err="1" smtClean="0"/>
              <a:t>видалення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розчину</a:t>
            </a:r>
            <a:r>
              <a:rPr lang="ru-RU" sz="2000" dirty="0" smtClean="0"/>
              <a:t> </a:t>
            </a:r>
            <a:endParaRPr lang="uk-UA" sz="2000" dirty="0" smtClean="0"/>
          </a:p>
          <a:p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788024" y="1784229"/>
            <a:ext cx="41044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Схема </a:t>
            </a:r>
            <a:r>
              <a:rPr lang="ru-RU" sz="2000" dirty="0" err="1" smtClean="0"/>
              <a:t>вирощування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 </a:t>
            </a:r>
            <a:r>
              <a:rPr lang="ru-RU" sz="2000" dirty="0" err="1" smtClean="0"/>
              <a:t>гідропонним</a:t>
            </a:r>
            <a:r>
              <a:rPr lang="ru-RU" sz="2000" dirty="0" smtClean="0"/>
              <a:t> методом без субстрату: А - </a:t>
            </a:r>
            <a:r>
              <a:rPr lang="ru-RU" sz="2000" dirty="0" err="1" smtClean="0"/>
              <a:t>колектор</a:t>
            </a:r>
            <a:r>
              <a:rPr lang="ru-RU" sz="2000" dirty="0" smtClean="0"/>
              <a:t> по дну наземного </a:t>
            </a:r>
            <a:r>
              <a:rPr lang="ru-RU" sz="2000" dirty="0" err="1" smtClean="0"/>
              <a:t>стелажу</a:t>
            </a:r>
            <a:r>
              <a:rPr lang="ru-RU" sz="2000" dirty="0" smtClean="0"/>
              <a:t>; а - </a:t>
            </a:r>
            <a:r>
              <a:rPr lang="ru-RU" sz="2000" dirty="0" err="1" smtClean="0"/>
              <a:t>стелаж</a:t>
            </a:r>
            <a:r>
              <a:rPr lang="ru-RU" sz="2000" dirty="0" smtClean="0"/>
              <a:t>, б - </a:t>
            </a:r>
            <a:r>
              <a:rPr lang="ru-RU" sz="2000" dirty="0" err="1" smtClean="0"/>
              <a:t>облицювання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вініпласта</a:t>
            </a:r>
            <a:r>
              <a:rPr lang="ru-RU" sz="2000" dirty="0" smtClean="0"/>
              <a:t>, в - </a:t>
            </a:r>
            <a:r>
              <a:rPr lang="ru-RU" sz="2000" dirty="0" err="1" smtClean="0"/>
              <a:t>кришка</a:t>
            </a:r>
            <a:r>
              <a:rPr lang="ru-RU" sz="2000" dirty="0" smtClean="0"/>
              <a:t>, г - стаканчик </a:t>
            </a:r>
            <a:r>
              <a:rPr lang="ru-RU" sz="2000" dirty="0" err="1" smtClean="0"/>
              <a:t>з</a:t>
            </a:r>
            <a:r>
              <a:rPr lang="ru-RU" sz="2000" dirty="0" smtClean="0"/>
              <a:t> капрону, </a:t>
            </a:r>
            <a:r>
              <a:rPr lang="ru-RU" sz="2000" dirty="0" err="1" smtClean="0"/>
              <a:t>д</a:t>
            </a:r>
            <a:r>
              <a:rPr lang="ru-RU" sz="2000" dirty="0" smtClean="0"/>
              <a:t> - </a:t>
            </a:r>
            <a:r>
              <a:rPr lang="ru-RU" sz="2000" dirty="0" err="1" smtClean="0"/>
              <a:t>колектор</a:t>
            </a:r>
            <a:r>
              <a:rPr lang="ru-RU" sz="2000" dirty="0" smtClean="0"/>
              <a:t>, е - </a:t>
            </a:r>
            <a:r>
              <a:rPr lang="ru-RU" sz="2000" dirty="0" err="1" smtClean="0"/>
              <a:t>розпилювач</a:t>
            </a:r>
            <a:r>
              <a:rPr lang="ru-RU" sz="2000" dirty="0" smtClean="0"/>
              <a:t> (</a:t>
            </a:r>
            <a:r>
              <a:rPr lang="ru-RU" sz="2000" dirty="0" err="1" smtClean="0"/>
              <a:t>розсікач</a:t>
            </a:r>
            <a:r>
              <a:rPr lang="ru-RU" sz="2000" dirty="0" smtClean="0"/>
              <a:t>) </a:t>
            </a:r>
            <a:r>
              <a:rPr lang="ru-RU" sz="2000" dirty="0" err="1" smtClean="0"/>
              <a:t>струменя</a:t>
            </a:r>
            <a:r>
              <a:rPr lang="ru-RU" sz="2000" dirty="0" smtClean="0"/>
              <a:t>. Б - </a:t>
            </a:r>
            <a:r>
              <a:rPr lang="ru-RU" sz="2000" dirty="0" err="1" smtClean="0"/>
              <a:t>стелаж</a:t>
            </a:r>
            <a:r>
              <a:rPr lang="ru-RU" sz="2000" dirty="0" smtClean="0"/>
              <a:t> на </a:t>
            </a:r>
            <a:r>
              <a:rPr lang="ru-RU" sz="2000" dirty="0" err="1" smtClean="0"/>
              <a:t>чотири</a:t>
            </a:r>
            <a:r>
              <a:rPr lang="ru-RU" sz="2000" dirty="0" smtClean="0"/>
              <a:t> ряди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двома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колекторами</a:t>
            </a:r>
            <a:r>
              <a:rPr lang="ru-RU" sz="2000" dirty="0" smtClean="0"/>
              <a:t>. В - </a:t>
            </a:r>
            <a:r>
              <a:rPr lang="ru-RU" sz="2000" dirty="0" err="1" smtClean="0"/>
              <a:t>колектор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розташований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кришкою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стелажа</a:t>
            </a:r>
            <a:r>
              <a:rPr lang="ru-RU" sz="2000" dirty="0" smtClean="0"/>
              <a:t> </a:t>
            </a:r>
            <a:endParaRPr kumimoji="0" lang="uk-UA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6" name="Рисунок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4323043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568952" cy="333102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52914"/>
                <a:gridCol w="1348834"/>
                <a:gridCol w="1598321"/>
                <a:gridCol w="1422961"/>
                <a:gridCol w="1422961"/>
                <a:gridCol w="1422961"/>
              </a:tblGrid>
              <a:tr h="872889"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Повна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вологоємність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Об’ємна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вага </a:t>
                      </a:r>
                      <a:endParaRPr lang="uk-UA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Загальна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прозорість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Тверда фаза </a:t>
                      </a:r>
                      <a:endParaRPr lang="uk-UA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Запас 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вологи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5014">
                <a:tc vMerge="1">
                  <a:txBody>
                    <a:bodyPr/>
                    <a:lstStyle/>
                    <a:p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%</a:t>
                      </a:r>
                      <a:endParaRPr lang="uk-UA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501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Керамзит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51,2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0,39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73,1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26,6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5014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Гравій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8,4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1,60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44,7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55,3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Невеликий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501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Шлак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14,5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0,90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62,5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37,5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5014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Вермикуліт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0,15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90,4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9,6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57,1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5014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Перліт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97,1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0,39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60,0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40,0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39,8 </a:t>
                      </a:r>
                      <a:endParaRPr lang="uk-UA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393222" y="368952"/>
            <a:ext cx="63636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Фізичні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властивості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деяких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субстратів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1475656" y="2132856"/>
          <a:ext cx="5934075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Диаграмма" r:id="rId3" imgW="5934159" imgH="4010053" progId="MSGraph.Chart.8">
                  <p:embed/>
                </p:oleObj>
              </mc:Choice>
              <mc:Fallback>
                <p:oleObj name="Диаграмма" r:id="rId3" imgW="5934159" imgH="4010053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132856"/>
                        <a:ext cx="5934075" cy="401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01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3528" y="604763"/>
            <a:ext cx="7919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Діаграма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залежності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росту (см)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рослини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субстрату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</TotalTime>
  <Words>445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Грань</vt:lpstr>
      <vt:lpstr>Диаграмма</vt:lpstr>
      <vt:lpstr> </vt:lpstr>
      <vt:lpstr>Вступ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Виcновки</vt:lpstr>
      <vt:lpstr>Дякую за увагу 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31</cp:revision>
  <dcterms:created xsi:type="dcterms:W3CDTF">2012-01-19T22:18:02Z</dcterms:created>
  <dcterms:modified xsi:type="dcterms:W3CDTF">2014-02-07T08:56:57Z</dcterms:modified>
</cp:coreProperties>
</file>