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New </a:t>
            </a:r>
            <a:r>
              <a:rPr lang="en-US" sz="8000" dirty="0" err="1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Zeland</a:t>
            </a:r>
            <a:endParaRPr lang="uk-UA" sz="8000" dirty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8680" y="692696"/>
            <a:ext cx="8795320" cy="3268960"/>
          </a:xfrm>
        </p:spPr>
        <p:txBody>
          <a:bodyPr/>
          <a:lstStyle/>
          <a:p>
            <a:pPr>
              <a:buNone/>
            </a:pPr>
            <a:r>
              <a:rPr lang="en-US" sz="4000" b="1" dirty="0" smtClean="0"/>
              <a:t>Kumar </a:t>
            </a:r>
            <a:r>
              <a:rPr lang="en-US" dirty="0" smtClean="0"/>
              <a:t>- one of the varieties of sweet potatoes.</a:t>
            </a:r>
            <a:endParaRPr lang="uk-UA" dirty="0"/>
          </a:p>
        </p:txBody>
      </p:sp>
      <p:pic>
        <p:nvPicPr>
          <p:cNvPr id="4" name="Рисунок 3" descr="6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988840"/>
            <a:ext cx="60833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Cake </a:t>
            </a:r>
            <a:r>
              <a:rPr lang="ru-RU" sz="3600" b="1" dirty="0" smtClean="0"/>
              <a:t>«</a:t>
            </a:r>
            <a:r>
              <a:rPr lang="en-US" sz="3600" b="1" dirty="0" err="1" smtClean="0"/>
              <a:t>Pavlova</a:t>
            </a:r>
            <a:r>
              <a:rPr lang="ru-RU" sz="3600" b="1" dirty="0" smtClean="0"/>
              <a:t>»-</a:t>
            </a:r>
            <a:r>
              <a:rPr lang="en-US" sz="3600" b="1" dirty="0" smtClean="0"/>
              <a:t> </a:t>
            </a:r>
            <a:r>
              <a:rPr lang="en-US" sz="3200" dirty="0" smtClean="0"/>
              <a:t>meringue cake with fresh fruit, especially popular in New Zealand and Australia.</a:t>
            </a:r>
            <a:endParaRPr lang="uk-UA" sz="3200" dirty="0"/>
          </a:p>
        </p:txBody>
      </p:sp>
      <p:pic>
        <p:nvPicPr>
          <p:cNvPr id="4" name="Содержимое 3" descr="733240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2492896"/>
            <a:ext cx="6618038" cy="3744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Century Gothic" pitchFamily="34" charset="0"/>
              </a:rPr>
              <a:t>When to go</a:t>
            </a:r>
            <a:r>
              <a:rPr lang="ru-RU" sz="5400" dirty="0" smtClean="0">
                <a:latin typeface="Century Gothic" pitchFamily="34" charset="0"/>
              </a:rPr>
              <a:t>?</a:t>
            </a:r>
            <a:endParaRPr lang="uk-UA" sz="5400" dirty="0"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9036496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br>
              <a:rPr lang="ru-RU" dirty="0" smtClean="0"/>
            </a:br>
            <a:r>
              <a:rPr lang="en-US" dirty="0" smtClean="0"/>
              <a:t>The autumn weather in New Zealand is cooler, but still warm enough for swimming and other water sports.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Century Gothic" pitchFamily="34" charset="0"/>
              </a:rPr>
              <a:t>Where to go</a:t>
            </a:r>
            <a:r>
              <a:rPr lang="ru-RU" sz="6000" dirty="0" smtClean="0">
                <a:latin typeface="Century Gothic" pitchFamily="34" charset="0"/>
              </a:rPr>
              <a:t>?</a:t>
            </a:r>
            <a:endParaRPr lang="uk-UA" sz="6000" dirty="0"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556792"/>
            <a:ext cx="9227368" cy="1324744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</a:t>
            </a:r>
            <a:r>
              <a:rPr lang="en-US" b="1" dirty="0" err="1" smtClean="0"/>
              <a:t>Tekapo</a:t>
            </a:r>
            <a:r>
              <a:rPr lang="en-US" b="1" dirty="0" smtClean="0"/>
              <a:t> </a:t>
            </a:r>
            <a:r>
              <a:rPr lang="en-US" dirty="0" smtClean="0"/>
              <a:t>- Lake on the South Island in New</a:t>
            </a:r>
            <a:r>
              <a:rPr lang="ru-RU" dirty="0" smtClean="0"/>
              <a:t> </a:t>
            </a:r>
            <a:r>
              <a:rPr lang="en-US" dirty="0" smtClean="0"/>
              <a:t>Zealand. Located in the region of Canterbury.</a:t>
            </a:r>
            <a:endParaRPr lang="uk-UA" dirty="0"/>
          </a:p>
        </p:txBody>
      </p:sp>
      <p:pic>
        <p:nvPicPr>
          <p:cNvPr id="4" name="Рисунок 3" descr="Tekapo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708920"/>
            <a:ext cx="6737962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16" y="116632"/>
            <a:ext cx="914501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</a:t>
            </a:r>
            <a:r>
              <a:rPr lang="ru-RU" sz="3600" b="1" dirty="0" smtClean="0"/>
              <a:t>   </a:t>
            </a:r>
            <a:r>
              <a:rPr lang="en-US" sz="3600" b="1" dirty="0" err="1" smtClean="0"/>
              <a:t>Rotorua</a:t>
            </a:r>
            <a:r>
              <a:rPr lang="en-US" sz="2400" dirty="0" smtClean="0"/>
              <a:t>, here are the Valley of Geysers, Aboriginal cultural center of New Zealand Maori, the thermal park and at the same time "Maori village" where you can see kiwi flightless bird - a symbol of the country, as well Maori Museum, waterfalls, botanical garden.</a:t>
            </a:r>
            <a:endParaRPr lang="uk-UA" sz="2400" dirty="0"/>
          </a:p>
        </p:txBody>
      </p:sp>
      <p:pic>
        <p:nvPicPr>
          <p:cNvPr id="4" name="Рисунок 3" descr="ротору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988840"/>
            <a:ext cx="6948264" cy="4542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aikoura-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0"/>
            <a:ext cx="9371384" cy="1828800"/>
          </a:xfrm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ru-RU" sz="4000" b="1" dirty="0" smtClean="0">
                <a:solidFill>
                  <a:schemeClr val="bg1">
                    <a:lumMod val="85000"/>
                  </a:schemeClr>
                </a:solidFill>
              </a:rPr>
              <a:t>    </a:t>
            </a:r>
            <a:r>
              <a:rPr lang="en-US" sz="4000" b="1" dirty="0" err="1" smtClean="0">
                <a:solidFill>
                  <a:schemeClr val="bg1">
                    <a:lumMod val="85000"/>
                  </a:schemeClr>
                </a:solidFill>
              </a:rPr>
              <a:t>Kaikoura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- a place on the east coast of the South Island north of Christchurch, where you can observe sea lions.</a:t>
            </a:r>
            <a:endParaRPr lang="uk-UA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Банджи-джампинг_с_моста_Каварау_в_Квинстаун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5864" cy="6858000"/>
          </a:xfrm>
        </p:spPr>
      </p:pic>
      <p:pic>
        <p:nvPicPr>
          <p:cNvPr id="5" name="Рисунок 4" descr="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4242" y="0"/>
            <a:ext cx="5179758" cy="3429000"/>
          </a:xfrm>
          <a:prstGeom prst="rect">
            <a:avLst/>
          </a:prstGeom>
        </p:spPr>
      </p:pic>
      <p:pic>
        <p:nvPicPr>
          <p:cNvPr id="6" name="Рисунок 5" descr="web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5113" y="3356992"/>
            <a:ext cx="5248887" cy="35010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7704" y="188640"/>
            <a:ext cx="49502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Century Gothic" pitchFamily="34" charset="0"/>
              </a:rPr>
              <a:t>What to do</a:t>
            </a:r>
            <a:r>
              <a:rPr lang="ru-RU" sz="6000" dirty="0" smtClean="0">
                <a:solidFill>
                  <a:schemeClr val="bg1"/>
                </a:solidFill>
                <a:latin typeface="Century Gothic" pitchFamily="34" charset="0"/>
              </a:rPr>
              <a:t>?</a:t>
            </a:r>
            <a:endParaRPr lang="uk-UA" sz="6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03648" y="2564904"/>
            <a:ext cx="5257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Bungee Jumping</a:t>
            </a:r>
            <a:endParaRPr lang="uk-UA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eb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1788" y="0"/>
            <a:ext cx="4962211" cy="3284984"/>
          </a:xfrm>
          <a:prstGeom prst="rect">
            <a:avLst/>
          </a:prstGeom>
        </p:spPr>
      </p:pic>
      <p:pic>
        <p:nvPicPr>
          <p:cNvPr id="7" name="Рисунок 6" descr="web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6697" y="3284984"/>
            <a:ext cx="5397304" cy="3573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web (2)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860032" cy="3217341"/>
          </a:xfrm>
        </p:spPr>
      </p:pic>
      <p:pic>
        <p:nvPicPr>
          <p:cNvPr id="5" name="Рисунок 4" descr="web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12976"/>
            <a:ext cx="5506078" cy="36450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87624" y="3140968"/>
            <a:ext cx="69427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Gold mining in the river on the Defender</a:t>
            </a:r>
            <a:endParaRPr lang="uk-U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eb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0"/>
            <a:ext cx="5436096" cy="35986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web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356992"/>
            <a:ext cx="5288531" cy="3501008"/>
          </a:xfrm>
          <a:prstGeom prst="rect">
            <a:avLst/>
          </a:prstGeom>
        </p:spPr>
      </p:pic>
      <p:pic>
        <p:nvPicPr>
          <p:cNvPr id="7" name="Рисунок 6" descr="web (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179757" cy="3428999"/>
          </a:xfrm>
          <a:prstGeom prst="rect">
            <a:avLst/>
          </a:prstGeom>
        </p:spPr>
      </p:pic>
      <p:pic>
        <p:nvPicPr>
          <p:cNvPr id="4" name="Содержимое 3" descr="web (9)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283968" y="3387937"/>
            <a:ext cx="4860032" cy="3470063"/>
          </a:xfrm>
        </p:spPr>
      </p:pic>
      <p:sp>
        <p:nvSpPr>
          <p:cNvPr id="8" name="Прямоугольник 7"/>
          <p:cNvSpPr/>
          <p:nvPr/>
        </p:nvSpPr>
        <p:spPr>
          <a:xfrm>
            <a:off x="1403648" y="2708920"/>
            <a:ext cx="59924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Boating on a mountain river</a:t>
            </a:r>
            <a:endParaRPr lang="uk-UA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C000"/>
                </a:solidFill>
                <a:latin typeface="Century Gothic" pitchFamily="34" charset="0"/>
              </a:rPr>
              <a:t>What to eat</a:t>
            </a:r>
            <a:r>
              <a:rPr lang="ru-RU" sz="6600" dirty="0" smtClean="0">
                <a:solidFill>
                  <a:srgbClr val="FFC000"/>
                </a:solidFill>
                <a:latin typeface="Century Gothic" pitchFamily="34" charset="0"/>
              </a:rPr>
              <a:t>?</a:t>
            </a:r>
            <a:endParaRPr lang="uk-UA" sz="6600" dirty="0">
              <a:solidFill>
                <a:srgbClr val="FFC000"/>
              </a:solidFill>
              <a:latin typeface="Century Gothic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52536" y="1556792"/>
            <a:ext cx="9659416" cy="2404864"/>
          </a:xfrm>
        </p:spPr>
        <p:txBody>
          <a:bodyPr/>
          <a:lstStyle/>
          <a:p>
            <a:pPr>
              <a:buNone/>
            </a:pPr>
            <a:r>
              <a:rPr lang="ru-RU" sz="3600" b="1" dirty="0" smtClean="0">
                <a:solidFill>
                  <a:srgbClr val="FFC000"/>
                </a:solidFill>
              </a:rPr>
              <a:t>   </a:t>
            </a:r>
            <a:r>
              <a:rPr lang="en-US" sz="3600" b="1" dirty="0" err="1" smtClean="0">
                <a:solidFill>
                  <a:srgbClr val="FFC000"/>
                </a:solidFill>
              </a:rPr>
              <a:t>Hangi</a:t>
            </a:r>
            <a:r>
              <a:rPr lang="en-US" sz="3600" b="1" dirty="0" smtClean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- a way of cooking Maori aborigines. The main "trick" is that the food is cooked in a special oven underground.</a:t>
            </a:r>
            <a:endParaRPr lang="uk-UA" dirty="0">
              <a:solidFill>
                <a:srgbClr val="FFC000"/>
              </a:solidFill>
            </a:endParaRPr>
          </a:p>
        </p:txBody>
      </p:sp>
      <p:pic>
        <p:nvPicPr>
          <p:cNvPr id="5" name="Рисунок 4" descr="6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2996952"/>
            <a:ext cx="4762500" cy="3571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186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New Zeland</vt:lpstr>
      <vt:lpstr>When to go?</vt:lpstr>
      <vt:lpstr>Where to go?</vt:lpstr>
      <vt:lpstr>Слайд 4</vt:lpstr>
      <vt:lpstr>Слайд 5</vt:lpstr>
      <vt:lpstr>Слайд 6</vt:lpstr>
      <vt:lpstr>Слайд 7</vt:lpstr>
      <vt:lpstr>Слайд 8</vt:lpstr>
      <vt:lpstr>What to eat?</vt:lpstr>
      <vt:lpstr>Слайд 10</vt:lpstr>
      <vt:lpstr>Cake «Pavlova»- meringue cake with fresh fruit, especially popular in New Zealand and Australia.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Zeland</dc:title>
  <dc:creator>User</dc:creator>
  <cp:lastModifiedBy>User</cp:lastModifiedBy>
  <cp:revision>15</cp:revision>
  <dcterms:created xsi:type="dcterms:W3CDTF">2014-02-03T17:00:33Z</dcterms:created>
  <dcterms:modified xsi:type="dcterms:W3CDTF">2014-02-03T19:56:35Z</dcterms:modified>
</cp:coreProperties>
</file>