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>
            <a:normAutofit/>
          </a:bodyPr>
          <a:lstStyle/>
          <a:p>
            <a:r>
              <a:rPr lang="uk-UA" sz="4800" dirty="0" smtClean="0"/>
              <a:t>Цікаві факти про американські фільми</a:t>
            </a:r>
            <a:endParaRPr lang="ru-RU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357430"/>
            <a:ext cx="8229600" cy="1143000"/>
          </a:xfrm>
        </p:spPr>
        <p:txBody>
          <a:bodyPr>
            <a:normAutofit/>
          </a:bodyPr>
          <a:lstStyle/>
          <a:p>
            <a:r>
              <a:rPr lang="uk-UA" sz="6000" dirty="0" smtClean="0"/>
              <a:t>Дякую за увагу!</a:t>
            </a: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Цікаві факти про філь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8206216" cy="48775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500042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chemeClr val="accent1">
                    <a:lumMod val="25000"/>
                  </a:schemeClr>
                </a:solidFill>
              </a:rPr>
              <a:t>Під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 час </a:t>
            </a:r>
            <a:r>
              <a:rPr lang="ru-RU" dirty="0" err="1" smtClean="0">
                <a:solidFill>
                  <a:schemeClr val="accent1">
                    <a:lumMod val="25000"/>
                  </a:schemeClr>
                </a:solidFill>
              </a:rPr>
              <a:t>зйомок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25000"/>
                  </a:schemeClr>
                </a:solidFill>
              </a:rPr>
              <a:t>гри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1">
                    <a:lumMod val="25000"/>
                  </a:schemeClr>
                </a:solidFill>
              </a:rPr>
              <a:t>пінг-понг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accent1">
                    <a:lumMod val="25000"/>
                  </a:schemeClr>
                </a:solidFill>
              </a:rPr>
              <a:t>фільмі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 “</a:t>
            </a:r>
            <a:r>
              <a:rPr lang="ru-RU" dirty="0" err="1" smtClean="0">
                <a:solidFill>
                  <a:schemeClr val="accent1">
                    <a:lumMod val="25000"/>
                  </a:schemeClr>
                </a:solidFill>
              </a:rPr>
              <a:t>Форрест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25000"/>
                  </a:schemeClr>
                </a:solidFill>
              </a:rPr>
              <a:t>Гамп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” (1994) Том </a:t>
            </a:r>
            <a:r>
              <a:rPr lang="ru-RU" dirty="0" err="1" smtClean="0">
                <a:solidFill>
                  <a:schemeClr val="accent1">
                    <a:lumMod val="25000"/>
                  </a:schemeClr>
                </a:solidFill>
              </a:rPr>
              <a:t>Хенкс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 просто </a:t>
            </a:r>
            <a:r>
              <a:rPr lang="ru-RU" dirty="0" err="1" smtClean="0">
                <a:solidFill>
                  <a:schemeClr val="accent1">
                    <a:lumMod val="25000"/>
                  </a:schemeClr>
                </a:solidFill>
              </a:rPr>
              <a:t>рухав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1">
                    <a:lumMod val="25000"/>
                  </a:schemeClr>
                </a:solidFill>
              </a:rPr>
              <a:t>повітрі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 ракеткою – </a:t>
            </a:r>
            <a:r>
              <a:rPr lang="ru-RU" dirty="0" err="1" smtClean="0">
                <a:solidFill>
                  <a:schemeClr val="accent1">
                    <a:lumMod val="25000"/>
                  </a:schemeClr>
                </a:solidFill>
              </a:rPr>
              <a:t>м’яч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25000"/>
                  </a:schemeClr>
                </a:solidFill>
              </a:rPr>
              <a:t>пізніше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25000"/>
                  </a:schemeClr>
                </a:solidFill>
              </a:rPr>
              <a:t>намалювали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accent1">
                    <a:lumMod val="25000"/>
                  </a:schemeClr>
                </a:solidFill>
              </a:rPr>
              <a:t>допомогою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25000"/>
                  </a:schemeClr>
                </a:solidFill>
              </a:rPr>
              <a:t>комп’ютера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. Том </a:t>
            </a:r>
            <a:r>
              <a:rPr lang="ru-RU" dirty="0" err="1" smtClean="0">
                <a:solidFill>
                  <a:schemeClr val="accent1">
                    <a:lumMod val="25000"/>
                  </a:schemeClr>
                </a:solidFill>
              </a:rPr>
              <a:t>Хенкс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25000"/>
                  </a:schemeClr>
                </a:solidFill>
              </a:rPr>
              <a:t>зовсім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accent1">
                    <a:lumMod val="25000"/>
                  </a:schemeClr>
                </a:solidFill>
              </a:rPr>
              <a:t>вміє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25000"/>
                  </a:schemeClr>
                </a:solidFill>
              </a:rPr>
              <a:t>грати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1">
                    <a:lumMod val="25000"/>
                  </a:schemeClr>
                </a:solidFill>
              </a:rPr>
              <a:t>пінг-понг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00042"/>
            <a:ext cx="74295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solidFill>
                  <a:schemeClr val="accent1">
                    <a:lumMod val="10000"/>
                  </a:schemeClr>
                </a:solidFill>
              </a:rPr>
              <a:t>Заробіток</a:t>
            </a:r>
            <a:r>
              <a:rPr lang="ru-RU" dirty="0" smtClean="0">
                <a:solidFill>
                  <a:schemeClr val="accent1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10000"/>
                  </a:schemeClr>
                </a:solidFill>
              </a:rPr>
              <a:t>режисера</a:t>
            </a:r>
            <a:r>
              <a:rPr lang="ru-RU" dirty="0" smtClean="0">
                <a:solidFill>
                  <a:schemeClr val="accent1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10000"/>
                  </a:schemeClr>
                </a:solidFill>
              </a:rPr>
              <a:t>фільму</a:t>
            </a:r>
            <a:r>
              <a:rPr lang="ru-RU" dirty="0" smtClean="0">
                <a:solidFill>
                  <a:schemeClr val="accent1">
                    <a:lumMod val="10000"/>
                  </a:schemeClr>
                </a:solidFill>
              </a:rPr>
              <a:t> «</a:t>
            </a:r>
            <a:r>
              <a:rPr lang="ru-RU" dirty="0" err="1" smtClean="0">
                <a:solidFill>
                  <a:schemeClr val="accent1">
                    <a:lumMod val="10000"/>
                  </a:schemeClr>
                </a:solidFill>
              </a:rPr>
              <a:t>Аватар</a:t>
            </a:r>
            <a:r>
              <a:rPr lang="ru-RU" dirty="0" smtClean="0">
                <a:solidFill>
                  <a:schemeClr val="accent1">
                    <a:lumMod val="10000"/>
                  </a:schemeClr>
                </a:solidFill>
              </a:rPr>
              <a:t>» Джеймса </a:t>
            </a:r>
            <a:r>
              <a:rPr lang="ru-RU" dirty="0" err="1" smtClean="0">
                <a:solidFill>
                  <a:schemeClr val="accent1">
                    <a:lumMod val="10000"/>
                  </a:schemeClr>
                </a:solidFill>
              </a:rPr>
              <a:t>Кемерона</a:t>
            </a:r>
            <a:r>
              <a:rPr lang="ru-RU" dirty="0" smtClean="0">
                <a:solidFill>
                  <a:schemeClr val="accent1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10000"/>
                  </a:schemeClr>
                </a:solidFill>
              </a:rPr>
              <a:t>склав</a:t>
            </a:r>
            <a:endParaRPr lang="ru-RU" dirty="0" smtClean="0">
              <a:solidFill>
                <a:schemeClr val="accent1">
                  <a:lumMod val="1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1">
                    <a:lumMod val="1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10000"/>
                  </a:schemeClr>
                </a:solidFill>
              </a:rPr>
              <a:t>248</a:t>
            </a:r>
            <a:r>
              <a:rPr lang="ru-RU" dirty="0" smtClean="0">
                <a:solidFill>
                  <a:schemeClr val="accent1">
                    <a:lumMod val="10000"/>
                  </a:schemeClr>
                </a:solidFill>
              </a:rPr>
              <a:t> млн. $</a:t>
            </a:r>
            <a:endParaRPr lang="ru-RU" dirty="0">
              <a:solidFill>
                <a:schemeClr val="accent1">
                  <a:lumMod val="10000"/>
                </a:schemeClr>
              </a:solidFill>
            </a:endParaRPr>
          </a:p>
        </p:txBody>
      </p:sp>
      <p:pic>
        <p:nvPicPr>
          <p:cNvPr id="26626" name="Picture 2" descr="Цікаві факти про філь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8349001" cy="46997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>Перед </a:t>
            </a:r>
            <a:r>
              <a:rPr lang="ru-RU" sz="1600" dirty="0" err="1" smtClean="0">
                <a:solidFill>
                  <a:schemeClr val="accent1">
                    <a:lumMod val="25000"/>
                  </a:schemeClr>
                </a:solidFill>
              </a:rPr>
              <a:t>зйомками</a:t>
            </a: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25000"/>
                  </a:schemeClr>
                </a:solidFill>
              </a:rPr>
              <a:t>фільму</a:t>
            </a: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> «Троя» (2004) </a:t>
            </a:r>
            <a:r>
              <a:rPr lang="ru-RU" sz="1600" dirty="0" err="1" smtClean="0">
                <a:solidFill>
                  <a:schemeClr val="accent1">
                    <a:lumMod val="25000"/>
                  </a:schemeClr>
                </a:solidFill>
              </a:rPr>
              <a:t>виконавець</a:t>
            </a: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25000"/>
                  </a:schemeClr>
                </a:solidFill>
              </a:rPr>
              <a:t>ролі</a:t>
            </a: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25000"/>
                  </a:schemeClr>
                </a:solidFill>
              </a:rPr>
              <a:t>Ахіллеса</a:t>
            </a: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> Бред </a:t>
            </a:r>
            <a:r>
              <a:rPr lang="ru-RU" sz="1600" dirty="0" err="1" smtClean="0">
                <a:solidFill>
                  <a:schemeClr val="accent1">
                    <a:lumMod val="25000"/>
                  </a:schemeClr>
                </a:solidFill>
              </a:rPr>
              <a:t>Пітт</a:t>
            </a: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25000"/>
                  </a:schemeClr>
                </a:solidFill>
              </a:rPr>
              <a:t>шість</a:t>
            </a: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25000"/>
                  </a:schemeClr>
                </a:solidFill>
              </a:rPr>
              <a:t>місяців</a:t>
            </a: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25000"/>
                  </a:schemeClr>
                </a:solidFill>
              </a:rPr>
              <a:t>тренувався</a:t>
            </a: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> у </a:t>
            </a:r>
            <a:r>
              <a:rPr lang="ru-RU" sz="1600" dirty="0" err="1" smtClean="0">
                <a:solidFill>
                  <a:schemeClr val="accent1">
                    <a:lumMod val="25000"/>
                  </a:schemeClr>
                </a:solidFill>
              </a:rPr>
              <a:t>мистецтві</a:t>
            </a: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25000"/>
                  </a:schemeClr>
                </a:solidFill>
              </a:rPr>
              <a:t>володіння</a:t>
            </a: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> мечем. В </a:t>
            </a:r>
            <a:r>
              <a:rPr lang="ru-RU" sz="1600" dirty="0" err="1" smtClean="0">
                <a:solidFill>
                  <a:schemeClr val="accent1">
                    <a:lumMod val="25000"/>
                  </a:schemeClr>
                </a:solidFill>
              </a:rPr>
              <a:t>результаті</a:t>
            </a: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1">
                    <a:lumMod val="25000"/>
                  </a:schemeClr>
                </a:solidFill>
              </a:rPr>
              <a:t>він</a:t>
            </a: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> за </a:t>
            </a:r>
            <a:r>
              <a:rPr lang="ru-RU" sz="1600" dirty="0" err="1" smtClean="0">
                <a:solidFill>
                  <a:schemeClr val="accent1">
                    <a:lumMod val="25000"/>
                  </a:schemeClr>
                </a:solidFill>
              </a:rPr>
              <a:t>іронією</a:t>
            </a: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25000"/>
                  </a:schemeClr>
                </a:solidFill>
              </a:rPr>
              <a:t>долі</a:t>
            </a: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25000"/>
                  </a:schemeClr>
                </a:solidFill>
              </a:rPr>
              <a:t>травмував</a:t>
            </a: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25000"/>
                  </a:schemeClr>
                </a:solidFill>
              </a:rPr>
              <a:t>ахіллове</a:t>
            </a: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25000"/>
                  </a:schemeClr>
                </a:solidFill>
              </a:rPr>
              <a:t>сухожилля</a:t>
            </a: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>, через </a:t>
            </a:r>
            <a:r>
              <a:rPr lang="ru-RU" sz="1600" dirty="0" err="1" smtClean="0">
                <a:solidFill>
                  <a:schemeClr val="accent1">
                    <a:lumMod val="25000"/>
                  </a:schemeClr>
                </a:solidFill>
              </a:rPr>
              <a:t>що</a:t>
            </a: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25000"/>
                  </a:schemeClr>
                </a:solidFill>
              </a:rPr>
              <a:t>зйомки</a:t>
            </a: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25000"/>
                  </a:schemeClr>
                </a:solidFill>
              </a:rPr>
              <a:t>довелося</a:t>
            </a: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> перенести на </a:t>
            </a:r>
            <a:r>
              <a:rPr lang="ru-RU" sz="1600" dirty="0" err="1" smtClean="0">
                <a:solidFill>
                  <a:schemeClr val="accent1">
                    <a:lumMod val="25000"/>
                  </a:schemeClr>
                </a:solidFill>
              </a:rPr>
              <a:t>кілька</a:t>
            </a: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25000"/>
                  </a:schemeClr>
                </a:solidFill>
              </a:rPr>
              <a:t>тижнів</a:t>
            </a:r>
            <a:endParaRPr lang="ru-RU" sz="1600" dirty="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25602" name="Picture 2" descr="Цікаві факти про філь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214422"/>
            <a:ext cx="5753100" cy="5200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500042"/>
            <a:ext cx="62151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Мілла</a:t>
            </a:r>
            <a:r>
              <a:rPr lang="ru-RU" dirty="0" smtClean="0"/>
              <a:t> </a:t>
            </a:r>
            <a:r>
              <a:rPr lang="ru-RU" dirty="0" err="1" smtClean="0"/>
              <a:t>Йовович</a:t>
            </a:r>
            <a:r>
              <a:rPr lang="ru-RU" dirty="0" smtClean="0"/>
              <a:t> </a:t>
            </a:r>
            <a:r>
              <a:rPr lang="ru-RU" dirty="0" err="1" smtClean="0"/>
              <a:t>самостійно</a:t>
            </a:r>
            <a:r>
              <a:rPr lang="ru-RU" dirty="0" smtClean="0"/>
              <a:t>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більшу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трюків</a:t>
            </a:r>
            <a:r>
              <a:rPr lang="ru-RU" dirty="0" smtClean="0"/>
              <a:t> 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частинах</a:t>
            </a:r>
            <a:r>
              <a:rPr lang="ru-RU" dirty="0" smtClean="0"/>
              <a:t> “Обитель зла”.</a:t>
            </a:r>
            <a:endParaRPr lang="ru-RU" dirty="0"/>
          </a:p>
        </p:txBody>
      </p:sp>
      <p:pic>
        <p:nvPicPr>
          <p:cNvPr id="24578" name="Picture 2" descr="Цікаві факти про філь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12887"/>
            <a:ext cx="8181992" cy="51069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85728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У 1991 </a:t>
            </a:r>
            <a:r>
              <a:rPr lang="ru-RU" dirty="0" err="1" smtClean="0">
                <a:solidFill>
                  <a:schemeClr val="accent1">
                    <a:lumMod val="25000"/>
                  </a:schemeClr>
                </a:solidFill>
              </a:rPr>
              <a:t>році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25000"/>
                  </a:schemeClr>
                </a:solidFill>
              </a:rPr>
              <a:t>актор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25000"/>
                  </a:schemeClr>
                </a:solidFill>
              </a:rPr>
              <a:t>який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25000"/>
                  </a:schemeClr>
                </a:solidFill>
              </a:rPr>
              <a:t>озвучував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25000"/>
                  </a:schemeClr>
                </a:solidFill>
              </a:rPr>
              <a:t>Міккі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 Мауса, </a:t>
            </a:r>
            <a:r>
              <a:rPr lang="ru-RU" dirty="0" err="1" smtClean="0">
                <a:solidFill>
                  <a:schemeClr val="accent1">
                    <a:lumMod val="25000"/>
                  </a:schemeClr>
                </a:solidFill>
              </a:rPr>
              <a:t>одружився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1">
                    <a:lumMod val="25000"/>
                  </a:schemeClr>
                </a:solidFill>
              </a:rPr>
              <a:t>актрисі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яка </a:t>
            </a:r>
            <a:r>
              <a:rPr lang="ru-RU" dirty="0" err="1" smtClean="0">
                <a:solidFill>
                  <a:schemeClr val="accent1">
                    <a:lumMod val="25000"/>
                  </a:schemeClr>
                </a:solidFill>
              </a:rPr>
              <a:t>озвучувала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25000"/>
                  </a:schemeClr>
                </a:solidFill>
              </a:rPr>
              <a:t>Мінні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 Маус.</a:t>
            </a: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23554" name="Picture 2" descr="Цікаві факти про філь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71546"/>
            <a:ext cx="7286676" cy="5465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57166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chemeClr val="accent1">
                    <a:lumMod val="10000"/>
                  </a:schemeClr>
                </a:solidFill>
              </a:rPr>
              <a:t>Спочатку</a:t>
            </a:r>
            <a:r>
              <a:rPr lang="ru-RU" dirty="0" smtClean="0">
                <a:solidFill>
                  <a:schemeClr val="accent1">
                    <a:lumMod val="10000"/>
                  </a:schemeClr>
                </a:solidFill>
              </a:rPr>
              <a:t> роль доктора </a:t>
            </a:r>
            <a:r>
              <a:rPr lang="ru-RU" dirty="0" err="1" smtClean="0">
                <a:solidFill>
                  <a:schemeClr val="accent1">
                    <a:lumMod val="10000"/>
                  </a:schemeClr>
                </a:solidFill>
              </a:rPr>
              <a:t>Моріарті</a:t>
            </a:r>
            <a:r>
              <a:rPr lang="ru-RU" dirty="0" smtClean="0">
                <a:solidFill>
                  <a:schemeClr val="accent1">
                    <a:lumMod val="10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accent1">
                    <a:lumMod val="10000"/>
                  </a:schemeClr>
                </a:solidFill>
              </a:rPr>
              <a:t>фільмі</a:t>
            </a:r>
            <a:r>
              <a:rPr lang="ru-RU" dirty="0" smtClean="0">
                <a:solidFill>
                  <a:schemeClr val="accent1">
                    <a:lumMod val="10000"/>
                  </a:schemeClr>
                </a:solidFill>
              </a:rPr>
              <a:t> “Шерлок Холмс: </a:t>
            </a:r>
            <a:r>
              <a:rPr lang="ru-RU" dirty="0" err="1" smtClean="0">
                <a:solidFill>
                  <a:schemeClr val="accent1">
                    <a:lumMod val="10000"/>
                  </a:schemeClr>
                </a:solidFill>
              </a:rPr>
              <a:t>Гра</a:t>
            </a:r>
            <a:r>
              <a:rPr lang="ru-RU" dirty="0" smtClean="0">
                <a:solidFill>
                  <a:schemeClr val="accent1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10000"/>
                  </a:schemeClr>
                </a:solidFill>
              </a:rPr>
              <a:t>тіней</a:t>
            </a:r>
            <a:r>
              <a:rPr lang="ru-RU" dirty="0" smtClean="0">
                <a:solidFill>
                  <a:schemeClr val="accent1">
                    <a:lumMod val="10000"/>
                  </a:schemeClr>
                </a:solidFill>
              </a:rPr>
              <a:t>” (2013) повинен </a:t>
            </a:r>
            <a:r>
              <a:rPr lang="ru-RU" dirty="0" err="1" smtClean="0">
                <a:solidFill>
                  <a:schemeClr val="accent1">
                    <a:lumMod val="10000"/>
                  </a:schemeClr>
                </a:solidFill>
              </a:rPr>
              <a:t>був</a:t>
            </a:r>
            <a:r>
              <a:rPr lang="ru-RU" dirty="0" smtClean="0">
                <a:solidFill>
                  <a:schemeClr val="accent1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10000"/>
                  </a:schemeClr>
                </a:solidFill>
              </a:rPr>
              <a:t>зіграти</a:t>
            </a:r>
            <a:r>
              <a:rPr lang="ru-RU" dirty="0" smtClean="0">
                <a:solidFill>
                  <a:schemeClr val="accent1">
                    <a:lumMod val="10000"/>
                  </a:schemeClr>
                </a:solidFill>
              </a:rPr>
              <a:t> Бред </a:t>
            </a:r>
            <a:r>
              <a:rPr lang="ru-RU" dirty="0" err="1" smtClean="0">
                <a:solidFill>
                  <a:schemeClr val="accent1">
                    <a:lumMod val="10000"/>
                  </a:schemeClr>
                </a:solidFill>
              </a:rPr>
              <a:t>Пітт</a:t>
            </a:r>
            <a:r>
              <a:rPr lang="ru-RU" dirty="0" smtClean="0">
                <a:solidFill>
                  <a:schemeClr val="accent1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10000"/>
                  </a:schemeClr>
                </a:solidFill>
              </a:rPr>
              <a:t>але</a:t>
            </a:r>
            <a:r>
              <a:rPr lang="ru-RU" dirty="0" smtClean="0">
                <a:solidFill>
                  <a:schemeClr val="accent1">
                    <a:lumMod val="10000"/>
                  </a:schemeClr>
                </a:solidFill>
              </a:rPr>
              <a:t> роль </a:t>
            </a:r>
            <a:r>
              <a:rPr lang="ru-RU" dirty="0" err="1" smtClean="0">
                <a:solidFill>
                  <a:schemeClr val="accent1">
                    <a:lumMod val="10000"/>
                  </a:schemeClr>
                </a:solidFill>
              </a:rPr>
              <a:t>дісталася</a:t>
            </a:r>
            <a:r>
              <a:rPr lang="ru-RU" dirty="0" smtClean="0">
                <a:solidFill>
                  <a:schemeClr val="accent1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10000"/>
                  </a:schemeClr>
                </a:solidFill>
              </a:rPr>
              <a:t>англійцю</a:t>
            </a:r>
            <a:r>
              <a:rPr lang="ru-RU" dirty="0" smtClean="0">
                <a:solidFill>
                  <a:schemeClr val="accent1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10000"/>
                  </a:schemeClr>
                </a:solidFill>
              </a:rPr>
              <a:t>Джареду</a:t>
            </a:r>
            <a:r>
              <a:rPr lang="ru-RU" dirty="0" smtClean="0">
                <a:solidFill>
                  <a:schemeClr val="accent1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10000"/>
                  </a:schemeClr>
                </a:solidFill>
              </a:rPr>
              <a:t>Харісу</a:t>
            </a:r>
            <a:r>
              <a:rPr lang="ru-RU" dirty="0" smtClean="0">
                <a:solidFill>
                  <a:schemeClr val="accent1">
                    <a:lumMod val="10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10000"/>
                </a:schemeClr>
              </a:solidFill>
            </a:endParaRPr>
          </a:p>
        </p:txBody>
      </p:sp>
      <p:pic>
        <p:nvPicPr>
          <p:cNvPr id="22530" name="Picture 2" descr="Цікаві факти про філь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00240"/>
            <a:ext cx="8166012" cy="41100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Для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зйомок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спорожнілого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Лондона в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стрічці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Денні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Бойла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“28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днів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потому” (28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Days Later, 2002)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вулиці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“зачищали”,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знижуючи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транспортний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трафік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районі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зйомок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 Для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цього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спеціально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перегороджували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дороги.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Ці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сцени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знімалися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дуже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швидко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цифрову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камеру в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ті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короткі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періоди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коли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вулиці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виявлялися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порожні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7650" name="Picture 2" descr="Цікаві факти про філь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71161"/>
            <a:ext cx="7500990" cy="47172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rgbClr val="002060"/>
                </a:solidFill>
              </a:rPr>
              <a:t>Вважається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ім’я</a:t>
            </a:r>
            <a:r>
              <a:rPr lang="ru-RU" dirty="0" smtClean="0">
                <a:solidFill>
                  <a:srgbClr val="002060"/>
                </a:solidFill>
              </a:rPr>
              <a:t> “</a:t>
            </a:r>
            <a:r>
              <a:rPr lang="ru-RU" dirty="0" err="1" smtClean="0">
                <a:solidFill>
                  <a:srgbClr val="002060"/>
                </a:solidFill>
              </a:rPr>
              <a:t>Фредді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Крюгер</a:t>
            </a:r>
            <a:r>
              <a:rPr lang="ru-RU" dirty="0" smtClean="0">
                <a:solidFill>
                  <a:srgbClr val="002060"/>
                </a:solidFill>
              </a:rPr>
              <a:t>” </a:t>
            </a:r>
            <a:r>
              <a:rPr lang="ru-RU" dirty="0" err="1" smtClean="0">
                <a:solidFill>
                  <a:srgbClr val="002060"/>
                </a:solidFill>
              </a:rPr>
              <a:t>режисер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сценарист “</a:t>
            </a:r>
            <a:r>
              <a:rPr lang="ru-RU" dirty="0" err="1" smtClean="0">
                <a:solidFill>
                  <a:srgbClr val="002060"/>
                </a:solidFill>
              </a:rPr>
              <a:t>Жаху</a:t>
            </a:r>
            <a:r>
              <a:rPr lang="ru-RU" dirty="0" smtClean="0">
                <a:solidFill>
                  <a:srgbClr val="002060"/>
                </a:solidFill>
              </a:rPr>
              <a:t> на </a:t>
            </a:r>
            <a:r>
              <a:rPr lang="ru-RU" dirty="0" err="1" smtClean="0">
                <a:solidFill>
                  <a:srgbClr val="002060"/>
                </a:solidFill>
              </a:rPr>
              <a:t>вулиці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В’язів</a:t>
            </a:r>
            <a:r>
              <a:rPr lang="ru-RU" dirty="0" smtClean="0">
                <a:solidFill>
                  <a:srgbClr val="002060"/>
                </a:solidFill>
              </a:rPr>
              <a:t>” (</a:t>
            </a:r>
            <a:r>
              <a:rPr lang="en-US" dirty="0" smtClean="0">
                <a:solidFill>
                  <a:srgbClr val="002060"/>
                </a:solidFill>
              </a:rPr>
              <a:t>A Nightmare on Elm Street, 1984) </a:t>
            </a:r>
            <a:r>
              <a:rPr lang="ru-RU" dirty="0" err="1" smtClean="0">
                <a:solidFill>
                  <a:srgbClr val="002060"/>
                </a:solidFill>
              </a:rPr>
              <a:t>Уес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Крейвен</a:t>
            </a:r>
            <a:r>
              <a:rPr lang="ru-RU" dirty="0" smtClean="0">
                <a:solidFill>
                  <a:srgbClr val="002060"/>
                </a:solidFill>
              </a:rPr>
              <a:t> взяв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власного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дитинства</a:t>
            </a:r>
            <a:r>
              <a:rPr lang="ru-RU" dirty="0" smtClean="0">
                <a:solidFill>
                  <a:srgbClr val="002060"/>
                </a:solidFill>
              </a:rPr>
              <a:t> – </a:t>
            </a:r>
            <a:r>
              <a:rPr lang="ru-RU" dirty="0" err="1" smtClean="0">
                <a:solidFill>
                  <a:srgbClr val="002060"/>
                </a:solidFill>
              </a:rPr>
              <a:t>нібито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його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переслідував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шкільний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хуліган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якого</a:t>
            </a:r>
            <a:r>
              <a:rPr lang="ru-RU" dirty="0" smtClean="0">
                <a:solidFill>
                  <a:srgbClr val="002060"/>
                </a:solidFill>
              </a:rPr>
              <a:t> звали </a:t>
            </a:r>
            <a:r>
              <a:rPr lang="ru-RU" dirty="0" err="1" smtClean="0">
                <a:solidFill>
                  <a:srgbClr val="002060"/>
                </a:solidFill>
              </a:rPr>
              <a:t>Фредді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Крюгер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Насправді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Крейвен</a:t>
            </a:r>
            <a:r>
              <a:rPr lang="ru-RU" dirty="0" smtClean="0">
                <a:solidFill>
                  <a:srgbClr val="002060"/>
                </a:solidFill>
              </a:rPr>
              <a:t> сам в одному </a:t>
            </a:r>
            <a:r>
              <a:rPr lang="ru-RU" dirty="0" err="1" smtClean="0">
                <a:solidFill>
                  <a:srgbClr val="002060"/>
                </a:solidFill>
              </a:rPr>
              <a:t>інтерв’ю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розповів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ідея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фільму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прийшла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йому</a:t>
            </a:r>
            <a:r>
              <a:rPr lang="ru-RU" dirty="0" smtClean="0">
                <a:solidFill>
                  <a:srgbClr val="002060"/>
                </a:solidFill>
              </a:rPr>
              <a:t> в голову, коли </a:t>
            </a:r>
            <a:r>
              <a:rPr lang="ru-RU" dirty="0" err="1" smtClean="0">
                <a:solidFill>
                  <a:srgbClr val="002060"/>
                </a:solidFill>
              </a:rPr>
              <a:t>він</a:t>
            </a:r>
            <a:r>
              <a:rPr lang="ru-RU" dirty="0" smtClean="0">
                <a:solidFill>
                  <a:srgbClr val="002060"/>
                </a:solidFill>
              </a:rPr>
              <a:t> прочитав </a:t>
            </a:r>
            <a:r>
              <a:rPr lang="ru-RU" dirty="0" err="1" smtClean="0">
                <a:solidFill>
                  <a:srgbClr val="002060"/>
                </a:solidFill>
              </a:rPr>
              <a:t>статтю</a:t>
            </a:r>
            <a:r>
              <a:rPr lang="ru-RU" dirty="0" smtClean="0">
                <a:solidFill>
                  <a:srgbClr val="002060"/>
                </a:solidFill>
              </a:rPr>
              <a:t> в </a:t>
            </a:r>
            <a:r>
              <a:rPr lang="ru-RU" dirty="0" err="1" smtClean="0">
                <a:solidFill>
                  <a:srgbClr val="002060"/>
                </a:solidFill>
              </a:rPr>
              <a:t>газеті</a:t>
            </a:r>
            <a:r>
              <a:rPr lang="ru-RU" dirty="0" smtClean="0">
                <a:solidFill>
                  <a:srgbClr val="002060"/>
                </a:solidFill>
              </a:rPr>
              <a:t> про </a:t>
            </a:r>
            <a:r>
              <a:rPr lang="ru-RU" dirty="0" err="1" smtClean="0">
                <a:solidFill>
                  <a:srgbClr val="002060"/>
                </a:solidFill>
              </a:rPr>
              <a:t>серії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містичних</a:t>
            </a:r>
            <a:r>
              <a:rPr lang="ru-RU" dirty="0" smtClean="0">
                <a:solidFill>
                  <a:srgbClr val="002060"/>
                </a:solidFill>
              </a:rPr>
              <a:t> смертей: </a:t>
            </a:r>
            <a:r>
              <a:rPr lang="ru-RU" dirty="0" err="1" smtClean="0">
                <a:solidFill>
                  <a:srgbClr val="002060"/>
                </a:solidFill>
              </a:rPr>
              <a:t>всі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померлі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незадовго</a:t>
            </a:r>
            <a:r>
              <a:rPr lang="ru-RU" dirty="0" smtClean="0">
                <a:solidFill>
                  <a:srgbClr val="002060"/>
                </a:solidFill>
              </a:rPr>
              <a:t> до </a:t>
            </a:r>
            <a:r>
              <a:rPr lang="ru-RU" dirty="0" err="1" smtClean="0">
                <a:solidFill>
                  <a:srgbClr val="002060"/>
                </a:solidFill>
              </a:rPr>
              <a:t>смерті</a:t>
            </a:r>
            <a:r>
              <a:rPr lang="ru-RU" dirty="0" smtClean="0">
                <a:solidFill>
                  <a:srgbClr val="002060"/>
                </a:solidFill>
              </a:rPr>
              <a:t> говорили про те,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в снах </a:t>
            </a:r>
            <a:r>
              <a:rPr lang="ru-RU" dirty="0" err="1" smtClean="0">
                <a:solidFill>
                  <a:srgbClr val="002060"/>
                </a:solidFill>
              </a:rPr>
              <a:t>їх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переслідує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чоловік</a:t>
            </a:r>
            <a:r>
              <a:rPr lang="ru-RU" dirty="0" smtClean="0">
                <a:solidFill>
                  <a:srgbClr val="002060"/>
                </a:solidFill>
              </a:rPr>
              <a:t> на </a:t>
            </a:r>
            <a:r>
              <a:rPr lang="ru-RU" dirty="0" err="1" smtClean="0">
                <a:solidFill>
                  <a:srgbClr val="002060"/>
                </a:solidFill>
              </a:rPr>
              <a:t>ім’я</a:t>
            </a:r>
            <a:r>
              <a:rPr lang="ru-RU" dirty="0" smtClean="0">
                <a:solidFill>
                  <a:srgbClr val="002060"/>
                </a:solidFill>
              </a:rPr>
              <a:t> “</a:t>
            </a:r>
            <a:r>
              <a:rPr lang="ru-RU" dirty="0" err="1" smtClean="0">
                <a:solidFill>
                  <a:srgbClr val="002060"/>
                </a:solidFill>
              </a:rPr>
              <a:t>містер</a:t>
            </a:r>
            <a:r>
              <a:rPr lang="ru-RU" dirty="0" smtClean="0">
                <a:solidFill>
                  <a:srgbClr val="002060"/>
                </a:solidFill>
              </a:rPr>
              <a:t> До . “. Як </a:t>
            </a:r>
            <a:r>
              <a:rPr lang="ru-RU" dirty="0" err="1" smtClean="0">
                <a:solidFill>
                  <a:srgbClr val="002060"/>
                </a:solidFill>
              </a:rPr>
              <a:t>би</a:t>
            </a:r>
            <a:r>
              <a:rPr lang="ru-RU" dirty="0" smtClean="0">
                <a:solidFill>
                  <a:srgbClr val="002060"/>
                </a:solidFill>
              </a:rPr>
              <a:t> там не </a:t>
            </a:r>
            <a:r>
              <a:rPr lang="ru-RU" dirty="0" err="1" smtClean="0">
                <a:solidFill>
                  <a:srgbClr val="002060"/>
                </a:solidFill>
              </a:rPr>
              <a:t>було</a:t>
            </a:r>
            <a:r>
              <a:rPr lang="ru-RU" dirty="0" smtClean="0">
                <a:solidFill>
                  <a:srgbClr val="002060"/>
                </a:solidFill>
              </a:rPr>
              <a:t>, образ </a:t>
            </a:r>
            <a:r>
              <a:rPr lang="ru-RU" dirty="0" err="1" smtClean="0">
                <a:solidFill>
                  <a:srgbClr val="002060"/>
                </a:solidFill>
              </a:rPr>
              <a:t>Фредді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справді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був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навіяний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шкільним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хуліганом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1506" name="Picture 2" descr="Цікаві факти про філь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285992"/>
            <a:ext cx="6500858" cy="43339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0">
      <a:dk1>
        <a:sysClr val="windowText" lastClr="000000"/>
      </a:dk1>
      <a:lt1>
        <a:sysClr val="window" lastClr="FFFFFF"/>
      </a:lt1>
      <a:dk2>
        <a:srgbClr val="B2E9F2"/>
      </a:dk2>
      <a:lt2>
        <a:srgbClr val="21B2C8"/>
      </a:lt2>
      <a:accent1>
        <a:srgbClr val="A5E8FC"/>
      </a:accent1>
      <a:accent2>
        <a:srgbClr val="FFFFFF"/>
      </a:accent2>
      <a:accent3>
        <a:srgbClr val="FFFFFF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267</TotalTime>
  <Words>328</Words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Юля</cp:lastModifiedBy>
  <cp:revision>3</cp:revision>
  <dcterms:modified xsi:type="dcterms:W3CDTF">2014-04-24T17:39:31Z</dcterms:modified>
</cp:coreProperties>
</file>