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5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E12F1-ED1D-4826-9323-C690C0D80AF0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907AF-9187-44C8-AEC8-49BCFF1AA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86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907AF-9187-44C8-AEC8-49BCFF1AAB7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2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B638-B0E2-457D-97E7-04914C86D809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A4850F-EE13-40A0-B5DF-02BEB1B14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B638-B0E2-457D-97E7-04914C86D809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850F-EE13-40A0-B5DF-02BEB1B14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B638-B0E2-457D-97E7-04914C86D809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850F-EE13-40A0-B5DF-02BEB1B14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B638-B0E2-457D-97E7-04914C86D809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850F-EE13-40A0-B5DF-02BEB1B14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B638-B0E2-457D-97E7-04914C86D809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4850F-EE13-40A0-B5DF-02BEB1B140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B638-B0E2-457D-97E7-04914C86D809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850F-EE13-40A0-B5DF-02BEB1B14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B638-B0E2-457D-97E7-04914C86D809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850F-EE13-40A0-B5DF-02BEB1B14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B638-B0E2-457D-97E7-04914C86D809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850F-EE13-40A0-B5DF-02BEB1B14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B638-B0E2-457D-97E7-04914C86D809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850F-EE13-40A0-B5DF-02BEB1B14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B638-B0E2-457D-97E7-04914C86D809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4850F-EE13-40A0-B5DF-02BEB1B140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B638-B0E2-457D-97E7-04914C86D809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A4850F-EE13-40A0-B5DF-02BEB1B140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218B638-B0E2-457D-97E7-04914C86D809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6A4850F-EE13-40A0-B5DF-02BEB1B140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9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Десяткові дроби </a:t>
            </a:r>
            <a:endParaRPr lang="ru-RU" sz="9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7456" y="6093296"/>
            <a:ext cx="4496544" cy="69492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Підготувала: </a:t>
            </a:r>
            <a:r>
              <a:rPr lang="uk-UA" dirty="0" err="1" smtClean="0"/>
              <a:t>Сіденко</a:t>
            </a:r>
            <a:r>
              <a:rPr lang="uk-UA" dirty="0" smtClean="0"/>
              <a:t> Поліна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1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-96839"/>
            <a:ext cx="9510713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" y="1373793"/>
            <a:ext cx="7620000" cy="377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5280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Відповідь</a:t>
            </a:r>
            <a:endParaRPr lang="ru-RU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49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урок 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3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6512511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6904856" cy="5040560"/>
          </a:xfrm>
        </p:spPr>
        <p:txBody>
          <a:bodyPr>
            <a:normAutofit lnSpcReduction="10000"/>
          </a:bodyPr>
          <a:lstStyle/>
          <a:p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Якщо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дріб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має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1" i="0" dirty="0" err="1" smtClean="0">
                <a:solidFill>
                  <a:schemeClr val="tx1"/>
                </a:solidFill>
                <a:effectLst/>
                <a:latin typeface="Arial"/>
              </a:rPr>
              <a:t>знаменник</a:t>
            </a:r>
            <a:r>
              <a:rPr lang="ru-RU" sz="2800" b="1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виду 10, 100, 1000 і т. д.,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його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можна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записати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у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вигляді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1" i="0" dirty="0" err="1" smtClean="0">
                <a:solidFill>
                  <a:schemeClr val="tx1"/>
                </a:solidFill>
                <a:effectLst/>
                <a:latin typeface="Arial"/>
              </a:rPr>
              <a:t>десяткового</a:t>
            </a:r>
            <a:r>
              <a:rPr lang="ru-RU" sz="2800" b="1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1" i="0" dirty="0" err="1" smtClean="0">
                <a:solidFill>
                  <a:schemeClr val="tx1"/>
                </a:solidFill>
                <a:effectLst/>
                <a:latin typeface="Arial"/>
              </a:rPr>
              <a:t>дробу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 таким чином: </a:t>
            </a:r>
          </a:p>
          <a:p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записують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цілу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частину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(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якщо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дріб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звичайний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, на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місці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цілої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частини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записують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0), </a:t>
            </a:r>
          </a:p>
          <a:p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              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ставлять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кому, </a:t>
            </a:r>
          </a:p>
          <a:p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       а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потім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записують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1" i="0" dirty="0" err="1" smtClean="0">
                <a:solidFill>
                  <a:schemeClr val="tx1"/>
                </a:solidFill>
                <a:effectLst/>
                <a:latin typeface="Arial"/>
              </a:rPr>
              <a:t>чисельник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 </a:t>
            </a:r>
            <a:r>
              <a:rPr lang="ru-RU" sz="2800" b="0" i="0" dirty="0" err="1" smtClean="0">
                <a:solidFill>
                  <a:schemeClr val="tx1"/>
                </a:solidFill>
                <a:effectLst/>
                <a:latin typeface="Arial"/>
              </a:rPr>
              <a:t>дробу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/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4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18" y="-99392"/>
            <a:ext cx="9402921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326,03091</a:t>
            </a: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1" y="2564904"/>
            <a:ext cx="8561341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93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4" y="-99392"/>
            <a:ext cx="95110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7" y="245281"/>
            <a:ext cx="8856984" cy="63674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Прочитайте десяткові дроби: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А)0,2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Б)0,02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В)0,002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Г)5,37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Д)5,0037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Е)0,00037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4437112"/>
            <a:ext cx="85598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79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81" y="-101055"/>
            <a:ext cx="9510713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038" y="188640"/>
            <a:ext cx="8513762" cy="593752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десяткові дроби і назвіть усі розряди зліва направо: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32,7                                  390,3456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6,27                                  5,027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2,05                                  0,209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0,247                                172,58996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10,003                              25,38652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0,029                                 71,6547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500,174                             985,2365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4" y="5229200"/>
            <a:ext cx="85598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95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-96838"/>
            <a:ext cx="9510713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Запишіть у вигляді десяткового дробу: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23 цілих 5 десятих;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Б)4 цілих 73 сотих;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В)100 цілих 49 тисячних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Г)0 цілих 3 десятих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Д) 0 цілих 85 сотих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Е)0 цілих  5 тисячних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6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889"/>
            <a:ext cx="9510713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676456" cy="226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" y="2420888"/>
            <a:ext cx="8735838" cy="124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4" y="3579738"/>
            <a:ext cx="8674465" cy="136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1" y="4970646"/>
            <a:ext cx="8712571" cy="61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83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-96838"/>
            <a:ext cx="9510713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Порівняння десяткових дробів </a:t>
            </a:r>
          </a:p>
          <a:p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Із двох десяткових дробів більший є той, у якого ціла частина більша.</a:t>
            </a:r>
          </a:p>
          <a:p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Якщо ціла частина десяткових дробів рівні, то порівнюють їх дробові частини порозрядно, починаючи з найстаршого розряду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33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-96838"/>
            <a:ext cx="9510713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08712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Порівняйте </a:t>
            </a:r>
            <a:r>
              <a:rPr lang="uk-UA" sz="2800" dirty="0">
                <a:solidFill>
                  <a:schemeClr val="bg1"/>
                </a:solidFill>
              </a:rPr>
              <a:t>д</a:t>
            </a:r>
            <a:r>
              <a:rPr lang="uk-UA" sz="2800" dirty="0" smtClean="0">
                <a:solidFill>
                  <a:schemeClr val="bg1"/>
                </a:solidFill>
              </a:rPr>
              <a:t>есяткові дроби 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Запишіть в зошит відповіді </a:t>
            </a:r>
          </a:p>
          <a:p>
            <a:r>
              <a:rPr lang="uk-UA" sz="3200" dirty="0" smtClean="0">
                <a:solidFill>
                  <a:schemeClr val="bg1"/>
                </a:solidFill>
              </a:rPr>
              <a:t>36,045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uk-UA" sz="3200" dirty="0" smtClean="0">
                <a:solidFill>
                  <a:schemeClr val="bg1"/>
                </a:solidFill>
              </a:rPr>
              <a:t>…</a:t>
            </a:r>
            <a:r>
              <a:rPr lang="en-US" sz="3200" dirty="0" smtClean="0">
                <a:solidFill>
                  <a:schemeClr val="bg1"/>
                </a:solidFill>
              </a:rPr>
              <a:t> 27,2965              29,658 </a:t>
            </a:r>
            <a:r>
              <a:rPr lang="uk-UA" sz="3200" dirty="0" smtClean="0">
                <a:solidFill>
                  <a:schemeClr val="bg1"/>
                </a:solidFill>
              </a:rPr>
              <a:t>… </a:t>
            </a:r>
            <a:r>
              <a:rPr lang="en-US" sz="3200" dirty="0" smtClean="0">
                <a:solidFill>
                  <a:schemeClr val="bg1"/>
                </a:solidFill>
              </a:rPr>
              <a:t>24,659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0,258</a:t>
            </a:r>
            <a:r>
              <a:rPr lang="uk-UA" sz="3200" dirty="0" smtClean="0">
                <a:solidFill>
                  <a:schemeClr val="bg1"/>
                </a:solidFill>
              </a:rPr>
              <a:t> …</a:t>
            </a:r>
            <a:r>
              <a:rPr lang="en-US" sz="3200" dirty="0" smtClean="0">
                <a:solidFill>
                  <a:schemeClr val="bg1"/>
                </a:solidFill>
              </a:rPr>
              <a:t> 0,259                    984,21 </a:t>
            </a:r>
            <a:r>
              <a:rPr lang="uk-UA" sz="3200" dirty="0" smtClean="0">
                <a:solidFill>
                  <a:schemeClr val="bg1"/>
                </a:solidFill>
              </a:rPr>
              <a:t>…</a:t>
            </a:r>
            <a:r>
              <a:rPr lang="en-US" sz="3200" dirty="0" smtClean="0">
                <a:solidFill>
                  <a:schemeClr val="bg1"/>
                </a:solidFill>
              </a:rPr>
              <a:t> 984,22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385,091 </a:t>
            </a:r>
            <a:r>
              <a:rPr lang="uk-UA" sz="3200" dirty="0" smtClean="0">
                <a:solidFill>
                  <a:schemeClr val="bg1"/>
                </a:solidFill>
              </a:rPr>
              <a:t>… </a:t>
            </a:r>
            <a:r>
              <a:rPr lang="en-US" sz="3200" dirty="0" smtClean="0">
                <a:solidFill>
                  <a:schemeClr val="bg1"/>
                </a:solidFill>
              </a:rPr>
              <a:t>386,092            </a:t>
            </a:r>
            <a:r>
              <a:rPr lang="en-US" sz="3200" dirty="0">
                <a:solidFill>
                  <a:schemeClr val="bg1"/>
                </a:solidFill>
              </a:rPr>
              <a:t>45,25 </a:t>
            </a:r>
            <a:r>
              <a:rPr lang="uk-UA" sz="3200" dirty="0" smtClean="0">
                <a:solidFill>
                  <a:schemeClr val="bg1"/>
                </a:solidFill>
              </a:rPr>
              <a:t>…</a:t>
            </a:r>
            <a:r>
              <a:rPr lang="en-US" sz="3200" dirty="0" smtClean="0">
                <a:solidFill>
                  <a:schemeClr val="bg1"/>
                </a:solidFill>
              </a:rPr>
              <a:t> 45,95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6,6828 </a:t>
            </a:r>
            <a:r>
              <a:rPr lang="uk-UA" sz="3200" dirty="0" smtClean="0">
                <a:solidFill>
                  <a:schemeClr val="bg1"/>
                </a:solidFill>
              </a:rPr>
              <a:t>…</a:t>
            </a:r>
            <a:r>
              <a:rPr lang="en-US" sz="3200" dirty="0" smtClean="0">
                <a:solidFill>
                  <a:schemeClr val="bg1"/>
                </a:solidFill>
              </a:rPr>
              <a:t> 2,6829                78,2 </a:t>
            </a:r>
            <a:r>
              <a:rPr lang="uk-UA" sz="3200" dirty="0" smtClean="0">
                <a:solidFill>
                  <a:schemeClr val="bg1"/>
                </a:solidFill>
              </a:rPr>
              <a:t>…</a:t>
            </a:r>
            <a:r>
              <a:rPr lang="en-US" sz="3200" dirty="0" smtClean="0">
                <a:solidFill>
                  <a:schemeClr val="bg1"/>
                </a:solidFill>
              </a:rPr>
              <a:t> 78,19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62,065 </a:t>
            </a:r>
            <a:r>
              <a:rPr lang="uk-UA" sz="3200" dirty="0" smtClean="0">
                <a:solidFill>
                  <a:schemeClr val="bg1"/>
                </a:solidFill>
              </a:rPr>
              <a:t>…</a:t>
            </a:r>
            <a:r>
              <a:rPr lang="en-US" sz="3200" dirty="0" smtClean="0">
                <a:solidFill>
                  <a:schemeClr val="bg1"/>
                </a:solidFill>
              </a:rPr>
              <a:t> 62,075                368,54 </a:t>
            </a:r>
            <a:r>
              <a:rPr lang="uk-UA" sz="3200" dirty="0" smtClean="0">
                <a:solidFill>
                  <a:schemeClr val="bg1"/>
                </a:solidFill>
              </a:rPr>
              <a:t>…</a:t>
            </a:r>
            <a:r>
              <a:rPr lang="en-US" sz="3200" dirty="0" smtClean="0">
                <a:solidFill>
                  <a:schemeClr val="bg1"/>
                </a:solidFill>
              </a:rPr>
              <a:t> 368,6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                                             97,8 </a:t>
            </a:r>
            <a:r>
              <a:rPr lang="uk-UA" sz="2800" dirty="0" smtClean="0">
                <a:solidFill>
                  <a:schemeClr val="bg1"/>
                </a:solidFill>
              </a:rPr>
              <a:t>…</a:t>
            </a:r>
            <a:r>
              <a:rPr lang="en-US" sz="2800" dirty="0" smtClean="0">
                <a:solidFill>
                  <a:schemeClr val="bg1"/>
                </a:solidFill>
              </a:rPr>
              <a:t> 97,74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6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135</TotalTime>
  <Words>186</Words>
  <Application>Microsoft Office PowerPoint</Application>
  <PresentationFormat>Экран (4:3)</PresentationFormat>
  <Paragraphs>44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Главная</vt:lpstr>
      <vt:lpstr>Десяткові дроби </vt:lpstr>
      <vt:lpstr>Правило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урок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2015-02-07T15:21:04Z</dcterms:created>
  <dcterms:modified xsi:type="dcterms:W3CDTF">2015-02-07T17:36:10Z</dcterms:modified>
</cp:coreProperties>
</file>