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2944B9-676A-44B5-9D2D-34EBBE09ADA8}" type="datetimeFigureOut">
              <a:rPr lang="uk-UA" smtClean="0"/>
              <a:t>22.02.2015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00B887-275A-433A-84B0-8894D7DFA244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697" y="308992"/>
            <a:ext cx="7772400" cy="1175792"/>
          </a:xfrm>
        </p:spPr>
        <p:txBody>
          <a:bodyPr>
            <a:normAutofit fontScale="90000"/>
          </a:bodyPr>
          <a:lstStyle/>
          <a:p>
            <a:r>
              <a:rPr lang="uk-UA" sz="7200" dirty="0" smtClean="0"/>
              <a:t>Японія</a:t>
            </a:r>
            <a:endParaRPr lang="uk-UA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50546" cy="52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Зовнішні економічні </a:t>
            </a:r>
            <a:r>
              <a:rPr lang="uk-UA" dirty="0" err="1" smtClean="0">
                <a:solidFill>
                  <a:schemeClr val="tx1"/>
                </a:solidFill>
              </a:rPr>
              <a:t>зв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язки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За обсягами експорту Японія поступається лише США та Німеччині. У його структурі 98% становлять промислові товари, в тому числі машини та обладнання – 75%. Провідні роль в імпорті посідають мінеральна сировина і паливо. Особлива увага приділяється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язкам</a:t>
            </a:r>
            <a:r>
              <a:rPr lang="uk-UA" dirty="0" smtClean="0"/>
              <a:t> з державами Азіатсько-Тихоокеанського регіону. Крім них, Японія веде активну торгівлю з США, кранами ЄС та Китаєм. У Японії сконцентровані найбільші банки планети.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24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Орігамі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Орігамі</a:t>
            </a:r>
            <a:r>
              <a:rPr lang="ru-RU" dirty="0"/>
              <a:t> – </a:t>
            </a:r>
            <a:r>
              <a:rPr lang="ru-RU" dirty="0" err="1"/>
              <a:t>паперовий</a:t>
            </a:r>
            <a:r>
              <a:rPr lang="ru-RU" dirty="0"/>
              <a:t> фонарик і журавлик </a:t>
            </a:r>
            <a:r>
              <a:rPr lang="ru-RU"/>
              <a:t/>
            </a:r>
            <a:br>
              <a:rPr lang="ru-RU"/>
            </a:br>
            <a:r>
              <a:rPr lang="ru-RU" dirty="0"/>
              <a:t>с</a:t>
            </a:r>
            <a:r>
              <a:rPr lang="ru-RU" smtClean="0"/>
              <a:t>тали </a:t>
            </a:r>
            <a:r>
              <a:rPr lang="ru-RU" dirty="0"/>
              <a:t>символами </a:t>
            </a:r>
            <a:r>
              <a:rPr lang="ru-RU" dirty="0" err="1"/>
              <a:t>Японії</a:t>
            </a:r>
            <a:r>
              <a:rPr lang="ru-RU" dirty="0"/>
              <a:t>.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фігурки</a:t>
            </a:r>
            <a:r>
              <a:rPr lang="ru-RU" dirty="0"/>
              <a:t> з </a:t>
            </a:r>
            <a:r>
              <a:rPr lang="ru-RU" dirty="0" err="1"/>
              <a:t>паперу</a:t>
            </a:r>
            <a:r>
              <a:rPr lang="ru-RU" dirty="0"/>
              <a:t> стало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 та </a:t>
            </a:r>
            <a:r>
              <a:rPr lang="ru-RU" dirty="0" err="1"/>
              <a:t>вишуканих</a:t>
            </a:r>
            <a:r>
              <a:rPr lang="ru-RU" dirty="0"/>
              <a:t> манер.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308"/>
            <a:ext cx="4176464" cy="5904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0308"/>
            <a:ext cx="449924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Візитна карточка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Офіційна назва – Японія.</a:t>
            </a:r>
            <a:br>
              <a:rPr lang="uk-UA" dirty="0" smtClean="0"/>
            </a:br>
            <a:r>
              <a:rPr lang="uk-UA" dirty="0" smtClean="0"/>
              <a:t>Площа – 372,2 тис. </a:t>
            </a:r>
            <a:r>
              <a:rPr lang="uk-UA" dirty="0" err="1" smtClean="0"/>
              <a:t>км²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Населення – 127,5 </a:t>
            </a:r>
            <a:r>
              <a:rPr lang="uk-UA" dirty="0" err="1" smtClean="0"/>
              <a:t>млн</a:t>
            </a:r>
            <a:r>
              <a:rPr lang="uk-UA" dirty="0" smtClean="0"/>
              <a:t> чол.</a:t>
            </a:r>
            <a:br>
              <a:rPr lang="uk-UA" dirty="0" smtClean="0"/>
            </a:br>
            <a:r>
              <a:rPr lang="uk-UA" dirty="0" smtClean="0"/>
              <a:t>Столиця – Токіо.</a:t>
            </a:r>
            <a:br>
              <a:rPr lang="uk-UA" dirty="0" smtClean="0"/>
            </a:br>
            <a:r>
              <a:rPr lang="uk-UA" dirty="0" smtClean="0"/>
              <a:t>Тип країни – </a:t>
            </a:r>
            <a:r>
              <a:rPr lang="uk-UA" dirty="0" err="1" smtClean="0"/>
              <a:t>високорозвинута</a:t>
            </a:r>
            <a:r>
              <a:rPr lang="uk-UA" dirty="0" smtClean="0"/>
              <a:t> держава, країна «Великої сімки».</a:t>
            </a:r>
            <a:br>
              <a:rPr lang="uk-UA" dirty="0" smtClean="0"/>
            </a:br>
            <a:r>
              <a:rPr lang="uk-UA" dirty="0" smtClean="0"/>
              <a:t>ВВП на душу населення - </a:t>
            </a:r>
            <a:r>
              <a:rPr lang="en-US" dirty="0" smtClean="0"/>
              <a:t>$</a:t>
            </a:r>
            <a:r>
              <a:rPr lang="ru-RU" dirty="0" smtClean="0"/>
              <a:t>38 </a:t>
            </a:r>
            <a:r>
              <a:rPr lang="uk-UA" dirty="0" smtClean="0"/>
              <a:t>095.</a:t>
            </a:r>
            <a:br>
              <a:rPr lang="uk-UA" dirty="0" smtClean="0"/>
            </a:br>
            <a:r>
              <a:rPr lang="uk-UA" dirty="0" smtClean="0"/>
              <a:t>Державний устрій – конституційна монархія, унітарна держава.</a:t>
            </a:r>
            <a:br>
              <a:rPr lang="uk-UA" dirty="0" smtClean="0"/>
            </a:br>
            <a:r>
              <a:rPr lang="uk-UA" dirty="0" smtClean="0"/>
              <a:t>Склад територій – 47 префектур.</a:t>
            </a:r>
            <a:br>
              <a:rPr lang="uk-UA" dirty="0" smtClean="0"/>
            </a:br>
            <a:r>
              <a:rPr lang="uk-UA" dirty="0" smtClean="0"/>
              <a:t>Член міжнародних організацій – ООН, АТЕС та ін.</a:t>
            </a:r>
            <a:br>
              <a:rPr lang="uk-UA" dirty="0" smtClean="0"/>
            </a:br>
            <a:r>
              <a:rPr lang="uk-UA" dirty="0" smtClean="0"/>
              <a:t>Офіційна мова – японська.</a:t>
            </a:r>
            <a:br>
              <a:rPr lang="uk-UA" dirty="0" smtClean="0"/>
            </a:br>
            <a:r>
              <a:rPr lang="uk-UA" dirty="0" smtClean="0"/>
              <a:t>Релігії – буддизм, синтоїзм.</a:t>
            </a:r>
            <a:br>
              <a:rPr lang="uk-UA" dirty="0" smtClean="0"/>
            </a:br>
            <a:r>
              <a:rPr lang="uk-UA" dirty="0" smtClean="0"/>
              <a:t>Валюта – єна.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8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Державні символи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600400" cy="3600400"/>
          </a:xfrm>
        </p:spPr>
      </p:pic>
      <p:sp>
        <p:nvSpPr>
          <p:cNvPr id="6" name="TextBox 5"/>
          <p:cNvSpPr txBox="1"/>
          <p:nvPr/>
        </p:nvSpPr>
        <p:spPr>
          <a:xfrm>
            <a:off x="323528" y="564819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Емблема імператора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57655"/>
            <a:ext cx="4586148" cy="3055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0858" y="56437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Прапор Японії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857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Економіко-географічне положення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Японія – країна-архіпелаг у Східній Азії, що простягається дугою з півночі на південь майже на 3,5 тис. км. До її складу входять чотири великих острови, які називають «основною землею»: Хоккайдо, Хонсю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uk-UA" dirty="0" smtClean="0"/>
              <a:t>Сікоку та Кюсю. Крім них, налічується ще майже 7000 дрібних островів. Море є головним засобом економічних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зі світом. На південно-східному узбережжі держави виникло 8 велетенських морських портів: Кобе, </a:t>
            </a:r>
            <a:r>
              <a:rPr lang="uk-UA" dirty="0" err="1" smtClean="0"/>
              <a:t>Тіба</a:t>
            </a:r>
            <a:r>
              <a:rPr lang="uk-UA" dirty="0" smtClean="0"/>
              <a:t>, Нагоя та ін.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2" y="1052736"/>
            <a:ext cx="525766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Природні умови та ресурси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uk-UA" dirty="0"/>
              <a:t>Мінеральні: низькокалорійне </a:t>
            </a:r>
            <a:r>
              <a:rPr lang="uk-UA" dirty="0" err="1"/>
              <a:t>камяне</a:t>
            </a:r>
            <a:r>
              <a:rPr lang="uk-UA" dirty="0"/>
              <a:t> вугілля, незначні запаси газу та нафти, сірка, вапняки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Водні</a:t>
            </a:r>
            <a:r>
              <a:rPr lang="uk-UA" dirty="0"/>
              <a:t>: численні гірські річки, найбільша – </a:t>
            </a:r>
            <a:r>
              <a:rPr lang="uk-UA" dirty="0" err="1"/>
              <a:t>Сінано</a:t>
            </a:r>
            <a:r>
              <a:rPr lang="uk-UA" dirty="0"/>
              <a:t>, багато озер, найбільше – </a:t>
            </a:r>
            <a:r>
              <a:rPr lang="uk-UA" dirty="0" err="1"/>
              <a:t>Товада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Лісові</a:t>
            </a:r>
            <a:r>
              <a:rPr lang="uk-UA" dirty="0"/>
              <a:t>: ліси займають 2/3 території, але задовольняють лише 1/3 потреб країни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Земельні</a:t>
            </a:r>
            <a:r>
              <a:rPr lang="uk-UA" dirty="0"/>
              <a:t>: переважають слабопідзолисті, </a:t>
            </a:r>
            <a:r>
              <a:rPr lang="uk-UA" dirty="0" err="1"/>
              <a:t>торфянисті</a:t>
            </a:r>
            <a:r>
              <a:rPr lang="uk-UA" dirty="0"/>
              <a:t>, бурі лісові </a:t>
            </a:r>
            <a:r>
              <a:rPr lang="uk-UA" dirty="0" err="1"/>
              <a:t>грунти</a:t>
            </a:r>
            <a:r>
              <a:rPr lang="uk-UA" dirty="0"/>
              <a:t>, червоноземи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Рекреаційні</a:t>
            </a:r>
            <a:r>
              <a:rPr lang="uk-UA" dirty="0"/>
              <a:t>: 1) історико-культурного напрямку (храми, палаци, замки, 8 </a:t>
            </a:r>
            <a:r>
              <a:rPr lang="uk-UA" dirty="0" err="1"/>
              <a:t>обєктів</a:t>
            </a:r>
            <a:r>
              <a:rPr lang="uk-UA" dirty="0"/>
              <a:t> у переліку ЮНЕСКО); 2) екологічного напрямку; 3) гірськолижного напрямку (</a:t>
            </a:r>
            <a:r>
              <a:rPr lang="uk-UA" dirty="0" err="1"/>
              <a:t>Нагано</a:t>
            </a:r>
            <a:r>
              <a:rPr lang="uk-UA" dirty="0"/>
              <a:t>, Саппоро).</a:t>
            </a:r>
          </a:p>
        </p:txBody>
      </p:sp>
    </p:spTree>
    <p:extLst>
      <p:ext uri="{BB962C8B-B14F-4D97-AF65-F5344CB8AC3E}">
        <p14:creationId xmlns:p14="http://schemas.microsoft.com/office/powerpoint/2010/main" val="32189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Природні умови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uk-UA" dirty="0"/>
              <a:t>Рельєф:</a:t>
            </a:r>
            <a:br>
              <a:rPr lang="uk-UA" dirty="0"/>
            </a:br>
            <a:r>
              <a:rPr lang="uk-UA" dirty="0"/>
              <a:t>¾ території островів займають</a:t>
            </a:r>
            <a:br>
              <a:rPr lang="uk-UA" dirty="0"/>
            </a:br>
            <a:r>
              <a:rPr lang="uk-UA" dirty="0"/>
              <a:t>гори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Середня </a:t>
            </a:r>
            <a:r>
              <a:rPr lang="uk-UA" dirty="0"/>
              <a:t>висота гірських масивів становить</a:t>
            </a:r>
            <a:br>
              <a:rPr lang="uk-UA" dirty="0"/>
            </a:br>
            <a:r>
              <a:rPr lang="uk-UA" dirty="0"/>
              <a:t>1600-1700 м; схили дуже круті. Острови розташовані в зоні землетрусів</a:t>
            </a:r>
            <a:r>
              <a:rPr lang="uk-UA" dirty="0" smtClean="0"/>
              <a:t>,</a:t>
            </a:r>
          </a:p>
          <a:p>
            <a:r>
              <a:rPr lang="uk-UA" dirty="0" smtClean="0"/>
              <a:t>Мають </a:t>
            </a:r>
            <a:r>
              <a:rPr lang="uk-UA" dirty="0"/>
              <a:t>понад 200 вулканів (40- діючих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Клімат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>Характерна нестабільна погода:</a:t>
            </a:r>
            <a:br>
              <a:rPr lang="uk-UA" dirty="0"/>
            </a:br>
            <a:r>
              <a:rPr lang="uk-UA" dirty="0"/>
              <a:t>влітку - мусони,</a:t>
            </a:r>
            <a:br>
              <a:rPr lang="uk-UA" dirty="0"/>
            </a:br>
            <a:r>
              <a:rPr lang="uk-UA" dirty="0"/>
              <a:t>а взимку – снігопади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Пересічні </a:t>
            </a:r>
            <a:r>
              <a:rPr lang="uk-UA" dirty="0"/>
              <a:t>температури у </a:t>
            </a:r>
            <a:r>
              <a:rPr lang="uk-UA" dirty="0" smtClean="0"/>
              <a:t>Токіо:</a:t>
            </a:r>
            <a:r>
              <a:rPr lang="en-US" dirty="0" smtClean="0"/>
              <a:t> </a:t>
            </a:r>
            <a:r>
              <a:rPr lang="uk-UA" dirty="0" smtClean="0"/>
              <a:t>січ</a:t>
            </a:r>
            <a:r>
              <a:rPr lang="ru-RU" dirty="0"/>
              <a:t>е</a:t>
            </a:r>
            <a:r>
              <a:rPr lang="uk-UA" dirty="0" err="1" smtClean="0"/>
              <a:t>нь</a:t>
            </a:r>
            <a:r>
              <a:rPr lang="uk-UA" dirty="0" smtClean="0"/>
              <a:t> </a:t>
            </a:r>
            <a:r>
              <a:rPr lang="uk-UA" dirty="0"/>
              <a:t>- +4; </a:t>
            </a:r>
            <a:r>
              <a:rPr lang="uk-UA" dirty="0" smtClean="0"/>
              <a:t>липень </a:t>
            </a:r>
            <a:r>
              <a:rPr lang="uk-UA" dirty="0"/>
              <a:t>- +24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Опади </a:t>
            </a:r>
            <a:r>
              <a:rPr lang="uk-UA" dirty="0"/>
              <a:t>– 1000мм/рік.</a:t>
            </a:r>
          </a:p>
        </p:txBody>
      </p:sp>
    </p:spTree>
    <p:extLst>
      <p:ext uri="{BB962C8B-B14F-4D97-AF65-F5344CB8AC3E}">
        <p14:creationId xmlns:p14="http://schemas.microsoft.com/office/powerpoint/2010/main" val="7356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Населення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Густота – </a:t>
            </a:r>
            <a:r>
              <a:rPr lang="ru-RU" dirty="0" smtClean="0"/>
              <a:t>342,7 </a:t>
            </a:r>
            <a:r>
              <a:rPr lang="ru-RU" dirty="0" err="1" smtClean="0"/>
              <a:t>чол</a:t>
            </a:r>
            <a:r>
              <a:rPr lang="ru-RU" dirty="0" smtClean="0"/>
              <a:t>/км².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– 1.8 </a:t>
            </a:r>
            <a:r>
              <a:rPr lang="ru-RU" dirty="0" err="1" smtClean="0"/>
              <a:t>проміле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 </a:t>
            </a:r>
            <a:r>
              <a:rPr lang="ru-RU" dirty="0" err="1" smtClean="0"/>
              <a:t>жінки</a:t>
            </a:r>
            <a:r>
              <a:rPr lang="ru-RU" dirty="0" smtClean="0"/>
              <a:t> - 84.1 </a:t>
            </a:r>
            <a:r>
              <a:rPr lang="ru-RU" dirty="0"/>
              <a:t>року;</a:t>
            </a:r>
            <a:br>
              <a:rPr lang="ru-RU" dirty="0"/>
            </a:br>
            <a:r>
              <a:rPr lang="ru-RU" dirty="0" err="1" smtClean="0"/>
              <a:t>Чоловіки</a:t>
            </a:r>
            <a:r>
              <a:rPr lang="ru-RU" dirty="0" smtClean="0"/>
              <a:t> - 77.5 року.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Міське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– 78</a:t>
            </a:r>
            <a:r>
              <a:rPr lang="ru-RU" dirty="0" smtClean="0"/>
              <a:t>%.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Національний</a:t>
            </a:r>
            <a:r>
              <a:rPr lang="ru-RU" dirty="0"/>
              <a:t> склад – 99.4% - </a:t>
            </a:r>
            <a:r>
              <a:rPr lang="ru-RU" dirty="0" err="1"/>
              <a:t>японці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урбанізації</a:t>
            </a:r>
            <a:r>
              <a:rPr lang="ru-RU" dirty="0" smtClean="0"/>
              <a:t> – 80%.</a:t>
            </a:r>
            <a:br>
              <a:rPr lang="ru-RU" dirty="0" smtClean="0"/>
            </a:br>
            <a:r>
              <a:rPr lang="ru-RU" dirty="0" smtClean="0"/>
              <a:t>650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10 </a:t>
            </a:r>
            <a:r>
              <a:rPr lang="ru-RU" dirty="0" err="1" smtClean="0"/>
              <a:t>міст-мільйонників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: </a:t>
            </a:r>
            <a:r>
              <a:rPr lang="ru-RU" dirty="0" err="1" smtClean="0"/>
              <a:t>Токіо</a:t>
            </a:r>
            <a:r>
              <a:rPr lang="ru-RU" dirty="0" smtClean="0"/>
              <a:t>, Йокогама, </a:t>
            </a:r>
            <a:r>
              <a:rPr lang="ru-RU" dirty="0" err="1" smtClean="0"/>
              <a:t>Нагоя</a:t>
            </a:r>
            <a:r>
              <a:rPr lang="ru-RU" dirty="0" smtClean="0"/>
              <a:t>, Осака, </a:t>
            </a:r>
            <a:r>
              <a:rPr lang="ru-RU" dirty="0" err="1" smtClean="0"/>
              <a:t>Кавасакі</a:t>
            </a:r>
            <a:r>
              <a:rPr lang="ru-RU" dirty="0" smtClean="0"/>
              <a:t>, </a:t>
            </a:r>
            <a:r>
              <a:rPr lang="ru-RU" dirty="0" err="1" smtClean="0"/>
              <a:t>Кіото</a:t>
            </a:r>
            <a:r>
              <a:rPr lang="ru-RU" dirty="0" smtClean="0"/>
              <a:t>, Кобе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776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Промисловість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Японія — одна з найрозвиненіших індустріально-аграрних країн світу. За розміром ВВП і обсягом промислового виробництва Японія займає 4-е місце серед країн світу після США, ЄС і КНР. Вона випереджає інші азіатські держави за рівнем розвитку промисловості, основні галузі якої: чорна та кольорова металургія, силове електричне обладнання, суднобудівна та автомобільна промисловість, електронне та </a:t>
            </a:r>
            <a:r>
              <a:rPr lang="uk-UA" dirty="0" err="1"/>
              <a:t>електрокомунікаційне</a:t>
            </a:r>
            <a:r>
              <a:rPr lang="uk-UA" dirty="0"/>
              <a:t> обладнання, приладобудування, нафтохімічна, харчова, текстильна та легка промисловість.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24" y="234752"/>
            <a:ext cx="5184576" cy="64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Сільське господарство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Основою є дрібні господарства, а головною галуззю - </a:t>
            </a:r>
            <a:r>
              <a:rPr lang="uk-UA" dirty="0" err="1" smtClean="0"/>
              <a:t>високоінтенсивне</a:t>
            </a:r>
            <a:r>
              <a:rPr lang="uk-UA" dirty="0" smtClean="0"/>
              <a:t> рослинництво. Майже 50% ріллі займає рис, 25% - овочі. Також розвинуте садівництво. Тваринництво розвивається на імпортних кормах. Головні постачальники м</a:t>
            </a:r>
            <a:r>
              <a:rPr lang="en-US" dirty="0" smtClean="0"/>
              <a:t>’</a:t>
            </a:r>
            <a:r>
              <a:rPr lang="ru-RU" dirty="0" smtClean="0"/>
              <a:t>яса – </a:t>
            </a:r>
            <a:r>
              <a:rPr lang="ru-RU" dirty="0" err="1" smtClean="0"/>
              <a:t>свинарство</a:t>
            </a:r>
            <a:r>
              <a:rPr lang="ru-RU" dirty="0" smtClean="0"/>
              <a:t> </a:t>
            </a:r>
            <a:r>
              <a:rPr lang="uk-UA" dirty="0" smtClean="0"/>
              <a:t>та птахівництво. Старими традиційно важливими галузями залишаються шовківництво, рибальство та добування перлин.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3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309</TotalTime>
  <Words>423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Японія</vt:lpstr>
      <vt:lpstr>Візитна карточка</vt:lpstr>
      <vt:lpstr>Державні символи</vt:lpstr>
      <vt:lpstr>Економіко-географічне положення</vt:lpstr>
      <vt:lpstr>Природні умови та ресурси</vt:lpstr>
      <vt:lpstr>Природні умови</vt:lpstr>
      <vt:lpstr>Населення</vt:lpstr>
      <vt:lpstr>Промисловість</vt:lpstr>
      <vt:lpstr>Сільське господарство</vt:lpstr>
      <vt:lpstr>Зовнішні економічні зв’язки</vt:lpstr>
      <vt:lpstr>Орігамі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Tanya</dc:creator>
  <cp:lastModifiedBy>Tanya</cp:lastModifiedBy>
  <cp:revision>13</cp:revision>
  <dcterms:created xsi:type="dcterms:W3CDTF">2015-02-17T15:22:08Z</dcterms:created>
  <dcterms:modified xsi:type="dcterms:W3CDTF">2015-02-22T16:22:02Z</dcterms:modified>
</cp:coreProperties>
</file>