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2A67B-E730-4BB0-886A-8C10E0A48EF6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DA3B8-4093-4EAD-A4EE-AD00893020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2A67B-E730-4BB0-886A-8C10E0A48EF6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DA3B8-4093-4EAD-A4EE-AD00893020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2A67B-E730-4BB0-886A-8C10E0A48EF6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DA3B8-4093-4EAD-A4EE-AD00893020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2A67B-E730-4BB0-886A-8C10E0A48EF6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DA3B8-4093-4EAD-A4EE-AD00893020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2A67B-E730-4BB0-886A-8C10E0A48EF6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DA3B8-4093-4EAD-A4EE-AD00893020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2A67B-E730-4BB0-886A-8C10E0A48EF6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DA3B8-4093-4EAD-A4EE-AD00893020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2A67B-E730-4BB0-886A-8C10E0A48EF6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DA3B8-4093-4EAD-A4EE-AD00893020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2A67B-E730-4BB0-886A-8C10E0A48EF6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DA3B8-4093-4EAD-A4EE-AD00893020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2A67B-E730-4BB0-886A-8C10E0A48EF6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DA3B8-4093-4EAD-A4EE-AD00893020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2A67B-E730-4BB0-886A-8C10E0A48EF6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DA3B8-4093-4EAD-A4EE-AD00893020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2A67B-E730-4BB0-886A-8C10E0A48EF6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DA3B8-4093-4EAD-A4EE-AD008930202A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1002A67B-E730-4BB0-886A-8C10E0A48EF6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94CDA3B8-4093-4EAD-A4EE-AD008930202A}" type="slidenum">
              <a:rPr lang="ru-RU" smtClean="0"/>
              <a:t>‹#›</a:t>
            </a:fld>
            <a:endParaRPr lang="ru-RU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780928"/>
            <a:ext cx="7117180" cy="1470025"/>
          </a:xfrm>
        </p:spPr>
        <p:txBody>
          <a:bodyPr/>
          <a:lstStyle/>
          <a:p>
            <a:pPr algn="ctr"/>
            <a:r>
              <a:rPr lang="en-US" sz="6600" dirty="0" smtClean="0"/>
              <a:t>Organizations in the Soviet Union</a:t>
            </a:r>
            <a:endParaRPr lang="ru-RU" sz="6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497710"/>
            <a:ext cx="194421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76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76672"/>
            <a:ext cx="7125112" cy="4051437"/>
          </a:xfrm>
        </p:spPr>
        <p:txBody>
          <a:bodyPr/>
          <a:lstStyle/>
          <a:p>
            <a:r>
              <a:rPr lang="en-US" dirty="0"/>
              <a:t>The main goals and duties of Young Pioneers and requirements of membership were specified by the Regulations of the Young Pioneer organization of the Soviet Union</a:t>
            </a:r>
          </a:p>
          <a:p>
            <a:r>
              <a:rPr lang="en-US" dirty="0" smtClean="0"/>
              <a:t>On </a:t>
            </a:r>
            <a:r>
              <a:rPr lang="en-US" dirty="0"/>
              <a:t>May 19, 1922 the second All-Russian </a:t>
            </a:r>
            <a:r>
              <a:rPr lang="en-US" dirty="0" err="1"/>
              <a:t>Komsomol</a:t>
            </a:r>
            <a:r>
              <a:rPr lang="en-US" dirty="0"/>
              <a:t> Conference adopted the scoutmasters' suggestions and decided to "work on the question of a children's movement by using the re-organized system of scouting</a:t>
            </a:r>
            <a:r>
              <a:rPr lang="en-US" dirty="0" smtClean="0"/>
              <a:t>.“ </a:t>
            </a:r>
            <a:r>
              <a:rPr lang="en-US" dirty="0"/>
              <a:t> </a:t>
            </a:r>
            <a:r>
              <a:rPr lang="en-US" dirty="0" smtClean="0"/>
              <a:t>May </a:t>
            </a:r>
            <a:r>
              <a:rPr lang="en-US" dirty="0"/>
              <a:t>19, 1922 was later on considered the birthday of the All-Union Pioneer Organization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149080"/>
            <a:ext cx="3618682" cy="2504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1044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Structure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3450" y="1556792"/>
            <a:ext cx="7125112" cy="4051437"/>
          </a:xfrm>
        </p:spPr>
        <p:txBody>
          <a:bodyPr>
            <a:normAutofit/>
          </a:bodyPr>
          <a:lstStyle/>
          <a:p>
            <a:r>
              <a:rPr lang="en-US" dirty="0"/>
              <a:t> children of 10–11 years were called Young Pioneers of the first stage; 11–12 years were Young Pioneers of the second stage; 13–15 years were Young Pioneers of the third stage. At age 15, Young Pioneers could join </a:t>
            </a:r>
            <a:r>
              <a:rPr lang="en-US" dirty="0" err="1"/>
              <a:t>Komsomol</a:t>
            </a:r>
            <a:r>
              <a:rPr lang="en-US" dirty="0"/>
              <a:t>, with a recommendation from their Young Pioneer group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The main governing body was the Central Soviet of the Young Pioneer organization of the Soviet Union, which worked under the leadership of the main governing body of </a:t>
            </a:r>
            <a:r>
              <a:rPr lang="en-US" dirty="0" err="1"/>
              <a:t>Komsomol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Its official newspaper was </a:t>
            </a:r>
            <a:r>
              <a:rPr lang="en-US" dirty="0" err="1"/>
              <a:t>Pionerskaya</a:t>
            </a:r>
            <a:r>
              <a:rPr lang="en-US" dirty="0"/>
              <a:t> Pravda.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25144"/>
            <a:ext cx="2451691" cy="1843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7775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32656"/>
            <a:ext cx="7125112" cy="4051437"/>
          </a:xfrm>
        </p:spPr>
        <p:txBody>
          <a:bodyPr>
            <a:normAutofit/>
          </a:bodyPr>
          <a:lstStyle/>
          <a:p>
            <a:r>
              <a:rPr lang="en-US" dirty="0"/>
              <a:t>The main symbols of Young Pioneers were the red banner, flag, Young Pioneer's red neck scarf and the organizational badge. Attributes: the bugle, the drum, the organizational uniform (with badges of rank). Some rituals and traditions of the organization were: the Young Pioneer salute, Young Pioneer parade, color guard duty and flag raising. Most common traditions were the Young Pioneers rally (usually round a bonfire, similar to Scout Jamborees) and festivals.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933056"/>
            <a:ext cx="323850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933055"/>
            <a:ext cx="240666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8101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966" y="404664"/>
            <a:ext cx="5042995" cy="3409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96" y="3116890"/>
            <a:ext cx="6103967" cy="3676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9400179"/>
      </p:ext>
    </p:extLst>
  </p:cSld>
  <p:clrMapOvr>
    <a:masterClrMapping/>
  </p:clrMapOvr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Осень</Template>
  <TotalTime>64</TotalTime>
  <Words>260</Words>
  <Application>Microsoft Office PowerPoint</Application>
  <PresentationFormat>Экран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Autumn</vt:lpstr>
      <vt:lpstr>Organizations in the Soviet Union</vt:lpstr>
      <vt:lpstr>Презентация PowerPoint</vt:lpstr>
      <vt:lpstr>Structure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Organizations in the Soviet Union</dc:title>
  <dc:creator>User</dc:creator>
  <cp:lastModifiedBy>User</cp:lastModifiedBy>
  <cp:revision>5</cp:revision>
  <dcterms:created xsi:type="dcterms:W3CDTF">2014-04-05T09:46:21Z</dcterms:created>
  <dcterms:modified xsi:type="dcterms:W3CDTF">2014-04-06T14:45:14Z</dcterms:modified>
</cp:coreProperties>
</file>