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5C17F2-3E10-474B-BE80-57B41A08C4D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5E1B969-FCD3-498F-8CFC-1E06A3DC30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 descr="Obl_Zima_2010_2011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69004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The Four Corners of the World</a:t>
            </a:r>
            <a:endParaRPr lang="ru-RU" sz="28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14" descr="Cita_logo_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9"/>
          <a:stretch/>
        </p:blipFill>
        <p:spPr bwMode="auto">
          <a:xfrm>
            <a:off x="2285879" y="177102"/>
            <a:ext cx="2483768" cy="15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1256" y="529199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We will send you to the all four corners…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3217" y="5877272"/>
            <a:ext cx="2574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We work,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you have fun</a:t>
            </a:r>
            <a:r>
              <a:rPr lang="en-US" dirty="0" smtClean="0">
                <a:solidFill>
                  <a:srgbClr val="002060"/>
                </a:solidFill>
              </a:rPr>
              <a:t>!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6" descr="Pg 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 bwMode="auto">
          <a:xfrm>
            <a:off x="0" y="0"/>
            <a:ext cx="91440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1580" y="74300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“The Four Corners of the World”   Travel Company:   </a:t>
            </a:r>
            <a:endParaRPr lang="en-US" sz="2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 bwMode="auto">
          <a:xfrm>
            <a:off x="-180528" y="-1035496"/>
            <a:ext cx="9793088" cy="1778496"/>
          </a:xfrm>
          <a:prstGeom prst="round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0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005" y="1556792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002060"/>
                </a:solidFill>
              </a:rPr>
              <a:t>has been operating at Ukrainian travel services market since 1994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002060"/>
                </a:solidFill>
              </a:rPr>
              <a:t>head office is located in Kiev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002060"/>
                </a:solidFill>
              </a:rPr>
              <a:t>branch offices are in Kharkov, Donetsk, </a:t>
            </a:r>
            <a:r>
              <a:rPr lang="en-US" i="1" dirty="0" err="1" smtClean="0">
                <a:solidFill>
                  <a:srgbClr val="002060"/>
                </a:solidFill>
              </a:rPr>
              <a:t>Mariupol</a:t>
            </a:r>
            <a:r>
              <a:rPr lang="en-US" i="1" dirty="0" smtClean="0">
                <a:solidFill>
                  <a:srgbClr val="002060"/>
                </a:solidFill>
              </a:rPr>
              <a:t>, Lvov and Odessa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002060"/>
                </a:solidFill>
              </a:rPr>
              <a:t>collaborates with more than 2500 travel agencies from all regions of Ukraine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002060"/>
                </a:solidFill>
              </a:rPr>
              <a:t>provide corporate services for a number of enterprises and business entities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1" y="0"/>
            <a:ext cx="1582305" cy="7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4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2576" y="692696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0" tIns="46035" rIns="92070" bIns="46035" numCol="1" anchor="t" anchorCtr="0" compatLnSpc="1">
            <a:prstTxWarp prst="textNoShape">
              <a:avLst/>
            </a:prstTxWarp>
          </a:bodyPr>
          <a:lstStyle>
            <a:lvl1pPr marL="343792" indent="-34379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25" indent="-286161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2659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599723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6786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629109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3201432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773755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4346078" indent="-228532" algn="l" defTabSz="914127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i="1" u="sng" dirty="0" smtClean="0">
                <a:solidFill>
                  <a:srgbClr val="003399"/>
                </a:solidFill>
              </a:rPr>
              <a:t>Services </a:t>
            </a:r>
            <a:r>
              <a:rPr lang="ru-RU" sz="2000" b="1" i="1" u="sng" dirty="0" smtClean="0">
                <a:solidFill>
                  <a:srgbClr val="003399"/>
                </a:solidFill>
              </a:rPr>
              <a:t>«</a:t>
            </a:r>
            <a:r>
              <a:rPr lang="en-US" sz="2000" b="1" i="1" u="sng" dirty="0">
                <a:solidFill>
                  <a:srgbClr val="003399"/>
                </a:solidFill>
              </a:rPr>
              <a:t>The Four Corners of the World</a:t>
            </a:r>
            <a:r>
              <a:rPr lang="ru-RU" sz="2000" b="1" i="1" u="sng" dirty="0" smtClean="0">
                <a:solidFill>
                  <a:srgbClr val="003399"/>
                </a:solidFill>
              </a:rPr>
              <a:t>»</a:t>
            </a:r>
            <a:r>
              <a:rPr lang="en-US" sz="2000" b="1" i="1" u="sng" dirty="0" smtClean="0">
                <a:solidFill>
                  <a:srgbClr val="003399"/>
                </a:solidFill>
              </a:rPr>
              <a:t> Travel Company provides:</a:t>
            </a:r>
            <a:endParaRPr lang="ru-RU" sz="2000" i="1" u="sng" dirty="0" smtClean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Char char="►"/>
            </a:pPr>
            <a:endParaRPr lang="ru-RU" sz="2000" u="sng" dirty="0" smtClean="0">
              <a:solidFill>
                <a:srgbClr val="003399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800" i="1" dirty="0" smtClean="0">
                <a:solidFill>
                  <a:srgbClr val="003399"/>
                </a:solidFill>
              </a:rPr>
              <a:t>organization of recreation in Ukraine and abroad 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individual and VIP-tourism, cruises 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charter flight programs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event tourism (wedding tours, sport events, international festivals, carnivals etc.)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services for corporate clients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organization of business tours in Ukraine and abroad </a:t>
            </a:r>
            <a:endParaRPr lang="ru-RU" sz="1600" i="1" dirty="0" smtClean="0">
              <a:solidFill>
                <a:srgbClr val="003399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ru-RU" sz="1600" i="1" dirty="0" err="1" smtClean="0">
                <a:solidFill>
                  <a:srgbClr val="003399"/>
                </a:solidFill>
              </a:rPr>
              <a:t>wellness</a:t>
            </a:r>
            <a:r>
              <a:rPr lang="ru-RU" sz="1600" i="1" dirty="0" smtClean="0">
                <a:solidFill>
                  <a:srgbClr val="003399"/>
                </a:solidFill>
              </a:rPr>
              <a:t> </a:t>
            </a:r>
            <a:r>
              <a:rPr lang="ru-RU" sz="1600" i="1" dirty="0" err="1" smtClean="0">
                <a:solidFill>
                  <a:srgbClr val="003399"/>
                </a:solidFill>
              </a:rPr>
              <a:t>and</a:t>
            </a:r>
            <a:r>
              <a:rPr lang="ru-RU" sz="1600" i="1" dirty="0" smtClean="0">
                <a:solidFill>
                  <a:srgbClr val="003399"/>
                </a:solidFill>
              </a:rPr>
              <a:t> </a:t>
            </a:r>
            <a:r>
              <a:rPr lang="ru-RU" sz="1600" i="1" dirty="0" err="1" smtClean="0">
                <a:solidFill>
                  <a:srgbClr val="003399"/>
                </a:solidFill>
              </a:rPr>
              <a:t>treatment</a:t>
            </a:r>
            <a:r>
              <a:rPr lang="ru-RU" sz="1600" i="1" dirty="0" smtClean="0">
                <a:solidFill>
                  <a:srgbClr val="003399"/>
                </a:solidFill>
              </a:rPr>
              <a:t> </a:t>
            </a:r>
            <a:r>
              <a:rPr lang="ru-RU" sz="1600" i="1" dirty="0" err="1" smtClean="0">
                <a:solidFill>
                  <a:srgbClr val="003399"/>
                </a:solidFill>
              </a:rPr>
              <a:t>programs</a:t>
            </a:r>
            <a:r>
              <a:rPr lang="ru-RU" sz="1600" i="1" dirty="0" smtClean="0">
                <a:solidFill>
                  <a:srgbClr val="003399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ru-RU" sz="1600" i="1" dirty="0" err="1" smtClean="0">
                <a:solidFill>
                  <a:srgbClr val="003399"/>
                </a:solidFill>
              </a:rPr>
              <a:t>study</a:t>
            </a:r>
            <a:r>
              <a:rPr lang="ru-RU" sz="1600" i="1" dirty="0" smtClean="0">
                <a:solidFill>
                  <a:srgbClr val="003399"/>
                </a:solidFill>
              </a:rPr>
              <a:t> </a:t>
            </a:r>
            <a:r>
              <a:rPr lang="ru-RU" sz="1600" i="1" dirty="0" err="1" smtClean="0">
                <a:solidFill>
                  <a:srgbClr val="003399"/>
                </a:solidFill>
              </a:rPr>
              <a:t>abroad</a:t>
            </a:r>
            <a:endParaRPr lang="en-US" sz="1600" i="1" dirty="0" smtClean="0">
              <a:solidFill>
                <a:srgbClr val="003399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recreation for children and youth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foreign visitors hosting in Ukraine  </a:t>
            </a:r>
          </a:p>
          <a:p>
            <a:pPr>
              <a:lnSpc>
                <a:spcPct val="130000"/>
              </a:lnSpc>
              <a:buFont typeface="Arial" charset="0"/>
              <a:buChar char="►"/>
            </a:pPr>
            <a:r>
              <a:rPr lang="en-US" sz="1600" i="1" dirty="0" smtClean="0">
                <a:solidFill>
                  <a:srgbClr val="003399"/>
                </a:solidFill>
              </a:rPr>
              <a:t>booking and sales of air tickets to all countries of the world</a:t>
            </a:r>
            <a:endParaRPr lang="ru-RU" sz="1600" dirty="0" smtClean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1" y="0"/>
            <a:ext cx="1582305" cy="7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1"/>
            <a:ext cx="1579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791200" cy="1044034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b="1" i="1" cap="none" spc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Our projects:</a:t>
            </a:r>
            <a:r>
              <a:rPr lang="ru-RU" b="1" cap="none" spc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реклама\CITA\!!! veselo\Логотип Весело\!Logo Veselo osnovn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9494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_V2010_Jordan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2088728" cy="191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Администратор\Мои документы\Загрузки\Profilaktor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75" y="942961"/>
            <a:ext cx="20875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Родос_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4212"/>
            <a:ext cx="3435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F_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003">
            <a:off x="3311873" y="2866078"/>
            <a:ext cx="2808287" cy="176847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Администратор\Мои документы\Загрузки\Veselo 20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0158"/>
            <a:ext cx="2220180" cy="4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89" y="3880293"/>
            <a:ext cx="28463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8" y="2628487"/>
            <a:ext cx="2897609" cy="207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IMG_4427_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768"/>
            <a:ext cx="2318155" cy="173428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48" y="4097591"/>
            <a:ext cx="1944216" cy="27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zolushk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8" y="5026468"/>
            <a:ext cx="2931304" cy="15725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5" descr="DSC_0377_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854">
            <a:off x="4250125" y="4856962"/>
            <a:ext cx="2665413" cy="17795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1"/>
            <a:ext cx="1579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7620000" cy="1676400"/>
          </a:xfrm>
          <a:noFill/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000" b="1" i="1" dirty="0" smtClean="0">
                <a:solidFill>
                  <a:srgbClr val="003399"/>
                </a:solidFill>
              </a:rPr>
              <a:t>We work, you have fun!</a:t>
            </a:r>
            <a:r>
              <a:rPr lang="ru-RU" sz="4000" dirty="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9519" y="3216634"/>
            <a:ext cx="38649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C0000"/>
                </a:solidFill>
                <a:latin typeface="Arial Cyr" pitchFamily="34" charset="-52"/>
              </a:rPr>
              <a:t>www.fourcorners.com.ua</a:t>
            </a:r>
            <a:endParaRPr lang="ru-RU" sz="2400" i="1" dirty="0">
              <a:solidFill>
                <a:srgbClr val="CC0000"/>
              </a:solidFill>
              <a:latin typeface="Arial Cyr" pitchFamily="34" charset="-5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1"/>
            <a:ext cx="1579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106</TotalTime>
  <Words>181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Презентация PowerPoint</vt:lpstr>
      <vt:lpstr> </vt:lpstr>
      <vt:lpstr>Презентация PowerPoint</vt:lpstr>
      <vt:lpstr>Презентация PowerPoint</vt:lpstr>
      <vt:lpstr>Our projects: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2013-11-23T09:48:07Z</dcterms:created>
  <dcterms:modified xsi:type="dcterms:W3CDTF">2013-11-23T11:35:05Z</dcterms:modified>
</cp:coreProperties>
</file>