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B240436-64ED-44A5-9A84-AB646B711616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3153A7-E95B-4079-ACE2-142563BB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789040"/>
            <a:ext cx="6977608" cy="286816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ГЕОГРАФІЯ 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“</a:t>
            </a:r>
            <a:r>
              <a:rPr lang="uk-UA" dirty="0" err="1" smtClean="0">
                <a:solidFill>
                  <a:srgbClr val="FF0000"/>
                </a:solidFill>
              </a:rPr>
              <a:t>Кримських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сонетів</a:t>
            </a:r>
            <a:r>
              <a:rPr lang="uk-UA" dirty="0" err="1" smtClean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5114778" cy="1101248"/>
          </a:xfrm>
        </p:spPr>
        <p:txBody>
          <a:bodyPr/>
          <a:lstStyle/>
          <a:p>
            <a:r>
              <a:rPr lang="uk-UA" dirty="0" smtClean="0"/>
              <a:t>АДАМ МІЦКЕВИЧ</a:t>
            </a:r>
          </a:p>
          <a:p>
            <a:r>
              <a:rPr lang="uk-UA" dirty="0" smtClean="0"/>
              <a:t>1798-1855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76664" cy="40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39000" cy="3726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Балаклава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556861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78193"/>
            <a:ext cx="4860032" cy="297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uk-UA" dirty="0" smtClean="0"/>
              <a:t>Гора </a:t>
            </a:r>
            <a:r>
              <a:rPr lang="uk-UA" dirty="0" err="1" smtClean="0"/>
              <a:t>Кікінеїз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50405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“Гіреїв</a:t>
            </a:r>
            <a:r>
              <a:rPr lang="uk-UA" dirty="0" smtClean="0"/>
              <a:t> двір і </a:t>
            </a:r>
            <a:r>
              <a:rPr lang="uk-UA" dirty="0" err="1" smtClean="0"/>
              <a:t>сад”</a:t>
            </a:r>
            <a:r>
              <a:rPr lang="uk-UA" dirty="0" smtClean="0"/>
              <a:t>(</a:t>
            </a:r>
            <a:r>
              <a:rPr lang="uk-UA" dirty="0" err="1" smtClean="0"/>
              <a:t>“Бахчисарай”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15696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707904" cy="518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uk-UA" dirty="0" err="1" smtClean="0"/>
              <a:t>“Гробниця</a:t>
            </a:r>
            <a:r>
              <a:rPr lang="uk-UA" dirty="0" smtClean="0"/>
              <a:t> </a:t>
            </a:r>
            <a:r>
              <a:rPr lang="uk-UA" dirty="0" err="1" smtClean="0"/>
              <a:t>Потоцької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4279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97355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uk-UA" dirty="0" err="1" smtClean="0"/>
              <a:t>“Акерманські</a:t>
            </a:r>
            <a:r>
              <a:rPr lang="uk-UA" dirty="0" smtClean="0"/>
              <a:t> </a:t>
            </a:r>
            <a:r>
              <a:rPr lang="uk-UA" dirty="0" err="1" smtClean="0"/>
              <a:t>степи”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644008" cy="758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026" y="980728"/>
            <a:ext cx="452697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«На </a:t>
            </a:r>
            <a:r>
              <a:rPr lang="ru-RU" dirty="0" err="1" smtClean="0"/>
              <a:t>верховині</a:t>
            </a:r>
            <a:r>
              <a:rPr lang="ru-RU" dirty="0" smtClean="0"/>
              <a:t> </a:t>
            </a:r>
            <a:r>
              <a:rPr lang="ru-RU" dirty="0" err="1" smtClean="0"/>
              <a:t>Тарханкутській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455883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48472" cy="669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Байдари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67348"/>
            <a:ext cx="8568952" cy="53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“Алушта</a:t>
            </a:r>
            <a:r>
              <a:rPr lang="uk-UA" dirty="0" smtClean="0"/>
              <a:t> </a:t>
            </a:r>
            <a:r>
              <a:rPr lang="uk-UA" dirty="0" err="1" smtClean="0"/>
              <a:t>вдень”</a:t>
            </a:r>
            <a:r>
              <a:rPr lang="uk-UA" dirty="0" smtClean="0"/>
              <a:t>, “АЛУШТА ВНОЧІ”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0364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“Чатирдаг”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46108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793" y="1412776"/>
            <a:ext cx="4555207" cy="485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«Аюдаг»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7625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44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ГЕОГРАФІЯ  “Кримських сонетів”</vt:lpstr>
      <vt:lpstr>“Гіреїв двір і сад”(“Бахчисарай”)</vt:lpstr>
      <vt:lpstr>“Гробниця Потоцької</vt:lpstr>
      <vt:lpstr>“Акерманські степи”</vt:lpstr>
      <vt:lpstr>«На верховині Тарханкутській»</vt:lpstr>
      <vt:lpstr>«Байдари»</vt:lpstr>
      <vt:lpstr>“Алушта вдень”, “АЛУШТА ВНОЧІ”</vt:lpstr>
      <vt:lpstr>“Чатирдаг”</vt:lpstr>
      <vt:lpstr>«Аюдаг»</vt:lpstr>
      <vt:lpstr>Балаклава</vt:lpstr>
      <vt:lpstr>Гора Кікінеїз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ГЕОГРАФІЯ  “Кримських сонетів”</dc:title>
  <dc:creator>user</dc:creator>
  <cp:lastModifiedBy>user</cp:lastModifiedBy>
  <cp:revision>5</cp:revision>
  <dcterms:created xsi:type="dcterms:W3CDTF">2012-02-19T14:43:42Z</dcterms:created>
  <dcterms:modified xsi:type="dcterms:W3CDTF">2012-02-19T15:25:54Z</dcterms:modified>
</cp:coreProperties>
</file>