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73446"/>
            <a:ext cx="3871292" cy="232028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by: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Klymenko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11-V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Gap Year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5" y="3861048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28215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it possible to take a gap year in Ukraine?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43" y="1412776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US" dirty="0"/>
              <a:t>Well, It is quite unusual to take a gap year in Ukraine. People don’t know about such program. But nowadays it is becoming more and more popular.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135882" cy="285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145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4" y="3573016"/>
            <a:ext cx="2314753" cy="2851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9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9089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attention!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11886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gap year is </a:t>
            </a:r>
            <a:r>
              <a:rPr lang="en-US" dirty="0" smtClean="0"/>
              <a:t>…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the gap year consist of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Gap year provides an opportunity for </a:t>
            </a:r>
            <a:r>
              <a:rPr lang="en-US" dirty="0" smtClean="0"/>
              <a:t>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possible to take a gap year in Ukraine?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443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Gap year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/>
              <a:t>	</a:t>
            </a:r>
            <a:r>
              <a:rPr lang="en-US" b="1" dirty="0" smtClean="0"/>
              <a:t>A </a:t>
            </a:r>
            <a:r>
              <a:rPr lang="en-US" b="1" dirty="0"/>
              <a:t>gap year is </a:t>
            </a:r>
            <a:r>
              <a:rPr lang="en-US" dirty="0"/>
              <a:t>a structured period of time when students take a break from formal education to increase self-awareness, challenge comfort </a:t>
            </a:r>
            <a:r>
              <a:rPr lang="en-US" dirty="0" smtClean="0"/>
              <a:t>zones </a:t>
            </a:r>
            <a:r>
              <a:rPr lang="en-US" dirty="0"/>
              <a:t>and experiment with possible careers.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42458"/>
            <a:ext cx="3531774" cy="181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US" dirty="0"/>
              <a:t>Gap Years originally started in the United Kingdom in the 1970's as a way to fill the 7 or 8 month gap between final exams and the beginning of university.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intention in the UK for that time was to contribute to the development of the student usually through an extended international experience.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6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the gap year consist of?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US" dirty="0"/>
              <a:t>A gap year is a combination of traveling, volunteering, interning, or working. A gap year experience can last from two months up to two years and is taken between high school graduation and the Junior year of their higher degree.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8728"/>
            <a:ext cx="2587429" cy="1854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4352"/>
            <a:ext cx="2702964" cy="179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0" y="4684352"/>
            <a:ext cx="2527017" cy="169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20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124744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	</a:t>
            </a:r>
            <a:r>
              <a:rPr lang="en-US" dirty="0"/>
              <a:t>Many programs also feature a training program prior to the work period, community and independent living, practicing a simple lifestyle.</a:t>
            </a:r>
            <a:endParaRPr lang="uk-UA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4644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29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3541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Gap year provides an opportunity for students: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en-US" dirty="0"/>
              <a:t>To solve their problems;</a:t>
            </a:r>
          </a:p>
          <a:p>
            <a:r>
              <a:rPr lang="en-US" dirty="0"/>
              <a:t>To take a rest;</a:t>
            </a:r>
          </a:p>
          <a:p>
            <a:r>
              <a:rPr lang="en-US" dirty="0"/>
              <a:t>To prepare their selves to their future studies in the </a:t>
            </a:r>
            <a:r>
              <a:rPr lang="en-US" dirty="0" smtClean="0"/>
              <a:t>university.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40" y="4055221"/>
            <a:ext cx="336666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050904" cy="56166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Maturity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Teamwork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Thinking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Money to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 to realize what do you really want to do in life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 to prepare your exams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8920"/>
            <a:ext cx="3210770" cy="179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24" y="3398603"/>
            <a:ext cx="291465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28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Disadvantages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1972816"/>
          </a:xfrm>
        </p:spPr>
        <p:txBody>
          <a:bodyPr/>
          <a:lstStyle/>
          <a:p>
            <a:r>
              <a:rPr lang="en-US" dirty="0"/>
              <a:t>You lose a year</a:t>
            </a:r>
          </a:p>
          <a:p>
            <a:r>
              <a:rPr lang="en-US" dirty="0"/>
              <a:t>Distraction</a:t>
            </a:r>
          </a:p>
          <a:p>
            <a:r>
              <a:rPr lang="en-US" dirty="0"/>
              <a:t>Costs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2" y="3789042"/>
            <a:ext cx="2088231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1"/>
            <a:ext cx="450075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1638"/>
            <a:ext cx="4500759" cy="180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81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Gap Year</vt:lpstr>
      <vt:lpstr>Plan</vt:lpstr>
      <vt:lpstr>Gap year</vt:lpstr>
      <vt:lpstr>History</vt:lpstr>
      <vt:lpstr>What does the gap year consist of?</vt:lpstr>
      <vt:lpstr>Презентация PowerPoint</vt:lpstr>
      <vt:lpstr>Gap year provides an opportunity for students:</vt:lpstr>
      <vt:lpstr>Advantages</vt:lpstr>
      <vt:lpstr>Disadvantages</vt:lpstr>
      <vt:lpstr>Is it possible to take a gap year in Ukraine?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10</cp:revision>
  <dcterms:created xsi:type="dcterms:W3CDTF">2013-11-04T14:19:08Z</dcterms:created>
  <dcterms:modified xsi:type="dcterms:W3CDTF">2013-11-04T20:22:47Z</dcterms:modified>
</cp:coreProperties>
</file>