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2" r:id="rId3"/>
    <p:sldId id="257" r:id="rId4"/>
    <p:sldId id="265" r:id="rId5"/>
    <p:sldId id="258" r:id="rId6"/>
    <p:sldId id="261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65070-ED59-4E9F-96F4-EEA8596F2CCB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0316E-D1EE-48C6-AEF4-516FD5FB7F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0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316E-D1EE-48C6-AEF4-516FD5FB7F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1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F38F8B3-F12D-4EFE-AFCF-0FB7AB7ED2B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92B60E2-9022-4C2E-8E7E-AB0CF035749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F8B3-F12D-4EFE-AFCF-0FB7AB7ED2B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0E2-9022-4C2E-8E7E-AB0CF035749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F8B3-F12D-4EFE-AFCF-0FB7AB7ED2B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0E2-9022-4C2E-8E7E-AB0CF035749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F8B3-F12D-4EFE-AFCF-0FB7AB7ED2B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0E2-9022-4C2E-8E7E-AB0CF035749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F8B3-F12D-4EFE-AFCF-0FB7AB7ED2B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0E2-9022-4C2E-8E7E-AB0CF035749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F8B3-F12D-4EFE-AFCF-0FB7AB7ED2B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0E2-9022-4C2E-8E7E-AB0CF0357492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F8B3-F12D-4EFE-AFCF-0FB7AB7ED2B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0E2-9022-4C2E-8E7E-AB0CF0357492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F8B3-F12D-4EFE-AFCF-0FB7AB7ED2B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0E2-9022-4C2E-8E7E-AB0CF035749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F8B3-F12D-4EFE-AFCF-0FB7AB7ED2B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0E2-9022-4C2E-8E7E-AB0CF035749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F38F8B3-F12D-4EFE-AFCF-0FB7AB7ED2B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92B60E2-9022-4C2E-8E7E-AB0CF035749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F38F8B3-F12D-4EFE-AFCF-0FB7AB7ED2B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92B60E2-9022-4C2E-8E7E-AB0CF035749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F38F8B3-F12D-4EFE-AFCF-0FB7AB7ED2B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92B60E2-9022-4C2E-8E7E-AB0CF0357492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Wasin corporation\Desktop\432388_173033_1361544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77393"/>
            <a:ext cx="6624736" cy="4727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340768"/>
            <a:ext cx="6408711" cy="1828090"/>
          </a:xfrm>
        </p:spPr>
        <p:txBody>
          <a:bodyPr>
            <a:noAutofit/>
          </a:bodyPr>
          <a:lstStyle/>
          <a:p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Жири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як </a:t>
            </a:r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компоненти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їжі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329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Хімічний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склад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988840"/>
            <a:ext cx="6196405" cy="3603812"/>
          </a:xfrm>
        </p:spPr>
        <p:txBody>
          <a:bodyPr>
            <a:normAutofit/>
          </a:bodyPr>
          <a:lstStyle/>
          <a:p>
            <a:r>
              <a:rPr lang="ru-RU" dirty="0" err="1">
                <a:latin typeface="Constantia" pitchFamily="18" charset="0"/>
              </a:rPr>
              <a:t>Чистий</a:t>
            </a:r>
            <a:r>
              <a:rPr lang="ru-RU" dirty="0">
                <a:latin typeface="Constantia" pitchFamily="18" charset="0"/>
              </a:rPr>
              <a:t> жир </a:t>
            </a:r>
            <a:r>
              <a:rPr lang="ru-RU" dirty="0" err="1">
                <a:latin typeface="Constantia" pitchFamily="18" charset="0"/>
              </a:rPr>
              <a:t>являє</a:t>
            </a:r>
            <a:r>
              <a:rPr lang="ru-RU" dirty="0">
                <a:latin typeface="Constantia" pitchFamily="18" charset="0"/>
              </a:rPr>
              <a:t> собою </a:t>
            </a:r>
            <a:r>
              <a:rPr lang="ru-RU" dirty="0" err="1">
                <a:latin typeface="Constantia" pitchFamily="18" charset="0"/>
              </a:rPr>
              <a:t>складні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ефіри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триатомного</a:t>
            </a:r>
            <a:r>
              <a:rPr lang="ru-RU" dirty="0">
                <a:latin typeface="Constantia" pitchFamily="18" charset="0"/>
              </a:rPr>
              <a:t> спирту </a:t>
            </a:r>
            <a:r>
              <a:rPr lang="ru-RU" dirty="0" err="1">
                <a:latin typeface="Constantia" pitchFamily="18" charset="0"/>
              </a:rPr>
              <a:t>гліцерину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        СН2ОН </a:t>
            </a:r>
            <a:r>
              <a:rPr lang="ru-RU" dirty="0">
                <a:latin typeface="Constantia" pitchFamily="18" charset="0"/>
              </a:rPr>
              <a:t>— СНОН — СН2ОН і </a:t>
            </a:r>
            <a:r>
              <a:rPr lang="ru-RU" dirty="0" err="1">
                <a:latin typeface="Constantia" pitchFamily="18" charset="0"/>
              </a:rPr>
              <a:t>різноманітних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жирних</a:t>
            </a:r>
            <a:r>
              <a:rPr lang="ru-RU" dirty="0">
                <a:latin typeface="Constantia" pitchFamily="18" charset="0"/>
              </a:rPr>
              <a:t> кислот. </a:t>
            </a:r>
            <a:r>
              <a:rPr lang="ru-RU" dirty="0" err="1">
                <a:latin typeface="Constantia" pitchFamily="18" charset="0"/>
              </a:rPr>
              <a:t>Серед</a:t>
            </a:r>
            <a:r>
              <a:rPr lang="ru-RU" dirty="0">
                <a:latin typeface="Constantia" pitchFamily="18" charset="0"/>
              </a:rPr>
              <a:t> них </a:t>
            </a:r>
            <a:r>
              <a:rPr lang="ru-RU" dirty="0" err="1">
                <a:latin typeface="Constantia" pitchFamily="18" charset="0"/>
              </a:rPr>
              <a:t>можуть</a:t>
            </a:r>
            <a:r>
              <a:rPr lang="ru-RU" dirty="0">
                <a:latin typeface="Constantia" pitchFamily="18" charset="0"/>
              </a:rPr>
              <a:t> бути </a:t>
            </a:r>
            <a:r>
              <a:rPr lang="ru-RU" dirty="0" smtClean="0">
                <a:latin typeface="Constantia" pitchFamily="18" charset="0"/>
              </a:rPr>
              <a:t>як </a:t>
            </a:r>
            <a:r>
              <a:rPr lang="ru-RU" dirty="0" err="1">
                <a:latin typeface="Constantia" pitchFamily="18" charset="0"/>
              </a:rPr>
              <a:t>насичені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жирні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кислоти</a:t>
            </a:r>
            <a:r>
              <a:rPr lang="ru-RU" dirty="0" smtClean="0">
                <a:latin typeface="Constantia" pitchFamily="18" charset="0"/>
              </a:rPr>
              <a:t> так і </a:t>
            </a:r>
            <a:r>
              <a:rPr lang="ru-RU" dirty="0" err="1">
                <a:latin typeface="Constantia" pitchFamily="18" charset="0"/>
              </a:rPr>
              <a:t>ненасичені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жирні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кислоти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1026" name="Picture 2" descr="Chemistry 205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" b="15309"/>
          <a:stretch/>
        </p:blipFill>
        <p:spPr bwMode="auto">
          <a:xfrm>
            <a:off x="1691680" y="4544323"/>
            <a:ext cx="5829300" cy="162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8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8323"/>
            <a:ext cx="5885125" cy="120248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 таке жири?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7" y="1700806"/>
            <a:ext cx="3528392" cy="1800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>
                <a:latin typeface="Constantia" pitchFamily="18" charset="0"/>
              </a:rPr>
              <a:t>Жири (ліпіди) — речовини, які використовуються організмом для енергетичних і пластичних цілей. </a:t>
            </a:r>
            <a:endParaRPr lang="uk-UA" sz="2000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Users\Wasin corporation\Desktop\sho-take-lipi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040"/>
            <a:ext cx="3168353" cy="272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Wasin corporation\Desktop\polza-i-vred-sala-300x2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58" y="1700808"/>
            <a:ext cx="314401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1259632" y="4365104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onstantia" pitchFamily="18" charset="0"/>
              </a:rPr>
              <a:t>Становлять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головний</a:t>
            </a:r>
            <a:r>
              <a:rPr lang="ru-RU" dirty="0">
                <a:latin typeface="Constantia" pitchFamily="18" charset="0"/>
              </a:rPr>
              <a:t> компонент таких </a:t>
            </a:r>
            <a:r>
              <a:rPr lang="ru-RU" dirty="0" err="1">
                <a:latin typeface="Constantia" pitchFamily="18" charset="0"/>
              </a:rPr>
              <a:t>продуктів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харчування</a:t>
            </a:r>
            <a:r>
              <a:rPr lang="ru-RU" dirty="0">
                <a:latin typeface="Constantia" pitchFamily="18" charset="0"/>
              </a:rPr>
              <a:t>, як </a:t>
            </a:r>
            <a:r>
              <a:rPr lang="ru-RU" dirty="0" err="1">
                <a:latin typeface="Constantia" pitchFamily="18" charset="0"/>
              </a:rPr>
              <a:t>вершкове</a:t>
            </a:r>
            <a:r>
              <a:rPr lang="ru-RU" dirty="0">
                <a:latin typeface="Constantia" pitchFamily="18" charset="0"/>
              </a:rPr>
              <a:t> масло, </a:t>
            </a:r>
            <a:r>
              <a:rPr lang="ru-RU" dirty="0" err="1">
                <a:latin typeface="Constantia" pitchFamily="18" charset="0"/>
              </a:rPr>
              <a:t>рослінні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олії</a:t>
            </a:r>
            <a:r>
              <a:rPr lang="ru-RU" dirty="0">
                <a:latin typeface="Constantia" pitchFamily="18" charset="0"/>
              </a:rPr>
              <a:t>, маргарин, </a:t>
            </a:r>
            <a:r>
              <a:rPr lang="ru-RU" dirty="0" err="1">
                <a:latin typeface="Constantia" pitchFamily="18" charset="0"/>
              </a:rPr>
              <a:t>смалець</a:t>
            </a:r>
            <a:r>
              <a:rPr lang="ru-RU" dirty="0">
                <a:latin typeface="Constantia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7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115616" y="764704"/>
            <a:ext cx="280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важливий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продукт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компонент таких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вершкове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масло,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рослинні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маргарин,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смалець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міститься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свинячому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cs616529.vk.me/v616529653/8d1a/NDPuxsZp8A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2"/>
          <a:stretch/>
        </p:blipFill>
        <p:spPr bwMode="auto">
          <a:xfrm>
            <a:off x="4499992" y="3501008"/>
            <a:ext cx="3651951" cy="2495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alories-in-fa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5"/>
          <a:stretch/>
        </p:blipFill>
        <p:spPr bwMode="auto">
          <a:xfrm>
            <a:off x="4865796" y="876019"/>
            <a:ext cx="3286147" cy="2465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1_12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2" r="20804"/>
          <a:stretch/>
        </p:blipFill>
        <p:spPr bwMode="auto">
          <a:xfrm>
            <a:off x="1096806" y="3645024"/>
            <a:ext cx="3134630" cy="2351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90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s616529.vk.me/v616529653/8d0b/9yl2wveQyP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2880320" cy="1666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Users\Wasin corporation\Desktop\rastitelnoe-maslo-na-vashem-st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90570"/>
            <a:ext cx="2697088" cy="1685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Функції жирів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6196405" cy="3603812"/>
          </a:xfrm>
        </p:spPr>
        <p:txBody>
          <a:bodyPr/>
          <a:lstStyle/>
          <a:p>
            <a:r>
              <a:rPr lang="uk-UA" dirty="0">
                <a:latin typeface="Constantia" pitchFamily="18" charset="0"/>
              </a:rPr>
              <a:t>Регуляторна</a:t>
            </a:r>
            <a:endParaRPr lang="ru-RU" dirty="0">
              <a:latin typeface="Constantia" pitchFamily="18" charset="0"/>
            </a:endParaRPr>
          </a:p>
          <a:p>
            <a:r>
              <a:rPr lang="uk-UA" dirty="0" smtClean="0">
                <a:latin typeface="Constantia" pitchFamily="18" charset="0"/>
              </a:rPr>
              <a:t>Енергетична</a:t>
            </a:r>
          </a:p>
          <a:p>
            <a:r>
              <a:rPr lang="uk-UA" dirty="0" smtClean="0">
                <a:latin typeface="Constantia" pitchFamily="18" charset="0"/>
              </a:rPr>
              <a:t>Запасна</a:t>
            </a:r>
          </a:p>
          <a:p>
            <a:r>
              <a:rPr lang="uk-UA" dirty="0">
                <a:latin typeface="Constantia" pitchFamily="18" charset="0"/>
              </a:rPr>
              <a:t>Захисна</a:t>
            </a:r>
            <a:endParaRPr lang="ru-RU" dirty="0">
              <a:latin typeface="Constantia" pitchFamily="18" charset="0"/>
            </a:endParaRPr>
          </a:p>
          <a:p>
            <a:r>
              <a:rPr lang="uk-UA" dirty="0">
                <a:latin typeface="Constantia" pitchFamily="18" charset="0"/>
              </a:rPr>
              <a:t>Структурна</a:t>
            </a:r>
            <a:endParaRPr lang="ru-RU" dirty="0">
              <a:latin typeface="Constantia" pitchFamily="18" charset="0"/>
            </a:endParaRPr>
          </a:p>
          <a:p>
            <a:r>
              <a:rPr lang="ru-RU" dirty="0" err="1" smtClean="0">
                <a:latin typeface="Constantia" pitchFamily="18" charset="0"/>
              </a:rPr>
              <a:t>Вироблення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енергії</a:t>
            </a:r>
            <a:endParaRPr lang="uk-UA" dirty="0" smtClean="0">
              <a:latin typeface="Constantia" pitchFamily="18" charset="0"/>
            </a:endParaRPr>
          </a:p>
        </p:txBody>
      </p:sp>
      <p:pic>
        <p:nvPicPr>
          <p:cNvPr id="1026" name="Picture 2" descr="http://cs616529.vk.me/v616529653/8cf2/YF6YYnoDUy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32" y="2954688"/>
            <a:ext cx="3377952" cy="3377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50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Класифікація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жирів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711545"/>
            <a:ext cx="6196405" cy="138175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onstantia" pitchFamily="18" charset="0"/>
              </a:rPr>
              <a:t>За </a:t>
            </a:r>
            <a:r>
              <a:rPr lang="ru-RU" dirty="0" err="1" smtClean="0">
                <a:latin typeface="Constantia" pitchFamily="18" charset="0"/>
              </a:rPr>
              <a:t>походженням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діляться</a:t>
            </a:r>
            <a:r>
              <a:rPr lang="ru-RU" dirty="0">
                <a:latin typeface="Constantia" pitchFamily="18" charset="0"/>
              </a:rPr>
              <a:t> на </a:t>
            </a:r>
            <a:r>
              <a:rPr lang="ru-RU" dirty="0" err="1">
                <a:latin typeface="Constantia" pitchFamily="18" charset="0"/>
              </a:rPr>
              <a:t>тваринні</a:t>
            </a:r>
            <a:r>
              <a:rPr lang="ru-RU" dirty="0">
                <a:latin typeface="Constantia" pitchFamily="18" charset="0"/>
              </a:rPr>
              <a:t> і </a:t>
            </a:r>
            <a:r>
              <a:rPr lang="ru-RU" dirty="0" err="1" smtClean="0">
                <a:latin typeface="Constantia" pitchFamily="18" charset="0"/>
              </a:rPr>
              <a:t>рослинні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smtClean="0"/>
              <a:t>→</a:t>
            </a:r>
            <a:r>
              <a:rPr lang="ru-RU" dirty="0" smtClean="0">
                <a:latin typeface="Constantia" pitchFamily="18" charset="0"/>
              </a:rPr>
              <a:t> н</a:t>
            </a:r>
            <a:r>
              <a:rPr lang="uk-UA" dirty="0" smtClean="0">
                <a:latin typeface="Constantia" pitchFamily="18" charset="0"/>
              </a:rPr>
              <a:t>а </a:t>
            </a:r>
            <a:r>
              <a:rPr lang="uk-UA" dirty="0">
                <a:latin typeface="Constantia" pitchFamily="18" charset="0"/>
              </a:rPr>
              <a:t>тверді і </a:t>
            </a:r>
            <a:r>
              <a:rPr lang="uk-UA" dirty="0" smtClean="0">
                <a:latin typeface="Constantia" pitchFamily="18" charset="0"/>
              </a:rPr>
              <a:t>рідкі</a:t>
            </a:r>
          </a:p>
        </p:txBody>
      </p:sp>
      <p:pic>
        <p:nvPicPr>
          <p:cNvPr id="4098" name="Picture 2" descr="Chemistry 2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23"/>
          <a:stretch/>
        </p:blipFill>
        <p:spPr bwMode="auto">
          <a:xfrm>
            <a:off x="1475656" y="1916832"/>
            <a:ext cx="6264696" cy="256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0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1228378455-shutterstock_210903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4836" r="-13" b="8642"/>
          <a:stretch/>
        </p:blipFill>
        <p:spPr bwMode="auto">
          <a:xfrm>
            <a:off x="5652120" y="692696"/>
            <a:ext cx="2631778" cy="2082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122556_zu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2520280" cy="2082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Wasin corporation\Desktop\Food-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9040"/>
            <a:ext cx="6442725" cy="2447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472" y="2599452"/>
            <a:ext cx="6965245" cy="120248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Жири</a:t>
            </a: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у продуктах </a:t>
            </a:r>
            <a:r>
              <a:rPr lang="ru-RU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харчування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D:\Users\Wasin corporation\Desktop\Трансжири-Вся-правда-про-них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92696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2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s616529.vk.me/v616529653/8d2b/vC0R7XuLko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r="5840"/>
          <a:stretch/>
        </p:blipFill>
        <p:spPr bwMode="auto">
          <a:xfrm>
            <a:off x="4952588" y="2204864"/>
            <a:ext cx="3426677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0364" y="1002379"/>
            <a:ext cx="3868901" cy="1202485"/>
          </a:xfrm>
        </p:spPr>
        <p:txBody>
          <a:bodyPr>
            <a:normAutofit fontScale="90000"/>
          </a:bodyPr>
          <a:lstStyle/>
          <a:p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Важливо!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3746275" cy="4320480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Constantia" pitchFamily="18" charset="0"/>
              </a:rPr>
              <a:t>Середньодобова</a:t>
            </a:r>
            <a:r>
              <a:rPr lang="ru-RU" sz="2000" dirty="0">
                <a:latin typeface="Constantia" pitchFamily="18" charset="0"/>
              </a:rPr>
              <a:t> потреба в </a:t>
            </a:r>
            <a:r>
              <a:rPr lang="ru-RU" sz="2000" dirty="0" err="1">
                <a:latin typeface="Constantia" pitchFamily="18" charset="0"/>
              </a:rPr>
              <a:t>жирі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молодих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чоловіків</a:t>
            </a:r>
            <a:r>
              <a:rPr lang="ru-RU" sz="2000" dirty="0">
                <a:latin typeface="Constantia" pitchFamily="18" charset="0"/>
              </a:rPr>
              <a:t> 18-29 </a:t>
            </a:r>
            <a:r>
              <a:rPr lang="ru-RU" sz="2000" dirty="0" err="1">
                <a:latin typeface="Constantia" pitchFamily="18" charset="0"/>
              </a:rPr>
              <a:t>років</a:t>
            </a:r>
            <a:r>
              <a:rPr lang="ru-RU" sz="2000" dirty="0">
                <a:latin typeface="Constantia" pitchFamily="18" charset="0"/>
              </a:rPr>
              <a:t> з </a:t>
            </a:r>
            <a:r>
              <a:rPr lang="ru-RU" sz="2000" dirty="0" err="1">
                <a:latin typeface="Constantia" pitchFamily="18" charset="0"/>
              </a:rPr>
              <a:t>масою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тіла</a:t>
            </a:r>
            <a:r>
              <a:rPr lang="ru-RU" sz="2000" dirty="0">
                <a:latin typeface="Constantia" pitchFamily="18" charset="0"/>
              </a:rPr>
              <a:t> 70 кг </a:t>
            </a:r>
            <a:r>
              <a:rPr lang="ru-RU" sz="2000" dirty="0" smtClean="0">
                <a:latin typeface="Constantia" pitchFamily="18" charset="0"/>
              </a:rPr>
              <a:t>- 103-158 </a:t>
            </a:r>
            <a:r>
              <a:rPr lang="ru-RU" sz="2000" dirty="0">
                <a:latin typeface="Constantia" pitchFamily="18" charset="0"/>
              </a:rPr>
              <a:t>г, </a:t>
            </a:r>
            <a:r>
              <a:rPr lang="ru-RU" sz="2000" dirty="0" err="1">
                <a:latin typeface="Constantia" pitchFamily="18" charset="0"/>
              </a:rPr>
              <a:t>жінок</a:t>
            </a:r>
            <a:r>
              <a:rPr lang="ru-RU" sz="2000" dirty="0">
                <a:latin typeface="Constantia" pitchFamily="18" charset="0"/>
              </a:rPr>
              <a:t> того ж </a:t>
            </a:r>
            <a:r>
              <a:rPr lang="ru-RU" sz="2000" dirty="0" err="1">
                <a:latin typeface="Constantia" pitchFamily="18" charset="0"/>
              </a:rPr>
              <a:t>віку</a:t>
            </a:r>
            <a:r>
              <a:rPr lang="ru-RU" sz="2000" dirty="0">
                <a:latin typeface="Constantia" pitchFamily="18" charset="0"/>
              </a:rPr>
              <a:t> з </a:t>
            </a:r>
            <a:r>
              <a:rPr lang="ru-RU" sz="2000" dirty="0" err="1">
                <a:latin typeface="Constantia" pitchFamily="18" charset="0"/>
              </a:rPr>
              <a:t>масою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тіла</a:t>
            </a:r>
            <a:r>
              <a:rPr lang="ru-RU" sz="2000" dirty="0">
                <a:latin typeface="Constantia" pitchFamily="18" charset="0"/>
              </a:rPr>
              <a:t> 60 кг - 88-119 м. </a:t>
            </a:r>
            <a:endParaRPr lang="ru-RU" sz="2000" dirty="0" smtClean="0">
              <a:latin typeface="Constantia" pitchFamily="18" charset="0"/>
            </a:endParaRPr>
          </a:p>
          <a:p>
            <a:r>
              <a:rPr lang="ru-RU" sz="2000" dirty="0" smtClean="0">
                <a:latin typeface="Constantia" pitchFamily="18" charset="0"/>
              </a:rPr>
              <a:t>У </a:t>
            </a:r>
            <a:r>
              <a:rPr lang="ru-RU" sz="2000" dirty="0" err="1">
                <a:latin typeface="Constantia" pitchFamily="18" charset="0"/>
              </a:rPr>
              <a:t>віці</a:t>
            </a:r>
            <a:r>
              <a:rPr lang="ru-RU" sz="2000" dirty="0">
                <a:latin typeface="Constantia" pitchFamily="18" charset="0"/>
              </a:rPr>
              <a:t> 30-39 </a:t>
            </a:r>
            <a:r>
              <a:rPr lang="ru-RU" sz="2000" dirty="0" err="1">
                <a:latin typeface="Constantia" pitchFamily="18" charset="0"/>
              </a:rPr>
              <a:t>років</a:t>
            </a:r>
            <a:r>
              <a:rPr lang="ru-RU" sz="2000" dirty="0">
                <a:latin typeface="Constantia" pitchFamily="18" charset="0"/>
              </a:rPr>
              <a:t> потреба в </a:t>
            </a:r>
            <a:r>
              <a:rPr lang="ru-RU" sz="2000" dirty="0" err="1">
                <a:latin typeface="Constantia" pitchFamily="18" charset="0"/>
              </a:rPr>
              <a:t>жирі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знижується</a:t>
            </a:r>
            <a:r>
              <a:rPr lang="ru-RU" sz="2000" dirty="0">
                <a:latin typeface="Constantia" pitchFamily="18" charset="0"/>
              </a:rPr>
              <a:t> до 99-150 г у </a:t>
            </a:r>
            <a:r>
              <a:rPr lang="ru-RU" sz="2000" dirty="0" err="1">
                <a:latin typeface="Constantia" pitchFamily="18" charset="0"/>
              </a:rPr>
              <a:t>чоловіків</a:t>
            </a:r>
            <a:r>
              <a:rPr lang="ru-RU" sz="2000" dirty="0">
                <a:latin typeface="Constantia" pitchFamily="18" charset="0"/>
              </a:rPr>
              <a:t> і 84-112 г у </a:t>
            </a:r>
            <a:r>
              <a:rPr lang="ru-RU" sz="2000" dirty="0" err="1" smtClean="0">
                <a:latin typeface="Constantia" pitchFamily="18" charset="0"/>
              </a:rPr>
              <a:t>жінок</a:t>
            </a:r>
            <a:r>
              <a:rPr lang="ru-RU" sz="2000" dirty="0" smtClean="0">
                <a:latin typeface="Constantia" pitchFamily="18" charset="0"/>
              </a:rPr>
              <a:t>.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2050" name="Picture 2" descr="D:\Users\Wasin corporation\Desktop\caloric-healthy-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3561589" cy="2671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7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151</TotalTime>
  <Words>192</Words>
  <Application>Microsoft Office PowerPoint</Application>
  <PresentationFormat>Екран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Кнопка</vt:lpstr>
      <vt:lpstr>Жири як компоненти їжі</vt:lpstr>
      <vt:lpstr>Хімічний склад</vt:lpstr>
      <vt:lpstr>Що таке жири?</vt:lpstr>
      <vt:lpstr>Презентація PowerPoint</vt:lpstr>
      <vt:lpstr>Функції жирів</vt:lpstr>
      <vt:lpstr>Класифікація жирів</vt:lpstr>
      <vt:lpstr>Жири у продуктах харчування</vt:lpstr>
      <vt:lpstr>Важливо!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Жири як компоненти їжі</dc:title>
  <dc:creator>Мама</dc:creator>
  <cp:lastModifiedBy>Wasin corporation</cp:lastModifiedBy>
  <cp:revision>14</cp:revision>
  <dcterms:created xsi:type="dcterms:W3CDTF">2014-02-11T18:22:05Z</dcterms:created>
  <dcterms:modified xsi:type="dcterms:W3CDTF">2014-02-11T22:00:42Z</dcterms:modified>
</cp:coreProperties>
</file>