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76" r:id="rId2"/>
    <p:sldId id="256" r:id="rId3"/>
    <p:sldId id="258" r:id="rId4"/>
    <p:sldId id="262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а" initials="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CAF39-EBB9-4E55-974A-DD5B94C286B1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BC76-9D3C-434B-8ED2-18D420AD9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0;&#1088;&#1072;\Desktop\&#1030;&#1088;&#1072;\&#1052;&#1086;&#1103;%20&#1087;&#1072;&#1087;&#1082;&#1072;\&#1052;&#1059;&#1047;&#1048;&#1050;&#1040;\Laurie_Burgess_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urie_Burgess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5400" b="1" i="1" dirty="0" err="1" smtClean="0"/>
              <a:t>Презентац</a:t>
            </a:r>
            <a:r>
              <a:rPr lang="uk-UA" sz="5400" b="1" i="1" dirty="0" err="1" smtClean="0"/>
              <a:t>ія</a:t>
            </a:r>
            <a:r>
              <a:rPr lang="uk-UA" sz="5400" b="1" i="1" dirty="0" smtClean="0"/>
              <a:t> з трудового навчання на тему:</a:t>
            </a:r>
            <a:r>
              <a:rPr lang="uk-UA" sz="5400" b="1" i="1" dirty="0" err="1" smtClean="0"/>
              <a:t>”Дизайнери</a:t>
            </a:r>
            <a:r>
              <a:rPr lang="uk-UA" sz="5400" b="1" i="1" dirty="0" smtClean="0"/>
              <a:t> </a:t>
            </a:r>
            <a:r>
              <a:rPr lang="uk-UA" sz="5400" b="1" i="1" dirty="0" err="1" smtClean="0"/>
              <a:t>світу.”</a:t>
            </a:r>
            <a:endParaRPr lang="ru-RU" sz="5400" b="1" i="1" dirty="0"/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Лілія </a:t>
            </a:r>
            <a:r>
              <a:rPr lang="uk-UA" dirty="0" err="1" smtClean="0"/>
              <a:t>Пустовіт</a:t>
            </a:r>
            <a:endParaRPr lang="ru-RU" dirty="0"/>
          </a:p>
        </p:txBody>
      </p:sp>
      <p:pic>
        <p:nvPicPr>
          <p:cNvPr id="5" name="Содержимое 4" descr="liliya_pustovit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" y="2106327"/>
            <a:ext cx="3657600" cy="3758184"/>
          </a:xfrm>
        </p:spPr>
      </p:pic>
      <p:pic>
        <p:nvPicPr>
          <p:cNvPr id="6" name="Содержимое 5" descr="liliapoustovit-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8"/>
            <a:ext cx="4038600" cy="3786214"/>
          </a:xfr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Андре </a:t>
            </a:r>
            <a:r>
              <a:rPr lang="uk-UA" dirty="0" err="1" smtClean="0"/>
              <a:t>Тан</a:t>
            </a:r>
            <a:endParaRPr lang="ru-RU" dirty="0"/>
          </a:p>
        </p:txBody>
      </p:sp>
      <p:pic>
        <p:nvPicPr>
          <p:cNvPr id="5" name="Содержимое 4" descr="portret-andre-t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181476" cy="4429156"/>
          </a:xfrm>
        </p:spPr>
      </p:pic>
      <p:pic>
        <p:nvPicPr>
          <p:cNvPr id="6" name="Содержимое 5" descr="obilie-yubok-i-platev-v-pol-v-kollektsii-andre-ta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857652" cy="4429156"/>
          </a:xfr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84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84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84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" dur="184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" dur="184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" dur="184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84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845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845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oe-plati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3962400"/>
          </a:xfrm>
          <a:prstGeom prst="rect">
            <a:avLst/>
          </a:prstGeom>
        </p:spPr>
      </p:pic>
      <p:pic>
        <p:nvPicPr>
          <p:cNvPr id="3" name="Рисунок 2" descr="platia2010m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857752" cy="3914775"/>
          </a:xfrm>
          <a:prstGeom prst="rect">
            <a:avLst/>
          </a:prstGeom>
        </p:spPr>
      </p:pic>
      <p:pic>
        <p:nvPicPr>
          <p:cNvPr id="4" name="Рисунок 3" descr="d0b2d0b5d181d0bdd0b0-d0bbd0b5d182d0be-201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52850"/>
            <a:ext cx="5143504" cy="310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4" y="4143380"/>
            <a:ext cx="3857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Підготувала учениця</a:t>
            </a:r>
          </a:p>
          <a:p>
            <a:r>
              <a:rPr lang="uk-UA" sz="3600" dirty="0" smtClean="0"/>
              <a:t> 10-Б класу</a:t>
            </a:r>
          </a:p>
          <a:p>
            <a:r>
              <a:rPr lang="uk-UA" sz="3600" dirty="0" smtClean="0"/>
              <a:t> </a:t>
            </a:r>
            <a:r>
              <a:rPr lang="uk-UA" sz="3600" dirty="0" err="1" smtClean="0"/>
              <a:t>Лілякевич</a:t>
            </a:r>
            <a:r>
              <a:rPr lang="uk-UA" sz="3600" dirty="0" smtClean="0"/>
              <a:t> Ірина</a:t>
            </a:r>
            <a:endParaRPr lang="ru-RU" sz="3600" dirty="0"/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Мо́да</a:t>
            </a:r>
            <a:r>
              <a:rPr lang="ru-RU" dirty="0" smtClean="0"/>
              <a:t> (фр. </a:t>
            </a:r>
            <a:r>
              <a:rPr lang="ru-RU" i="1" dirty="0" err="1" smtClean="0"/>
              <a:t>mode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 лат. </a:t>
            </a:r>
            <a:r>
              <a:rPr lang="ru-RU" i="1" dirty="0" err="1" smtClean="0"/>
              <a:t>modus</a:t>
            </a:r>
            <a:r>
              <a:rPr lang="ru-RU" dirty="0" smtClean="0"/>
              <a:t> — </a:t>
            </a:r>
            <a:r>
              <a:rPr lang="ru-RU" dirty="0" err="1" smtClean="0"/>
              <a:t>міра</a:t>
            </a:r>
            <a:r>
              <a:rPr lang="ru-RU" dirty="0" smtClean="0"/>
              <a:t>, образ, </a:t>
            </a:r>
            <a:r>
              <a:rPr lang="ru-RU" dirty="0" err="1" smtClean="0"/>
              <a:t>спосіб</a:t>
            </a:r>
            <a:r>
              <a:rPr lang="ru-RU" dirty="0" smtClean="0"/>
              <a:t>, правило, </a:t>
            </a:r>
            <a:r>
              <a:rPr lang="ru-RU" dirty="0" err="1" smtClean="0"/>
              <a:t>розпорядження</a:t>
            </a:r>
            <a:r>
              <a:rPr lang="ru-RU" dirty="0" smtClean="0"/>
              <a:t>) — </a:t>
            </a:r>
            <a:r>
              <a:rPr lang="ru-RU" dirty="0" err="1" smtClean="0"/>
              <a:t>нетривале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смаку в </a:t>
            </a:r>
            <a:r>
              <a:rPr lang="ru-RU" dirty="0" err="1" smtClean="0"/>
              <a:t>якійсь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3000396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Модн</a:t>
            </a:r>
            <a:r>
              <a:rPr lang="uk-UA" sz="2800" b="1" dirty="0" smtClean="0"/>
              <a:t>і </a:t>
            </a:r>
            <a:r>
              <a:rPr lang="ru-RU" sz="2800" b="1" dirty="0" err="1" smtClean="0"/>
              <a:t>світові</a:t>
            </a:r>
            <a:r>
              <a:rPr lang="ru-RU" sz="2800" b="1" dirty="0" smtClean="0"/>
              <a:t> </a:t>
            </a:r>
            <a:r>
              <a:rPr lang="uk-UA" sz="2800" b="1" dirty="0" smtClean="0"/>
              <a:t>дизайнери: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</a:t>
            </a:r>
            <a:r>
              <a:rPr lang="en-US" sz="2800" b="1" dirty="0" smtClean="0"/>
              <a:t>Chanel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-</a:t>
            </a:r>
            <a:r>
              <a:rPr lang="en-US" sz="2800" b="1" dirty="0" smtClean="0"/>
              <a:t> Louis </a:t>
            </a:r>
            <a:r>
              <a:rPr lang="en-US" sz="2800" b="1" dirty="0" err="1" smtClean="0"/>
              <a:t>Vuitton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</a:t>
            </a:r>
            <a:r>
              <a:rPr lang="en-US" sz="2800" b="1" dirty="0" smtClean="0"/>
              <a:t>Dior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</a:t>
            </a:r>
            <a:r>
              <a:rPr lang="en-US" sz="2800" b="1" dirty="0" smtClean="0"/>
              <a:t>Donatella Versace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Укра</a:t>
            </a:r>
            <a:r>
              <a:rPr lang="uk-UA" sz="2800" b="1" dirty="0" err="1" smtClean="0"/>
              <a:t>Їнські</a:t>
            </a:r>
            <a:r>
              <a:rPr lang="uk-UA" sz="2800" b="1" dirty="0" smtClean="0"/>
              <a:t> дизайнери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u-RU" sz="1800" dirty="0"/>
          </a:p>
        </p:txBody>
      </p:sp>
      <p:pic>
        <p:nvPicPr>
          <p:cNvPr id="3" name="Рисунок 2" descr="52575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357562"/>
            <a:ext cx="5076228" cy="3357562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Chanel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Коко́ Шане́ль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20 </a:t>
            </a:r>
            <a:r>
              <a:rPr lang="ru-RU" dirty="0" err="1" smtClean="0"/>
              <a:t>серпня</a:t>
            </a:r>
            <a:r>
              <a:rPr lang="ru-RU" dirty="0" smtClean="0"/>
              <a:t> 1883 року в </a:t>
            </a:r>
            <a:r>
              <a:rPr lang="ru-RU" dirty="0" err="1" smtClean="0"/>
              <a:t>місті</a:t>
            </a:r>
            <a:r>
              <a:rPr lang="ru-RU" dirty="0" smtClean="0"/>
              <a:t> Сеймур, </a:t>
            </a:r>
            <a:r>
              <a:rPr lang="ru-RU" dirty="0" err="1" smtClean="0"/>
              <a:t>Франція</a:t>
            </a:r>
            <a:endParaRPr lang="ru-RU" dirty="0" smtClean="0"/>
          </a:p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французская женщина-модельер, чей модернизм, вдохновлённость мужской модой и следование дорогой простоте в создаваемой одежде сделали из неё, возможно, самую важную фигуру в истории моды XX столетия.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Шанель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принесла в женскую моду приталенный жакет и маленькое чёрное платье. Влияние Коко на высокую моду было настолько сильным, что её — единственную из истории моды — журнал «Тайм» внёс в список ста самых влиятельных людей XX века. Также известна своими фирменными аксессуарами и парфюмерной продукцией.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1336116063_coco-chanel-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42852"/>
            <a:ext cx="5183188" cy="3571900"/>
          </a:xfrm>
        </p:spPr>
      </p:pic>
      <p:pic>
        <p:nvPicPr>
          <p:cNvPr id="6" name="Рисунок 5" descr="phd_thumbnail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929066"/>
            <a:ext cx="5095885" cy="27943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Louis </a:t>
            </a:r>
            <a:r>
              <a:rPr lang="en-US" sz="3200" dirty="0" err="1" smtClean="0">
                <a:solidFill>
                  <a:srgbClr val="00B0F0"/>
                </a:solidFill>
              </a:rPr>
              <a:t>Vuitton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Louis </a:t>
            </a:r>
            <a:r>
              <a:rPr lang="en-US" dirty="0" err="1" smtClean="0"/>
              <a:t>Vuitton</a:t>
            </a:r>
            <a:r>
              <a:rPr lang="en-US" dirty="0" smtClean="0"/>
              <a:t> (</a:t>
            </a:r>
            <a:r>
              <a:rPr lang="uk-UA" dirty="0" smtClean="0"/>
              <a:t>Луї </a:t>
            </a:r>
            <a:r>
              <a:rPr lang="uk-UA" dirty="0" err="1" smtClean="0"/>
              <a:t>Віттон</a:t>
            </a:r>
            <a:r>
              <a:rPr lang="uk-UA" dirty="0" smtClean="0"/>
              <a:t>) засновник однойменної фірми, народився в 1821 р містечку Юра, який знаходиться під </a:t>
            </a:r>
            <a:r>
              <a:rPr lang="uk-UA" dirty="0" err="1" smtClean="0"/>
              <a:t>Франціі.В</a:t>
            </a:r>
            <a:r>
              <a:rPr lang="uk-UA" dirty="0" smtClean="0"/>
              <a:t> 1871 </a:t>
            </a:r>
            <a:r>
              <a:rPr lang="en-US" dirty="0" err="1" smtClean="0"/>
              <a:t>Vuitton</a:t>
            </a:r>
            <a:r>
              <a:rPr lang="en-US" dirty="0" smtClean="0"/>
              <a:t> </a:t>
            </a:r>
            <a:r>
              <a:rPr lang="uk-UA" dirty="0" smtClean="0"/>
              <a:t>вирішив відкрити новий магазин на додаток до своєї фабриці в </a:t>
            </a:r>
            <a:r>
              <a:rPr lang="uk-UA" dirty="0" err="1" smtClean="0"/>
              <a:t>Аньєр</a:t>
            </a:r>
            <a:r>
              <a:rPr lang="uk-UA" dirty="0" smtClean="0"/>
              <a:t>. Цей магазин відкрився на дуже модною вулиці 1 </a:t>
            </a:r>
            <a:r>
              <a:rPr lang="en-US" dirty="0" smtClean="0"/>
              <a:t>Rue </a:t>
            </a:r>
            <a:r>
              <a:rPr lang="uk-UA" dirty="0" err="1" smtClean="0"/>
              <a:t>Сцрібе.Своі</a:t>
            </a:r>
            <a:r>
              <a:rPr lang="uk-UA" dirty="0" smtClean="0"/>
              <a:t> оригінальні моделі сумок </a:t>
            </a:r>
            <a:r>
              <a:rPr lang="en-US" dirty="0" smtClean="0"/>
              <a:t>Louis </a:t>
            </a:r>
            <a:r>
              <a:rPr lang="en-US" dirty="0" err="1" smtClean="0"/>
              <a:t>Vuitton</a:t>
            </a:r>
            <a:r>
              <a:rPr lang="en-US" dirty="0" smtClean="0"/>
              <a:t> </a:t>
            </a:r>
            <a:r>
              <a:rPr lang="uk-UA" dirty="0" smtClean="0"/>
              <a:t>робив, використовуючи смугасту щільну тканину. Завдяки дорогим матеріалами і якістю обробки, валізи від </a:t>
            </a:r>
            <a:r>
              <a:rPr lang="uk-UA" dirty="0" err="1" smtClean="0"/>
              <a:t>Віттона</a:t>
            </a:r>
            <a:r>
              <a:rPr lang="uk-UA" dirty="0" smtClean="0"/>
              <a:t> користувалися великим </a:t>
            </a:r>
            <a:r>
              <a:rPr lang="uk-UA" dirty="0" err="1" smtClean="0"/>
              <a:t>успехом.Сегодня</a:t>
            </a:r>
            <a:r>
              <a:rPr lang="uk-UA" dirty="0" smtClean="0"/>
              <a:t> </a:t>
            </a:r>
            <a:r>
              <a:rPr lang="en-US" dirty="0" smtClean="0"/>
              <a:t>Louis </a:t>
            </a:r>
            <a:r>
              <a:rPr lang="en-US" dirty="0" err="1" smtClean="0"/>
              <a:t>Vuitton</a:t>
            </a:r>
            <a:r>
              <a:rPr lang="en-US" dirty="0" smtClean="0"/>
              <a:t> </a:t>
            </a:r>
            <a:r>
              <a:rPr lang="uk-UA" dirty="0" smtClean="0"/>
              <a:t>є найбільшою компанією з виробництва предметів розкоші у світі, що поєднує під одним дахом найвидатніші бренди в області виробництва благородних вин, спиртних напоїв, парфумів і косметики, годинників і ювелірних виробів, модного одягу і виробів зі шкіри. Вона є всесвітньо відомих </a:t>
            </a:r>
            <a:r>
              <a:rPr lang="uk-UA" dirty="0" err="1" smtClean="0"/>
              <a:t>мркой</a:t>
            </a:r>
            <a:r>
              <a:rPr lang="uk-UA" dirty="0" smtClean="0"/>
              <a:t>, перш за все завдяки своїм високою якістю товару.</a:t>
            </a:r>
          </a:p>
          <a:p>
            <a:endParaRPr lang="ru-RU" dirty="0"/>
          </a:p>
        </p:txBody>
      </p:sp>
      <p:pic>
        <p:nvPicPr>
          <p:cNvPr id="5" name="Содержимое 4" descr="Lou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14291"/>
            <a:ext cx="4683122" cy="3000396"/>
          </a:xfrm>
        </p:spPr>
      </p:pic>
      <p:pic>
        <p:nvPicPr>
          <p:cNvPr id="6" name="Рисунок 5" descr="Louis-Vuit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357562"/>
            <a:ext cx="4786346" cy="3278182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Dior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Крістіан </a:t>
            </a:r>
            <a:r>
              <a:rPr lang="uk-UA" dirty="0" err="1" smtClean="0"/>
              <a:t>Діор</a:t>
            </a:r>
            <a:r>
              <a:rPr lang="uk-UA" dirty="0" smtClean="0"/>
              <a:t> - французький модельєр </a:t>
            </a:r>
            <a:r>
              <a:rPr lang="uk-UA" dirty="0" err="1" smtClean="0"/>
              <a:t>одежди.Крістіан</a:t>
            </a:r>
            <a:r>
              <a:rPr lang="uk-UA" dirty="0" smtClean="0"/>
              <a:t> </a:t>
            </a:r>
            <a:r>
              <a:rPr lang="uk-UA" dirty="0" err="1" smtClean="0"/>
              <a:t>Діор</a:t>
            </a:r>
            <a:r>
              <a:rPr lang="uk-UA" dirty="0" smtClean="0"/>
              <a:t> народився 21 січня 1905 року в невеликому нормандському містечку </a:t>
            </a:r>
            <a:r>
              <a:rPr lang="uk-UA" dirty="0" err="1" smtClean="0"/>
              <a:t>Гранвіль</a:t>
            </a:r>
            <a:r>
              <a:rPr lang="uk-UA" dirty="0" smtClean="0"/>
              <a:t>, колишньому рибальському порту на березі Ла-Маншу на північному заході </a:t>
            </a:r>
            <a:r>
              <a:rPr lang="uk-UA" dirty="0" err="1" smtClean="0"/>
              <a:t>Франціі.В</a:t>
            </a:r>
            <a:r>
              <a:rPr lang="uk-UA" dirty="0" smtClean="0"/>
              <a:t> 1946 французький текстильний магнат Марсель </a:t>
            </a:r>
            <a:r>
              <a:rPr lang="uk-UA" dirty="0" err="1" smtClean="0"/>
              <a:t>Буссак</a:t>
            </a:r>
            <a:r>
              <a:rPr lang="uk-UA" dirty="0" smtClean="0"/>
              <a:t> профінансував відкриття власного Будинку моди Крістіана в Парижі . протягом тих десяти років, коли Крістіан </a:t>
            </a:r>
            <a:r>
              <a:rPr lang="uk-UA" dirty="0" err="1" smtClean="0"/>
              <a:t>Діор</a:t>
            </a:r>
            <a:r>
              <a:rPr lang="uk-UA" dirty="0" smtClean="0"/>
              <a:t> був по-справжньому знаменитий, жодна з його колекцій не провалилася - ні з комерційної, ні з творчої точки </a:t>
            </a:r>
            <a:r>
              <a:rPr lang="uk-UA" dirty="0" err="1" smtClean="0"/>
              <a:t>зренія.Вскоре</a:t>
            </a:r>
            <a:r>
              <a:rPr lang="uk-UA" dirty="0" smtClean="0"/>
              <a:t> ім'я </a:t>
            </a:r>
            <a:r>
              <a:rPr lang="uk-UA" dirty="0" err="1" smtClean="0"/>
              <a:t>Діора</a:t>
            </a:r>
            <a:r>
              <a:rPr lang="uk-UA" dirty="0" smtClean="0"/>
              <a:t> стало синонімом розкоші і гарного </a:t>
            </a:r>
            <a:r>
              <a:rPr lang="uk-UA" dirty="0" err="1" smtClean="0"/>
              <a:t>вкуса.Уже</a:t>
            </a:r>
            <a:r>
              <a:rPr lang="uk-UA" dirty="0" smtClean="0"/>
              <a:t> півстоліття ім'я Крістіана </a:t>
            </a:r>
            <a:r>
              <a:rPr lang="uk-UA" dirty="0" err="1" smtClean="0"/>
              <a:t>Діора</a:t>
            </a:r>
            <a:r>
              <a:rPr lang="uk-UA" dirty="0" smtClean="0"/>
              <a:t> є синонімом моди. </a:t>
            </a:r>
            <a:r>
              <a:rPr lang="uk-UA" dirty="0" err="1" smtClean="0"/>
              <a:t>Діор</a:t>
            </a:r>
            <a:r>
              <a:rPr lang="uk-UA" dirty="0" smtClean="0"/>
              <a:t> - це елегантність, жіночність і досконалий смак.</a:t>
            </a:r>
          </a:p>
          <a:p>
            <a:endParaRPr lang="ru-RU" dirty="0"/>
          </a:p>
        </p:txBody>
      </p:sp>
      <p:pic>
        <p:nvPicPr>
          <p:cNvPr id="5" name="Содержимое 4" descr="2506635_dior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42852"/>
            <a:ext cx="4214842" cy="3000396"/>
          </a:xfrm>
        </p:spPr>
      </p:pic>
      <p:pic>
        <p:nvPicPr>
          <p:cNvPr id="6" name="Рисунок 5" descr="414883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57562"/>
            <a:ext cx="4208450" cy="3286148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Donatella Versace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Донателла</a:t>
            </a:r>
            <a:r>
              <a:rPr lang="ru-RU" dirty="0" smtClean="0"/>
              <a:t> </a:t>
            </a:r>
            <a:r>
              <a:rPr lang="ru-RU" dirty="0" err="1" smtClean="0"/>
              <a:t>Версаче</a:t>
            </a:r>
            <a:r>
              <a:rPr lang="ru-RU" dirty="0" smtClean="0"/>
              <a:t> род. 2 </a:t>
            </a:r>
            <a:r>
              <a:rPr lang="ru-RU" dirty="0" err="1" smtClean="0"/>
              <a:t>травня</a:t>
            </a:r>
            <a:r>
              <a:rPr lang="ru-RU" dirty="0" smtClean="0"/>
              <a:t> 1956, </a:t>
            </a:r>
            <a:r>
              <a:rPr lang="ru-RU" dirty="0" err="1" smtClean="0"/>
              <a:t>Реджо-ді-Калабрія</a:t>
            </a:r>
            <a:r>
              <a:rPr lang="ru-RU" dirty="0" smtClean="0"/>
              <a:t>, </a:t>
            </a:r>
            <a:r>
              <a:rPr lang="ru-RU" dirty="0" err="1" smtClean="0"/>
              <a:t>Калабрія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 - ​​</a:t>
            </a:r>
            <a:r>
              <a:rPr lang="ru-RU" dirty="0" err="1" smtClean="0"/>
              <a:t>італійський</a:t>
            </a:r>
            <a:r>
              <a:rPr lang="ru-RU" dirty="0" smtClean="0"/>
              <a:t> </a:t>
            </a:r>
            <a:r>
              <a:rPr lang="ru-RU" dirty="0" err="1" smtClean="0"/>
              <a:t>модельєр</a:t>
            </a:r>
            <a:r>
              <a:rPr lang="ru-RU" dirty="0" smtClean="0"/>
              <a:t>, </a:t>
            </a:r>
            <a:r>
              <a:rPr lang="ru-RU" dirty="0" err="1" smtClean="0"/>
              <a:t>ключова</a:t>
            </a:r>
            <a:r>
              <a:rPr lang="ru-RU" dirty="0" smtClean="0"/>
              <a:t> </a:t>
            </a:r>
            <a:r>
              <a:rPr lang="ru-RU" dirty="0" err="1" smtClean="0"/>
              <a:t>фігура</a:t>
            </a:r>
            <a:r>
              <a:rPr lang="ru-RU" dirty="0" smtClean="0"/>
              <a:t> модного дому </a:t>
            </a:r>
            <a:r>
              <a:rPr lang="en-US" dirty="0" smtClean="0"/>
              <a:t>Versace,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дизайнер. Вона </a:t>
            </a:r>
            <a:r>
              <a:rPr lang="ru-RU" dirty="0" err="1" smtClean="0"/>
              <a:t>має</a:t>
            </a:r>
            <a:r>
              <a:rPr lang="ru-RU" dirty="0" smtClean="0"/>
              <a:t> 20%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 </a:t>
            </a:r>
            <a:r>
              <a:rPr lang="ru-RU" dirty="0" err="1" smtClean="0"/>
              <a:t>фондової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en-US" dirty="0" smtClean="0"/>
              <a:t>Versace. </a:t>
            </a:r>
            <a:r>
              <a:rPr lang="ru-RU" dirty="0" err="1" smtClean="0"/>
              <a:t>Залишаючись</a:t>
            </a:r>
            <a:r>
              <a:rPr lang="ru-RU" dirty="0" smtClean="0"/>
              <a:t> в рамках стилю, </a:t>
            </a:r>
            <a:r>
              <a:rPr lang="ru-RU" dirty="0" err="1" smtClean="0"/>
              <a:t>придуманого</a:t>
            </a:r>
            <a:r>
              <a:rPr lang="ru-RU" dirty="0" smtClean="0"/>
              <a:t> </a:t>
            </a:r>
            <a:r>
              <a:rPr lang="ru-RU" dirty="0" err="1" smtClean="0"/>
              <a:t>Джанні</a:t>
            </a:r>
            <a:r>
              <a:rPr lang="ru-RU" dirty="0" smtClean="0"/>
              <a:t>, </a:t>
            </a:r>
            <a:r>
              <a:rPr lang="ru-RU" dirty="0" err="1" smtClean="0"/>
              <a:t>Донателла</a:t>
            </a:r>
            <a:r>
              <a:rPr lang="ru-RU" dirty="0" smtClean="0"/>
              <a:t> </a:t>
            </a:r>
            <a:r>
              <a:rPr lang="ru-RU" dirty="0" err="1" smtClean="0"/>
              <a:t>спробувала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жіночною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зручною</a:t>
            </a:r>
            <a:r>
              <a:rPr lang="ru-RU" dirty="0" smtClean="0"/>
              <a:t>, </a:t>
            </a:r>
            <a:r>
              <a:rPr lang="ru-RU" dirty="0" err="1" smtClean="0"/>
              <a:t>зберігши</a:t>
            </a:r>
            <a:r>
              <a:rPr lang="ru-RU" dirty="0" smtClean="0"/>
              <a:t> </a:t>
            </a:r>
            <a:r>
              <a:rPr lang="ru-RU" dirty="0" err="1" smtClean="0"/>
              <a:t>властиву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моделями </a:t>
            </a:r>
            <a:r>
              <a:rPr lang="ru-RU" dirty="0" err="1" smtClean="0"/>
              <a:t>еротику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роскошь.Несмотря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перша </a:t>
            </a:r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зустрінута</a:t>
            </a:r>
            <a:r>
              <a:rPr lang="ru-RU" dirty="0" smtClean="0"/>
              <a:t> критиками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прохолодно</a:t>
            </a:r>
            <a:r>
              <a:rPr lang="ru-RU" dirty="0" smtClean="0"/>
              <a:t>, </a:t>
            </a:r>
            <a:r>
              <a:rPr lang="ru-RU" dirty="0" err="1" smtClean="0"/>
              <a:t>Донателла</a:t>
            </a:r>
            <a:r>
              <a:rPr lang="ru-RU" dirty="0" smtClean="0"/>
              <a:t> </a:t>
            </a:r>
            <a:r>
              <a:rPr lang="ru-RU" dirty="0" err="1" smtClean="0"/>
              <a:t>продовжила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зараз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визнаним</a:t>
            </a:r>
            <a:r>
              <a:rPr lang="ru-RU" dirty="0" smtClean="0"/>
              <a:t> </a:t>
            </a:r>
            <a:r>
              <a:rPr lang="ru-RU" dirty="0" err="1" smtClean="0"/>
              <a:t>модельєром</a:t>
            </a:r>
            <a:r>
              <a:rPr lang="ru-RU" dirty="0" smtClean="0"/>
              <a:t> 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працьовитості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нескінченної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мініатюрної</a:t>
            </a:r>
            <a:r>
              <a:rPr lang="ru-RU" dirty="0" smtClean="0"/>
              <a:t> </a:t>
            </a:r>
            <a:r>
              <a:rPr lang="ru-RU" dirty="0" err="1" smtClean="0"/>
              <a:t>італійці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заробити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моди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зараз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трудяться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40 </a:t>
            </a:r>
            <a:r>
              <a:rPr lang="ru-RU" dirty="0" err="1" smtClean="0"/>
              <a:t>стилістів</a:t>
            </a:r>
            <a:r>
              <a:rPr lang="ru-RU" dirty="0" smtClean="0"/>
              <a:t>,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300 </a:t>
            </a:r>
            <a:r>
              <a:rPr lang="ru-RU" dirty="0" err="1" smtClean="0"/>
              <a:t>бутіків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3000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точок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14290"/>
            <a:ext cx="4600576" cy="3000396"/>
          </a:xfrm>
        </p:spPr>
      </p:pic>
      <p:pic>
        <p:nvPicPr>
          <p:cNvPr id="6" name="Рисунок 5" descr="VP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429000"/>
            <a:ext cx="4652095" cy="3286148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34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3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Українські дизайнери</a:t>
            </a:r>
            <a:endParaRPr lang="ru-RU" sz="6600" b="1" dirty="0"/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Діана Дорожкіна</a:t>
            </a:r>
            <a:endParaRPr lang="ru-RU" dirty="0"/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200"/>
            <a:ext cx="3542325" cy="5043510"/>
          </a:xfrm>
        </p:spPr>
      </p:pic>
      <p:pic>
        <p:nvPicPr>
          <p:cNvPr id="6" name="Содержимое 5" descr="perfomans-poluchil-nazvanie---zvezdyi-na-vyidane--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4286280" cy="4929222"/>
          </a:xfrm>
        </p:spPr>
      </p:pic>
    </p:spTree>
  </p:cSld>
  <p:clrMapOvr>
    <a:masterClrMapping/>
  </p:clrMapOvr>
  <p:transition spd="slow" advClick="0" advTm="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429</Words>
  <Application>Microsoft Office PowerPoint</Application>
  <PresentationFormat>Экран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Презентація з трудового навчання на тему:”Дизайнери світу.”</vt:lpstr>
      <vt:lpstr>Мо́да (фр. mode, від лат. modus — міра, образ, спосіб, правило, розпорядження) — нетривале панування певного смаку в якійсь сфері життя чи культури.</vt:lpstr>
      <vt:lpstr>Модні світові дизайнери:  -Chanel - Louis Vuitton -Dior  -Donatella Versace УкраЇнські дизайнери </vt:lpstr>
      <vt:lpstr>Chanel</vt:lpstr>
      <vt:lpstr>Louis Vuitton</vt:lpstr>
      <vt:lpstr>Dior</vt:lpstr>
      <vt:lpstr>Donatella Versace</vt:lpstr>
      <vt:lpstr>Українські дизайнери</vt:lpstr>
      <vt:lpstr>Діана Дорожкіна</vt:lpstr>
      <vt:lpstr>Лілія Пустовіт</vt:lpstr>
      <vt:lpstr>Андре Тан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Мо́да (фр. mode, від лат. modus — міра, образ, спосіб, правило, розпорядження) — нетривале панування певного смаку в якійсь сфері життя чи культури.</dc:title>
  <dc:creator>ира</dc:creator>
  <cp:lastModifiedBy>ира</cp:lastModifiedBy>
  <cp:revision>35</cp:revision>
  <dcterms:created xsi:type="dcterms:W3CDTF">2012-09-10T18:21:47Z</dcterms:created>
  <dcterms:modified xsi:type="dcterms:W3CDTF">2012-10-09T16:27:13Z</dcterms:modified>
</cp:coreProperties>
</file>