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0" r:id="rId10"/>
    <p:sldId id="272" r:id="rId11"/>
    <p:sldId id="275" r:id="rId12"/>
    <p:sldId id="277" r:id="rId13"/>
    <p:sldId id="279" r:id="rId14"/>
    <p:sldId id="281" r:id="rId15"/>
    <p:sldId id="283" r:id="rId16"/>
    <p:sldId id="285" r:id="rId17"/>
    <p:sldId id="291" r:id="rId18"/>
    <p:sldId id="292" r:id="rId19"/>
    <p:sldId id="288" r:id="rId20"/>
    <p:sldId id="295" r:id="rId21"/>
    <p:sldId id="299" r:id="rId22"/>
    <p:sldId id="301" r:id="rId23"/>
    <p:sldId id="304" r:id="rId24"/>
    <p:sldId id="306" r:id="rId25"/>
    <p:sldId id="308" r:id="rId26"/>
    <p:sldId id="310" r:id="rId27"/>
    <p:sldId id="312" r:id="rId28"/>
    <p:sldId id="314" r:id="rId29"/>
    <p:sldId id="315" r:id="rId30"/>
    <p:sldId id="31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2112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1/27/2015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1/27/2015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1/27/2015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1/27/2015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>
                <a:effectLst/>
              </a:rPr>
              <a:t>Пристрій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механізмів</a:t>
            </a:r>
            <a:r>
              <a:rPr lang="ru-RU" dirty="0">
                <a:effectLst/>
              </a:rPr>
              <a:t> і систем </a:t>
            </a:r>
            <a:r>
              <a:rPr lang="ru-RU" dirty="0" err="1">
                <a:effectLst/>
              </a:rPr>
              <a:t>автомобілів</a:t>
            </a:r>
            <a:r>
              <a:rPr lang="ru-RU" dirty="0">
                <a:effectLst/>
              </a:rPr>
              <a:t> ВАЗ-2110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Технічний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пристрій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автомобілів</a:t>
            </a:r>
            <a:r>
              <a:rPr lang="ru-RU" dirty="0">
                <a:solidFill>
                  <a:srgbClr val="FF0000"/>
                </a:solidFill>
              </a:rPr>
              <a:t> ВАЗ-211</a:t>
            </a:r>
            <a:r>
              <a:rPr lang="ru-RU" dirty="0"/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5" descr="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388" y="1071546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Робота карбюратора ЛАДА(ВАЗ) 2110, 2111, 2112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-12522" y="1357298"/>
            <a:ext cx="9108000" cy="418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Система </a:t>
            </a:r>
            <a:r>
              <a:rPr lang="ru-RU" dirty="0" err="1"/>
              <a:t>запалювання</a:t>
            </a:r>
            <a:r>
              <a:rPr lang="ru-RU" dirty="0"/>
              <a:t> ЛАДА(ВАЗ) 2110, 2111, 2112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000232" y="1206000"/>
            <a:ext cx="4632789" cy="56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Система </a:t>
            </a:r>
            <a:r>
              <a:rPr lang="ru-RU" dirty="0" err="1"/>
              <a:t>живлення</a:t>
            </a:r>
            <a:r>
              <a:rPr lang="ru-RU" dirty="0"/>
              <a:t> ЛАДА(ВАЗ) 2110, 2111, 2112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439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Система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двигуном</a:t>
            </a:r>
            <a:r>
              <a:rPr lang="ru-RU" dirty="0"/>
              <a:t> ВАЗ(ЛАДА) 2111/2112 ЛАДА 2110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643042" y="858600"/>
            <a:ext cx="5940000" cy="599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Система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err="1"/>
              <a:t>відпрацьованих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ЛАДА(ВАЗ) 2110, 2111, 2112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1025184"/>
            <a:ext cx="9144000" cy="583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Пристрій</a:t>
            </a:r>
            <a:r>
              <a:rPr lang="ru-RU" dirty="0"/>
              <a:t> </a:t>
            </a:r>
            <a:r>
              <a:rPr lang="ru-RU" dirty="0" err="1"/>
              <a:t>зчеплення</a:t>
            </a:r>
            <a:r>
              <a:rPr lang="ru-RU" dirty="0"/>
              <a:t> ВАЗ(ЛАДА) 2110, 2111, 2112.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928662" y="1026000"/>
            <a:ext cx="7200000" cy="58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Коробка передач ЛАДА(ВАЗ) 2110, 2111, 2112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2143108" y="857232"/>
            <a:ext cx="5076000" cy="56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Кути </a:t>
            </a:r>
            <a:r>
              <a:rPr lang="ru-RU" dirty="0" err="1"/>
              <a:t>передньої</a:t>
            </a:r>
            <a:r>
              <a:rPr lang="ru-RU" dirty="0"/>
              <a:t> </a:t>
            </a:r>
            <a:r>
              <a:rPr lang="ru-RU" dirty="0" err="1"/>
              <a:t>підвіски</a:t>
            </a:r>
            <a:r>
              <a:rPr lang="ru-RU" dirty="0"/>
              <a:t> ЛАДА(ВАЗ) 2110, 2111, 2112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44399"/>
            <a:ext cx="7560000" cy="591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142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Задня</a:t>
            </a:r>
            <a:r>
              <a:rPr lang="ru-RU" dirty="0"/>
              <a:t> </a:t>
            </a:r>
            <a:r>
              <a:rPr lang="ru-RU" dirty="0" err="1"/>
              <a:t>підвіска</a:t>
            </a:r>
            <a:r>
              <a:rPr lang="ru-RU" dirty="0"/>
              <a:t> ЛАДА(ВАЗ) 2110, 2111, 2112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785918" y="1039824"/>
            <a:ext cx="5616000" cy="581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Рульове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ЛАДА(ВАЗ) 2110, 2111, 2112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571604" y="1068480"/>
            <a:ext cx="6120000" cy="57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271713" y="528638"/>
            <a:ext cx="46005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Гальмівна</a:t>
            </a:r>
            <a:r>
              <a:rPr lang="ru-RU" dirty="0"/>
              <a:t> система ЛАДА(ВАЗ) 2110, 2111, 2112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928670"/>
            <a:ext cx="9108000" cy="499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14290"/>
            <a:ext cx="4142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Генератор ЛАДА(ВАЗ) 2110, 2111, 2112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500042"/>
            <a:ext cx="9141732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14290"/>
            <a:ext cx="3923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Стартер ЛАДА(ВАЗ) 2110, 2111, 2112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14348" y="602352"/>
            <a:ext cx="7704000" cy="625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Прилади</a:t>
            </a:r>
            <a:r>
              <a:rPr lang="ru-RU" dirty="0"/>
              <a:t> </a:t>
            </a:r>
            <a:r>
              <a:rPr lang="ru-RU" dirty="0" err="1"/>
              <a:t>освітлення</a:t>
            </a:r>
            <a:r>
              <a:rPr lang="ru-RU" dirty="0"/>
              <a:t> ЛАДА(ВАЗ) 2110, 2111, 211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479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7056000" cy="42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700638" y="233608"/>
            <a:ext cx="1814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звуковий</a:t>
            </a:r>
            <a:r>
              <a:rPr lang="ru-RU" dirty="0"/>
              <a:t> сигнал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357166"/>
            <a:ext cx="224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Мотор </a:t>
            </a:r>
            <a:r>
              <a:rPr lang="ru-RU" dirty="0" err="1"/>
              <a:t>склоочисника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87400"/>
            <a:ext cx="7704000" cy="59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Контрольні</a:t>
            </a:r>
            <a:r>
              <a:rPr lang="ru-RU" dirty="0"/>
              <a:t> </a:t>
            </a:r>
            <a:r>
              <a:rPr lang="ru-RU" dirty="0" err="1"/>
              <a:t>прилади</a:t>
            </a:r>
            <a:r>
              <a:rPr lang="ru-RU" dirty="0"/>
              <a:t> ЛАДА(ВАЗ) 2110, 2111, 2112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1357297"/>
            <a:ext cx="9108000" cy="485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785794"/>
            <a:ext cx="9108000" cy="573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928926" y="428604"/>
            <a:ext cx="3317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Кузов ЛАДА 2110 (ВАЗ 2110)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785793"/>
            <a:ext cx="9108000" cy="581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6000" y="857232"/>
            <a:ext cx="9108000" cy="52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57422" y="0"/>
            <a:ext cx="36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Електрична</a:t>
            </a:r>
            <a:r>
              <a:rPr lang="ru-RU" dirty="0"/>
              <a:t> схема ЛАДА(ВАЗ) 2110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Пристрій</a:t>
            </a:r>
            <a:r>
              <a:rPr lang="ru-RU" dirty="0"/>
              <a:t> карбюраторного </a:t>
            </a:r>
            <a:r>
              <a:rPr lang="ru-RU" dirty="0" err="1"/>
              <a:t>двигуна</a:t>
            </a:r>
            <a:r>
              <a:rPr lang="ru-RU" dirty="0"/>
              <a:t> ЛАДА (ВАЗ) 2110 2111 21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00100" y="1428736"/>
            <a:ext cx="71437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928670"/>
            <a:ext cx="9108000" cy="57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5742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Схема </a:t>
            </a:r>
            <a:r>
              <a:rPr lang="ru-RU" dirty="0" err="1"/>
              <a:t>системи</a:t>
            </a:r>
            <a:r>
              <a:rPr lang="ru-RU" dirty="0"/>
              <a:t> упр. </a:t>
            </a:r>
            <a:r>
              <a:rPr lang="ru-RU" dirty="0" err="1"/>
              <a:t>двиг</a:t>
            </a:r>
            <a:r>
              <a:rPr lang="ru-RU" dirty="0"/>
              <a:t>. (</a:t>
            </a:r>
            <a:r>
              <a:rPr lang="ru-RU" dirty="0" err="1"/>
              <a:t>Росія</a:t>
            </a:r>
            <a:r>
              <a:rPr lang="ru-RU" dirty="0"/>
              <a:t>) контролер M1.5.4 ЛАДА 2110 (ВАЗ 2110</a:t>
            </a:r>
            <a:r>
              <a:rPr lang="ru-RU" dirty="0" smtClean="0"/>
              <a:t>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Пристрій</a:t>
            </a:r>
            <a:r>
              <a:rPr lang="ru-RU" dirty="0"/>
              <a:t> </a:t>
            </a:r>
            <a:r>
              <a:rPr lang="ru-RU" dirty="0" err="1"/>
              <a:t>інжекторного</a:t>
            </a:r>
            <a:r>
              <a:rPr lang="ru-RU" dirty="0"/>
              <a:t> (</a:t>
            </a:r>
            <a:r>
              <a:rPr lang="ru-RU" dirty="0" err="1"/>
              <a:t>восьмиклапанного</a:t>
            </a:r>
            <a:r>
              <a:rPr lang="ru-RU" dirty="0"/>
              <a:t> ) </a:t>
            </a:r>
            <a:r>
              <a:rPr lang="ru-RU" dirty="0" err="1"/>
              <a:t>двигуна</a:t>
            </a:r>
            <a:r>
              <a:rPr lang="ru-RU" dirty="0"/>
              <a:t> ЛАДА (ВАЗ) 2110 2111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00100" y="1357298"/>
            <a:ext cx="71437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Пристрій</a:t>
            </a:r>
            <a:r>
              <a:rPr lang="ru-RU" dirty="0"/>
              <a:t> </a:t>
            </a:r>
            <a:r>
              <a:rPr lang="ru-RU" dirty="0" err="1"/>
              <a:t>інжекторного</a:t>
            </a:r>
            <a:r>
              <a:rPr lang="ru-RU" dirty="0"/>
              <a:t> (</a:t>
            </a:r>
            <a:r>
              <a:rPr lang="ru-RU" dirty="0" err="1"/>
              <a:t>шістнадцятиклапаного</a:t>
            </a:r>
            <a:r>
              <a:rPr lang="ru-RU" dirty="0"/>
              <a:t> ) </a:t>
            </a:r>
            <a:r>
              <a:rPr lang="ru-RU" dirty="0" err="1"/>
              <a:t>двигуна</a:t>
            </a:r>
            <a:r>
              <a:rPr lang="ru-RU" dirty="0"/>
              <a:t> ЛАДА (ВАЗ) 2110,2112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00125" y="1209675"/>
            <a:ext cx="71437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Система </a:t>
            </a:r>
            <a:r>
              <a:rPr lang="ru-RU" dirty="0" err="1"/>
              <a:t>охолодження</a:t>
            </a:r>
            <a:r>
              <a:rPr lang="ru-RU" dirty="0"/>
              <a:t> карбюраторного </a:t>
            </a:r>
            <a:r>
              <a:rPr lang="ru-RU" dirty="0" err="1"/>
              <a:t>двигуна</a:t>
            </a:r>
            <a:r>
              <a:rPr lang="ru-RU" dirty="0"/>
              <a:t> ВАЗ(ЛАДА) 2110, 2111, 2112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1357298"/>
            <a:ext cx="9144000" cy="435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Система </a:t>
            </a:r>
            <a:r>
              <a:rPr lang="ru-RU" dirty="0" err="1"/>
              <a:t>охолодження</a:t>
            </a:r>
            <a:r>
              <a:rPr lang="ru-RU" dirty="0"/>
              <a:t> </a:t>
            </a:r>
            <a:r>
              <a:rPr lang="ru-RU" dirty="0" err="1"/>
              <a:t>інжекторного</a:t>
            </a:r>
            <a:r>
              <a:rPr lang="ru-RU" dirty="0"/>
              <a:t> </a:t>
            </a:r>
            <a:r>
              <a:rPr lang="ru-RU" dirty="0" err="1"/>
              <a:t>двигуна</a:t>
            </a:r>
            <a:r>
              <a:rPr lang="ru-RU" dirty="0"/>
              <a:t> ВАЗ(ЛАДА) 2110, 2111, 2112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1428736"/>
            <a:ext cx="9144000" cy="433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Система </a:t>
            </a:r>
            <a:r>
              <a:rPr lang="ru-RU" dirty="0" err="1"/>
              <a:t>живлення</a:t>
            </a:r>
            <a:r>
              <a:rPr lang="ru-RU" dirty="0"/>
              <a:t> карбюраторного </a:t>
            </a:r>
            <a:r>
              <a:rPr lang="ru-RU" dirty="0" err="1"/>
              <a:t>двигуна</a:t>
            </a:r>
            <a:r>
              <a:rPr lang="ru-RU" dirty="0"/>
              <a:t> ВАЗ(ЛАДА) 2110 2111 2112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1428736"/>
            <a:ext cx="9144000" cy="517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Карбюратор ЛАДА ЛАДА(ВАЗ) 2110, 2111, 2112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1928802"/>
            <a:ext cx="9144000" cy="336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197</TotalTime>
  <Words>252</Words>
  <Application>Microsoft Office PowerPoint</Application>
  <PresentationFormat>Экран (4:3)</PresentationFormat>
  <Paragraphs>29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Пристрій механізмів і систем автомобілів ВАЗ-2110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механизмов и систем автомобилей ВАЗ-2110</dc:title>
  <dc:creator>ВБВ</dc:creator>
  <cp:lastModifiedBy>user</cp:lastModifiedBy>
  <cp:revision>22</cp:revision>
  <dcterms:created xsi:type="dcterms:W3CDTF">2011-02-05T16:50:20Z</dcterms:created>
  <dcterms:modified xsi:type="dcterms:W3CDTF">2015-01-27T18:07:16Z</dcterms:modified>
</cp:coreProperties>
</file>