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8" r:id="rId3"/>
  </p:sldMasterIdLst>
  <p:notesMasterIdLst>
    <p:notesMasterId r:id="rId14"/>
  </p:notes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08" autoAdjust="0"/>
  </p:normalViewPr>
  <p:slideViewPr>
    <p:cSldViewPr>
      <p:cViewPr>
        <p:scale>
          <a:sx n="109" d="100"/>
          <a:sy n="109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563F29-43A4-40D3-BF5F-3887C9A19654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9208DBC-299A-4C8D-A366-6C2ACB0C3551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B05C1718-F320-42E2-B094-3DD1D2FE68D4}" type="parTrans" cxnId="{80A9CBBF-49F7-4751-8819-E37668B93529}">
      <dgm:prSet/>
      <dgm:spPr/>
      <dgm:t>
        <a:bodyPr/>
        <a:lstStyle/>
        <a:p>
          <a:endParaRPr lang="ru-RU"/>
        </a:p>
      </dgm:t>
    </dgm:pt>
    <dgm:pt modelId="{44201788-B6BA-4E6C-A5E0-20505686C1B8}" type="sibTrans" cxnId="{80A9CBBF-49F7-4751-8819-E37668B93529}">
      <dgm:prSet/>
      <dgm:spPr/>
      <dgm:t>
        <a:bodyPr/>
        <a:lstStyle/>
        <a:p>
          <a:endParaRPr lang="ru-RU"/>
        </a:p>
      </dgm:t>
    </dgm:pt>
    <dgm:pt modelId="{430D52C1-0F0A-4456-B0B1-7AB9A7A0F710}">
      <dgm:prSet phldrT="[Текст]"/>
      <dgm:spPr/>
      <dgm:t>
        <a:bodyPr/>
        <a:lstStyle/>
        <a:p>
          <a:r>
            <a:rPr lang="uk-UA" i="1" dirty="0" smtClean="0"/>
            <a:t>Фотосинтез</a:t>
          </a:r>
          <a:endParaRPr lang="ru-RU" i="1" dirty="0"/>
        </a:p>
      </dgm:t>
    </dgm:pt>
    <dgm:pt modelId="{E1146B4F-ADD0-4CD1-AEA9-4D86AAA1C637}" type="parTrans" cxnId="{22592975-A415-49AA-8045-E8646A5B9B19}">
      <dgm:prSet/>
      <dgm:spPr/>
      <dgm:t>
        <a:bodyPr/>
        <a:lstStyle/>
        <a:p>
          <a:endParaRPr lang="ru-RU"/>
        </a:p>
      </dgm:t>
    </dgm:pt>
    <dgm:pt modelId="{F3FAC826-BA92-4DF5-9F24-F5AB8FAF063E}" type="sibTrans" cxnId="{22592975-A415-49AA-8045-E8646A5B9B19}">
      <dgm:prSet/>
      <dgm:spPr/>
      <dgm:t>
        <a:bodyPr/>
        <a:lstStyle/>
        <a:p>
          <a:endParaRPr lang="ru-RU"/>
        </a:p>
      </dgm:t>
    </dgm:pt>
    <dgm:pt modelId="{6962CC2B-50F6-4C6D-A024-81F1B31D5475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D765FF68-AAEF-4E77-9C81-CF197B98659C}" type="parTrans" cxnId="{21873CFF-DF96-4A12-839F-499E6E403595}">
      <dgm:prSet/>
      <dgm:spPr/>
      <dgm:t>
        <a:bodyPr/>
        <a:lstStyle/>
        <a:p>
          <a:endParaRPr lang="ru-RU"/>
        </a:p>
      </dgm:t>
    </dgm:pt>
    <dgm:pt modelId="{18DB5DE0-2951-4AE1-9621-2DB61544559A}" type="sibTrans" cxnId="{21873CFF-DF96-4A12-839F-499E6E403595}">
      <dgm:prSet/>
      <dgm:spPr/>
      <dgm:t>
        <a:bodyPr/>
        <a:lstStyle/>
        <a:p>
          <a:endParaRPr lang="ru-RU"/>
        </a:p>
      </dgm:t>
    </dgm:pt>
    <dgm:pt modelId="{7286CAE0-7CD3-4217-B611-15C70D0838A8}">
      <dgm:prSet phldrT="[Текст]"/>
      <dgm:spPr/>
      <dgm:t>
        <a:bodyPr/>
        <a:lstStyle/>
        <a:p>
          <a:r>
            <a:rPr lang="uk-UA" i="1" dirty="0" smtClean="0"/>
            <a:t>Повільне окиснення</a:t>
          </a:r>
          <a:endParaRPr lang="ru-RU" i="1" dirty="0"/>
        </a:p>
      </dgm:t>
    </dgm:pt>
    <dgm:pt modelId="{1AA9D9BC-DC8C-43F1-B49B-FB429748904A}" type="parTrans" cxnId="{37D0D388-51DB-4BFD-937B-2DEEC204C50A}">
      <dgm:prSet/>
      <dgm:spPr/>
      <dgm:t>
        <a:bodyPr/>
        <a:lstStyle/>
        <a:p>
          <a:endParaRPr lang="ru-RU"/>
        </a:p>
      </dgm:t>
    </dgm:pt>
    <dgm:pt modelId="{FB5306E9-B0EF-48D2-9472-127AA24A677F}" type="sibTrans" cxnId="{37D0D388-51DB-4BFD-937B-2DEEC204C50A}">
      <dgm:prSet/>
      <dgm:spPr/>
      <dgm:t>
        <a:bodyPr/>
        <a:lstStyle/>
        <a:p>
          <a:endParaRPr lang="ru-RU"/>
        </a:p>
      </dgm:t>
    </dgm:pt>
    <dgm:pt modelId="{E2C193C0-F623-4350-80A0-F1E890FD3122}">
      <dgm:prSet phldrT="[Текст]"/>
      <dgm:spPr/>
      <dgm:t>
        <a:bodyPr/>
        <a:lstStyle/>
        <a:p>
          <a:r>
            <a:rPr lang="uk-UA" dirty="0" smtClean="0"/>
            <a:t> </a:t>
          </a:r>
          <a:endParaRPr lang="ru-RU" dirty="0"/>
        </a:p>
      </dgm:t>
    </dgm:pt>
    <dgm:pt modelId="{655BD0D5-31A7-42D0-8FBE-4FACF5D9B2C5}" type="parTrans" cxnId="{EF4C10FC-9844-4FC7-9294-21132DCE8937}">
      <dgm:prSet/>
      <dgm:spPr/>
      <dgm:t>
        <a:bodyPr/>
        <a:lstStyle/>
        <a:p>
          <a:endParaRPr lang="ru-RU"/>
        </a:p>
      </dgm:t>
    </dgm:pt>
    <dgm:pt modelId="{DB502CD4-150E-4409-9571-7FD26D208CAC}" type="sibTrans" cxnId="{EF4C10FC-9844-4FC7-9294-21132DCE8937}">
      <dgm:prSet/>
      <dgm:spPr/>
      <dgm:t>
        <a:bodyPr/>
        <a:lstStyle/>
        <a:p>
          <a:endParaRPr lang="ru-RU"/>
        </a:p>
      </dgm:t>
    </dgm:pt>
    <dgm:pt modelId="{B28D126C-6646-4A54-BF03-6C770D717950}">
      <dgm:prSet phldrT="[Текст]"/>
      <dgm:spPr/>
      <dgm:t>
        <a:bodyPr/>
        <a:lstStyle/>
        <a:p>
          <a:r>
            <a:rPr lang="uk-UA" i="1" dirty="0" smtClean="0"/>
            <a:t>Обмін речовин</a:t>
          </a:r>
          <a:endParaRPr lang="ru-RU" i="1" dirty="0"/>
        </a:p>
      </dgm:t>
    </dgm:pt>
    <dgm:pt modelId="{0029BBA7-B28C-49C6-9B1C-D3DAF2361134}" type="parTrans" cxnId="{C93F974F-4DD4-423C-ABFB-57B6E3D5EB48}">
      <dgm:prSet/>
      <dgm:spPr/>
      <dgm:t>
        <a:bodyPr/>
        <a:lstStyle/>
        <a:p>
          <a:endParaRPr lang="ru-RU"/>
        </a:p>
      </dgm:t>
    </dgm:pt>
    <dgm:pt modelId="{FDE8C4AD-E9E6-4CE8-8E08-3DFD81847FA6}" type="sibTrans" cxnId="{C93F974F-4DD4-423C-ABFB-57B6E3D5EB48}">
      <dgm:prSet/>
      <dgm:spPr/>
      <dgm:t>
        <a:bodyPr/>
        <a:lstStyle/>
        <a:p>
          <a:endParaRPr lang="ru-RU"/>
        </a:p>
      </dgm:t>
    </dgm:pt>
    <dgm:pt modelId="{6AB77D32-2EF9-4163-8EC2-7FCDDAB6C784}" type="pres">
      <dgm:prSet presAssocID="{A3563F29-43A4-40D3-BF5F-3887C9A196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E477E-74EA-4095-AA29-4FEEA3F60830}" type="pres">
      <dgm:prSet presAssocID="{49208DBC-299A-4C8D-A366-6C2ACB0C3551}" presName="composite" presStyleCnt="0"/>
      <dgm:spPr/>
    </dgm:pt>
    <dgm:pt modelId="{184D9E66-5587-4CC5-BB34-167B469860CC}" type="pres">
      <dgm:prSet presAssocID="{49208DBC-299A-4C8D-A366-6C2ACB0C355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ECFAA-600D-4FC1-BF56-9D92FFE3D741}" type="pres">
      <dgm:prSet presAssocID="{49208DBC-299A-4C8D-A366-6C2ACB0C3551}" presName="descendantText" presStyleLbl="alignAcc1" presStyleIdx="0" presStyleCnt="3" custLinFactNeighborX="2705" custLinFactNeighborY="-5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9A349-1780-43F3-A9CE-C66144DC4C2E}" type="pres">
      <dgm:prSet presAssocID="{44201788-B6BA-4E6C-A5E0-20505686C1B8}" presName="sp" presStyleCnt="0"/>
      <dgm:spPr/>
    </dgm:pt>
    <dgm:pt modelId="{57B5F157-76F6-408E-93E8-715919652C0E}" type="pres">
      <dgm:prSet presAssocID="{6962CC2B-50F6-4C6D-A024-81F1B31D5475}" presName="composite" presStyleCnt="0"/>
      <dgm:spPr/>
    </dgm:pt>
    <dgm:pt modelId="{F0C7C9BF-82C4-4911-A5DC-D9E85EB541CA}" type="pres">
      <dgm:prSet presAssocID="{6962CC2B-50F6-4C6D-A024-81F1B31D547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86E96-2C5E-4FE9-B03B-8885520FFD1B}" type="pres">
      <dgm:prSet presAssocID="{6962CC2B-50F6-4C6D-A024-81F1B31D547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DD61C2-1888-4C78-8295-7BB3BC04266B}" type="pres">
      <dgm:prSet presAssocID="{18DB5DE0-2951-4AE1-9621-2DB61544559A}" presName="sp" presStyleCnt="0"/>
      <dgm:spPr/>
    </dgm:pt>
    <dgm:pt modelId="{43A630B6-4E13-48EB-8F17-51D90DCB7AC1}" type="pres">
      <dgm:prSet presAssocID="{E2C193C0-F623-4350-80A0-F1E890FD3122}" presName="composite" presStyleCnt="0"/>
      <dgm:spPr/>
    </dgm:pt>
    <dgm:pt modelId="{72CB53B2-6E8A-4059-987A-5CF4E3FB9075}" type="pres">
      <dgm:prSet presAssocID="{E2C193C0-F623-4350-80A0-F1E890FD312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A439DA-8ED1-4E13-B9BB-25F33FFE5879}" type="pres">
      <dgm:prSet presAssocID="{E2C193C0-F623-4350-80A0-F1E890FD3122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B7994B-11F0-4000-BC74-F0DD0F22EF4D}" type="presOf" srcId="{A3563F29-43A4-40D3-BF5F-3887C9A19654}" destId="{6AB77D32-2EF9-4163-8EC2-7FCDDAB6C784}" srcOrd="0" destOrd="0" presId="urn:microsoft.com/office/officeart/2005/8/layout/chevron2"/>
    <dgm:cxn modelId="{76D23E0F-0B7C-4852-9442-183BA180D68F}" type="presOf" srcId="{49208DBC-299A-4C8D-A366-6C2ACB0C3551}" destId="{184D9E66-5587-4CC5-BB34-167B469860CC}" srcOrd="0" destOrd="0" presId="urn:microsoft.com/office/officeart/2005/8/layout/chevron2"/>
    <dgm:cxn modelId="{C93F974F-4DD4-423C-ABFB-57B6E3D5EB48}" srcId="{E2C193C0-F623-4350-80A0-F1E890FD3122}" destId="{B28D126C-6646-4A54-BF03-6C770D717950}" srcOrd="0" destOrd="0" parTransId="{0029BBA7-B28C-49C6-9B1C-D3DAF2361134}" sibTransId="{FDE8C4AD-E9E6-4CE8-8E08-3DFD81847FA6}"/>
    <dgm:cxn modelId="{2FFDDE25-C884-4B3C-B9F3-832F0319D299}" type="presOf" srcId="{430D52C1-0F0A-4456-B0B1-7AB9A7A0F710}" destId="{F1CECFAA-600D-4FC1-BF56-9D92FFE3D741}" srcOrd="0" destOrd="0" presId="urn:microsoft.com/office/officeart/2005/8/layout/chevron2"/>
    <dgm:cxn modelId="{77379BC7-784A-4774-894B-838B4B134C52}" type="presOf" srcId="{E2C193C0-F623-4350-80A0-F1E890FD3122}" destId="{72CB53B2-6E8A-4059-987A-5CF4E3FB9075}" srcOrd="0" destOrd="0" presId="urn:microsoft.com/office/officeart/2005/8/layout/chevron2"/>
    <dgm:cxn modelId="{37D0D388-51DB-4BFD-937B-2DEEC204C50A}" srcId="{6962CC2B-50F6-4C6D-A024-81F1B31D5475}" destId="{7286CAE0-7CD3-4217-B611-15C70D0838A8}" srcOrd="0" destOrd="0" parTransId="{1AA9D9BC-DC8C-43F1-B49B-FB429748904A}" sibTransId="{FB5306E9-B0EF-48D2-9472-127AA24A677F}"/>
    <dgm:cxn modelId="{21873CFF-DF96-4A12-839F-499E6E403595}" srcId="{A3563F29-43A4-40D3-BF5F-3887C9A19654}" destId="{6962CC2B-50F6-4C6D-A024-81F1B31D5475}" srcOrd="1" destOrd="0" parTransId="{D765FF68-AAEF-4E77-9C81-CF197B98659C}" sibTransId="{18DB5DE0-2951-4AE1-9621-2DB61544559A}"/>
    <dgm:cxn modelId="{6E6C03B3-930E-4CDE-9353-3FB184B24161}" type="presOf" srcId="{B28D126C-6646-4A54-BF03-6C770D717950}" destId="{EBA439DA-8ED1-4E13-B9BB-25F33FFE5879}" srcOrd="0" destOrd="0" presId="urn:microsoft.com/office/officeart/2005/8/layout/chevron2"/>
    <dgm:cxn modelId="{EF4C10FC-9844-4FC7-9294-21132DCE8937}" srcId="{A3563F29-43A4-40D3-BF5F-3887C9A19654}" destId="{E2C193C0-F623-4350-80A0-F1E890FD3122}" srcOrd="2" destOrd="0" parTransId="{655BD0D5-31A7-42D0-8FBE-4FACF5D9B2C5}" sibTransId="{DB502CD4-150E-4409-9571-7FD26D208CAC}"/>
    <dgm:cxn modelId="{3F4819A9-F6B7-4C78-ACFC-2447C25F9CBE}" type="presOf" srcId="{7286CAE0-7CD3-4217-B611-15C70D0838A8}" destId="{5AB86E96-2C5E-4FE9-B03B-8885520FFD1B}" srcOrd="0" destOrd="0" presId="urn:microsoft.com/office/officeart/2005/8/layout/chevron2"/>
    <dgm:cxn modelId="{22592975-A415-49AA-8045-E8646A5B9B19}" srcId="{49208DBC-299A-4C8D-A366-6C2ACB0C3551}" destId="{430D52C1-0F0A-4456-B0B1-7AB9A7A0F710}" srcOrd="0" destOrd="0" parTransId="{E1146B4F-ADD0-4CD1-AEA9-4D86AAA1C637}" sibTransId="{F3FAC826-BA92-4DF5-9F24-F5AB8FAF063E}"/>
    <dgm:cxn modelId="{A8464C07-3FA3-4EAC-9D1A-1E157234A8A3}" type="presOf" srcId="{6962CC2B-50F6-4C6D-A024-81F1B31D5475}" destId="{F0C7C9BF-82C4-4911-A5DC-D9E85EB541CA}" srcOrd="0" destOrd="0" presId="urn:microsoft.com/office/officeart/2005/8/layout/chevron2"/>
    <dgm:cxn modelId="{80A9CBBF-49F7-4751-8819-E37668B93529}" srcId="{A3563F29-43A4-40D3-BF5F-3887C9A19654}" destId="{49208DBC-299A-4C8D-A366-6C2ACB0C3551}" srcOrd="0" destOrd="0" parTransId="{B05C1718-F320-42E2-B094-3DD1D2FE68D4}" sibTransId="{44201788-B6BA-4E6C-A5E0-20505686C1B8}"/>
    <dgm:cxn modelId="{81F19CA4-1BDC-483A-9683-4E19FB841D27}" type="presParOf" srcId="{6AB77D32-2EF9-4163-8EC2-7FCDDAB6C784}" destId="{1C8E477E-74EA-4095-AA29-4FEEA3F60830}" srcOrd="0" destOrd="0" presId="urn:microsoft.com/office/officeart/2005/8/layout/chevron2"/>
    <dgm:cxn modelId="{4D733080-6B5B-4A5E-8F5B-380A5B585C62}" type="presParOf" srcId="{1C8E477E-74EA-4095-AA29-4FEEA3F60830}" destId="{184D9E66-5587-4CC5-BB34-167B469860CC}" srcOrd="0" destOrd="0" presId="urn:microsoft.com/office/officeart/2005/8/layout/chevron2"/>
    <dgm:cxn modelId="{8C3F3412-174D-41C7-8237-1B429131864C}" type="presParOf" srcId="{1C8E477E-74EA-4095-AA29-4FEEA3F60830}" destId="{F1CECFAA-600D-4FC1-BF56-9D92FFE3D741}" srcOrd="1" destOrd="0" presId="urn:microsoft.com/office/officeart/2005/8/layout/chevron2"/>
    <dgm:cxn modelId="{D2E5BFF5-9009-461F-A836-586A93CDB185}" type="presParOf" srcId="{6AB77D32-2EF9-4163-8EC2-7FCDDAB6C784}" destId="{1529A349-1780-43F3-A9CE-C66144DC4C2E}" srcOrd="1" destOrd="0" presId="urn:microsoft.com/office/officeart/2005/8/layout/chevron2"/>
    <dgm:cxn modelId="{6DB47660-C933-4CE0-A78D-29591D9CBBDA}" type="presParOf" srcId="{6AB77D32-2EF9-4163-8EC2-7FCDDAB6C784}" destId="{57B5F157-76F6-408E-93E8-715919652C0E}" srcOrd="2" destOrd="0" presId="urn:microsoft.com/office/officeart/2005/8/layout/chevron2"/>
    <dgm:cxn modelId="{29ECC6B9-E96F-43C7-9B7B-F026DFEF0FF1}" type="presParOf" srcId="{57B5F157-76F6-408E-93E8-715919652C0E}" destId="{F0C7C9BF-82C4-4911-A5DC-D9E85EB541CA}" srcOrd="0" destOrd="0" presId="urn:microsoft.com/office/officeart/2005/8/layout/chevron2"/>
    <dgm:cxn modelId="{3B8910B9-F8FB-47A6-8058-B940C8BDD8CA}" type="presParOf" srcId="{57B5F157-76F6-408E-93E8-715919652C0E}" destId="{5AB86E96-2C5E-4FE9-B03B-8885520FFD1B}" srcOrd="1" destOrd="0" presId="urn:microsoft.com/office/officeart/2005/8/layout/chevron2"/>
    <dgm:cxn modelId="{53BA750B-8644-4C0D-84D9-6DE0356A4A33}" type="presParOf" srcId="{6AB77D32-2EF9-4163-8EC2-7FCDDAB6C784}" destId="{4EDD61C2-1888-4C78-8295-7BB3BC04266B}" srcOrd="3" destOrd="0" presId="urn:microsoft.com/office/officeart/2005/8/layout/chevron2"/>
    <dgm:cxn modelId="{C2342AB3-BFD4-4D1A-A851-9FA6ADCC8B03}" type="presParOf" srcId="{6AB77D32-2EF9-4163-8EC2-7FCDDAB6C784}" destId="{43A630B6-4E13-48EB-8F17-51D90DCB7AC1}" srcOrd="4" destOrd="0" presId="urn:microsoft.com/office/officeart/2005/8/layout/chevron2"/>
    <dgm:cxn modelId="{D96B1BD7-BE91-4344-8E2E-B404F687A7CF}" type="presParOf" srcId="{43A630B6-4E13-48EB-8F17-51D90DCB7AC1}" destId="{72CB53B2-6E8A-4059-987A-5CF4E3FB9075}" srcOrd="0" destOrd="0" presId="urn:microsoft.com/office/officeart/2005/8/layout/chevron2"/>
    <dgm:cxn modelId="{D397A697-F670-493B-B94D-00C37047C18C}" type="presParOf" srcId="{43A630B6-4E13-48EB-8F17-51D90DCB7AC1}" destId="{EBA439DA-8ED1-4E13-B9BB-25F33FFE58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DF228A-3491-4AD8-8954-CB02467DB320}" type="doc">
      <dgm:prSet loTypeId="urn:diagrams.loki3.com/BracketList+Icon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E20094C-8CE5-4320-A251-A45C5D942893}">
      <dgm:prSet phldrT="[Текст]" custT="1"/>
      <dgm:spPr/>
      <dgm:t>
        <a:bodyPr/>
        <a:lstStyle/>
        <a:p>
          <a:r>
            <a:rPr lang="uk-UA" sz="2400" b="1" i="1" dirty="0" smtClean="0"/>
            <a:t>Світлова</a:t>
          </a:r>
          <a:endParaRPr lang="ru-RU" sz="2400" b="1" i="1" dirty="0"/>
        </a:p>
      </dgm:t>
    </dgm:pt>
    <dgm:pt modelId="{73675F46-F348-459E-9642-7029D366C777}" type="parTrans" cxnId="{B5DD88FE-A2D0-41CB-B8F4-D5954C35CBA5}">
      <dgm:prSet/>
      <dgm:spPr/>
      <dgm:t>
        <a:bodyPr/>
        <a:lstStyle/>
        <a:p>
          <a:endParaRPr lang="ru-RU"/>
        </a:p>
      </dgm:t>
    </dgm:pt>
    <dgm:pt modelId="{8640EE0A-A586-4679-99FA-AA74626E8781}" type="sibTrans" cxnId="{B5DD88FE-A2D0-41CB-B8F4-D5954C35CBA5}">
      <dgm:prSet/>
      <dgm:spPr/>
      <dgm:t>
        <a:bodyPr/>
        <a:lstStyle/>
        <a:p>
          <a:endParaRPr lang="ru-RU"/>
        </a:p>
      </dgm:t>
    </dgm:pt>
    <dgm:pt modelId="{88B761B3-26C3-4895-8113-48A53F32794A}">
      <dgm:prSet phldrT="[Текст]"/>
      <dgm:spPr/>
      <dgm:t>
        <a:bodyPr/>
        <a:lstStyle/>
        <a:p>
          <a:r>
            <a:rPr lang="ru-RU" dirty="0" err="1" smtClean="0"/>
            <a:t>розщеплення</a:t>
          </a:r>
          <a:r>
            <a:rPr lang="ru-RU" dirty="0" smtClean="0"/>
            <a:t> молекул води.</a:t>
          </a:r>
          <a:endParaRPr lang="ru-RU" dirty="0"/>
        </a:p>
      </dgm:t>
    </dgm:pt>
    <dgm:pt modelId="{1CBB978E-20BD-4DCF-B2E9-B955D26EE507}" type="parTrans" cxnId="{CB60BB3F-508E-46A7-85BD-6C443D1B0157}">
      <dgm:prSet/>
      <dgm:spPr/>
      <dgm:t>
        <a:bodyPr/>
        <a:lstStyle/>
        <a:p>
          <a:endParaRPr lang="ru-RU"/>
        </a:p>
      </dgm:t>
    </dgm:pt>
    <dgm:pt modelId="{E98F4258-685A-419E-85ED-54C13D3E921B}" type="sibTrans" cxnId="{CB60BB3F-508E-46A7-85BD-6C443D1B0157}">
      <dgm:prSet/>
      <dgm:spPr/>
      <dgm:t>
        <a:bodyPr/>
        <a:lstStyle/>
        <a:p>
          <a:endParaRPr lang="ru-RU"/>
        </a:p>
      </dgm:t>
    </dgm:pt>
    <dgm:pt modelId="{A76A8F9E-7C56-49A5-8791-66D70E49AA1F}">
      <dgm:prSet phldrT="[Текст]" custT="1"/>
      <dgm:spPr/>
      <dgm:t>
        <a:bodyPr/>
        <a:lstStyle/>
        <a:p>
          <a:r>
            <a:rPr lang="uk-UA" sz="2400" b="1" i="1" dirty="0" err="1" smtClean="0"/>
            <a:t>Темнова</a:t>
          </a:r>
          <a:endParaRPr lang="ru-RU" sz="2400" b="1" i="1" dirty="0"/>
        </a:p>
      </dgm:t>
    </dgm:pt>
    <dgm:pt modelId="{2D6689FD-FE00-4A49-AB42-A255B1E3E010}" type="parTrans" cxnId="{DFD4906C-3627-44C6-987D-654D79A98FB5}">
      <dgm:prSet/>
      <dgm:spPr/>
      <dgm:t>
        <a:bodyPr/>
        <a:lstStyle/>
        <a:p>
          <a:endParaRPr lang="ru-RU"/>
        </a:p>
      </dgm:t>
    </dgm:pt>
    <dgm:pt modelId="{1C84E2AB-65CD-4541-B57B-08E56AB0E8EB}" type="sibTrans" cxnId="{DFD4906C-3627-44C6-987D-654D79A98FB5}">
      <dgm:prSet/>
      <dgm:spPr/>
      <dgm:t>
        <a:bodyPr/>
        <a:lstStyle/>
        <a:p>
          <a:endParaRPr lang="ru-RU"/>
        </a:p>
      </dgm:t>
    </dgm:pt>
    <dgm:pt modelId="{1CA122AB-C761-4022-9471-0970BD93B451}">
      <dgm:prSet phldrT="[Текст]"/>
      <dgm:spPr/>
      <dgm:t>
        <a:bodyPr/>
        <a:lstStyle/>
        <a:p>
          <a:r>
            <a:rPr lang="ru-RU" dirty="0" err="1" smtClean="0"/>
            <a:t>Гідроген</a:t>
          </a:r>
          <a:r>
            <a:rPr lang="ru-RU" dirty="0" smtClean="0"/>
            <a:t> </a:t>
          </a:r>
          <a:r>
            <a:rPr lang="ru-RU" dirty="0" err="1" smtClean="0"/>
            <a:t>з’єднується</a:t>
          </a:r>
          <a:r>
            <a:rPr lang="ru-RU" dirty="0" smtClean="0"/>
            <a:t> з </a:t>
          </a:r>
          <a:r>
            <a:rPr lang="ru-RU" dirty="0" err="1" smtClean="0"/>
            <a:t>вуглекислим</a:t>
          </a:r>
          <a:r>
            <a:rPr lang="ru-RU" dirty="0" smtClean="0"/>
            <a:t> газом, при </a:t>
          </a:r>
          <a:r>
            <a:rPr lang="ru-RU" dirty="0" err="1" smtClean="0"/>
            <a:t>цьому</a:t>
          </a:r>
          <a:r>
            <a:rPr lang="ru-RU" dirty="0" smtClean="0"/>
            <a:t> </a:t>
          </a:r>
          <a:r>
            <a:rPr lang="ru-RU" dirty="0" err="1" smtClean="0"/>
            <a:t>витрачається</a:t>
          </a:r>
          <a:r>
            <a:rPr lang="ru-RU" dirty="0" smtClean="0"/>
            <a:t> </a:t>
          </a:r>
          <a:r>
            <a:rPr lang="ru-RU" dirty="0" err="1" smtClean="0"/>
            <a:t>енергія</a:t>
          </a:r>
          <a:r>
            <a:rPr lang="ru-RU" dirty="0" smtClean="0"/>
            <a:t> АТФ.</a:t>
          </a:r>
          <a:endParaRPr lang="ru-RU" dirty="0"/>
        </a:p>
      </dgm:t>
    </dgm:pt>
    <dgm:pt modelId="{11CA191E-8473-4C07-BD8D-922C9F1401C6}" type="parTrans" cxnId="{1D722577-6ED9-4474-8D2A-2104FBDB804C}">
      <dgm:prSet/>
      <dgm:spPr/>
      <dgm:t>
        <a:bodyPr/>
        <a:lstStyle/>
        <a:p>
          <a:endParaRPr lang="ru-RU"/>
        </a:p>
      </dgm:t>
    </dgm:pt>
    <dgm:pt modelId="{5A683CF8-3BC9-4E37-B887-E4757A4E3D24}" type="sibTrans" cxnId="{1D722577-6ED9-4474-8D2A-2104FBDB804C}">
      <dgm:prSet/>
      <dgm:spPr/>
      <dgm:t>
        <a:bodyPr/>
        <a:lstStyle/>
        <a:p>
          <a:endParaRPr lang="ru-RU"/>
        </a:p>
      </dgm:t>
    </dgm:pt>
    <dgm:pt modelId="{ADB014B5-07D6-45DE-82B9-5E44A4ABDB76}" type="pres">
      <dgm:prSet presAssocID="{C2DF228A-3491-4AD8-8954-CB02467DB3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51E881-DFFE-45F6-99D8-F918262D4B93}" type="pres">
      <dgm:prSet presAssocID="{4E20094C-8CE5-4320-A251-A45C5D942893}" presName="linNode" presStyleCnt="0"/>
      <dgm:spPr/>
    </dgm:pt>
    <dgm:pt modelId="{76FE8125-B431-4AA8-BF3C-9715F4F5DFA9}" type="pres">
      <dgm:prSet presAssocID="{4E20094C-8CE5-4320-A251-A45C5D942893}" presName="parTx" presStyleLbl="revTx" presStyleIdx="0" presStyleCnt="2" custScaleX="139936" custScaleY="10600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217872-09C0-48D9-94F1-FA63D89F2C68}" type="pres">
      <dgm:prSet presAssocID="{4E20094C-8CE5-4320-A251-A45C5D942893}" presName="bracket" presStyleLbl="parChTrans1D1" presStyleIdx="0" presStyleCnt="2"/>
      <dgm:spPr/>
    </dgm:pt>
    <dgm:pt modelId="{D198EB06-8C8C-4C63-A255-578806CE9E88}" type="pres">
      <dgm:prSet presAssocID="{4E20094C-8CE5-4320-A251-A45C5D942893}" presName="spH" presStyleCnt="0"/>
      <dgm:spPr/>
    </dgm:pt>
    <dgm:pt modelId="{F1D658BE-58ED-4DCF-BD81-7BC4AC8AA370}" type="pres">
      <dgm:prSet presAssocID="{4E20094C-8CE5-4320-A251-A45C5D942893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69686D-B81A-4E71-8FDE-D0A885D8AEE1}" type="pres">
      <dgm:prSet presAssocID="{8640EE0A-A586-4679-99FA-AA74626E8781}" presName="spV" presStyleCnt="0"/>
      <dgm:spPr/>
    </dgm:pt>
    <dgm:pt modelId="{98A3B9A7-088B-4C82-87D9-8A87E460BF02}" type="pres">
      <dgm:prSet presAssocID="{A76A8F9E-7C56-49A5-8791-66D70E49AA1F}" presName="linNode" presStyleCnt="0"/>
      <dgm:spPr/>
    </dgm:pt>
    <dgm:pt modelId="{B3173487-FD42-48BC-9600-A68444FA0D3F}" type="pres">
      <dgm:prSet presAssocID="{A76A8F9E-7C56-49A5-8791-66D70E49AA1F}" presName="parTx" presStyleLbl="revTx" presStyleIdx="1" presStyleCnt="2" custScaleX="127363" custLinFactNeighborX="-48" custLinFactNeighborY="11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E76FB6-08E6-4C09-812E-16E23C762689}" type="pres">
      <dgm:prSet presAssocID="{A76A8F9E-7C56-49A5-8791-66D70E49AA1F}" presName="bracket" presStyleLbl="parChTrans1D1" presStyleIdx="1" presStyleCnt="2" custLinFactNeighborX="14350" custLinFactNeighborY="4356"/>
      <dgm:spPr/>
    </dgm:pt>
    <dgm:pt modelId="{C3B92493-99FB-400D-A322-7369BFD890C0}" type="pres">
      <dgm:prSet presAssocID="{A76A8F9E-7C56-49A5-8791-66D70E49AA1F}" presName="spH" presStyleCnt="0"/>
      <dgm:spPr/>
    </dgm:pt>
    <dgm:pt modelId="{7D68F977-3DE3-4F08-9D72-9E5A000E10EA}" type="pres">
      <dgm:prSet presAssocID="{A76A8F9E-7C56-49A5-8791-66D70E49AA1F}" presName="desTx" presStyleLbl="node1" presStyleIdx="1" presStyleCnt="2" custScaleX="85742" custScaleY="81813" custLinFactX="15420" custLinFactNeighborX="100000" custLinFactNeighborY="-1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D4906C-3627-44C6-987D-654D79A98FB5}" srcId="{C2DF228A-3491-4AD8-8954-CB02467DB320}" destId="{A76A8F9E-7C56-49A5-8791-66D70E49AA1F}" srcOrd="1" destOrd="0" parTransId="{2D6689FD-FE00-4A49-AB42-A255B1E3E010}" sibTransId="{1C84E2AB-65CD-4541-B57B-08E56AB0E8EB}"/>
    <dgm:cxn modelId="{7279EBD6-28B5-462F-8A26-11B35A24C1D2}" type="presOf" srcId="{A76A8F9E-7C56-49A5-8791-66D70E49AA1F}" destId="{B3173487-FD42-48BC-9600-A68444FA0D3F}" srcOrd="0" destOrd="0" presId="urn:diagrams.loki3.com/BracketList+Icon"/>
    <dgm:cxn modelId="{AF7F5552-5541-4F74-B9EE-9BD82D4CB445}" type="presOf" srcId="{4E20094C-8CE5-4320-A251-A45C5D942893}" destId="{76FE8125-B431-4AA8-BF3C-9715F4F5DFA9}" srcOrd="0" destOrd="0" presId="urn:diagrams.loki3.com/BracketList+Icon"/>
    <dgm:cxn modelId="{1D722577-6ED9-4474-8D2A-2104FBDB804C}" srcId="{A76A8F9E-7C56-49A5-8791-66D70E49AA1F}" destId="{1CA122AB-C761-4022-9471-0970BD93B451}" srcOrd="0" destOrd="0" parTransId="{11CA191E-8473-4C07-BD8D-922C9F1401C6}" sibTransId="{5A683CF8-3BC9-4E37-B887-E4757A4E3D24}"/>
    <dgm:cxn modelId="{B5DD88FE-A2D0-41CB-B8F4-D5954C35CBA5}" srcId="{C2DF228A-3491-4AD8-8954-CB02467DB320}" destId="{4E20094C-8CE5-4320-A251-A45C5D942893}" srcOrd="0" destOrd="0" parTransId="{73675F46-F348-459E-9642-7029D366C777}" sibTransId="{8640EE0A-A586-4679-99FA-AA74626E8781}"/>
    <dgm:cxn modelId="{11D705D5-F85E-4028-B696-C858D10D2A2D}" type="presOf" srcId="{C2DF228A-3491-4AD8-8954-CB02467DB320}" destId="{ADB014B5-07D6-45DE-82B9-5E44A4ABDB76}" srcOrd="0" destOrd="0" presId="urn:diagrams.loki3.com/BracketList+Icon"/>
    <dgm:cxn modelId="{17CF8D5D-A825-4422-BC2E-B461264DE012}" type="presOf" srcId="{88B761B3-26C3-4895-8113-48A53F32794A}" destId="{F1D658BE-58ED-4DCF-BD81-7BC4AC8AA370}" srcOrd="0" destOrd="0" presId="urn:diagrams.loki3.com/BracketList+Icon"/>
    <dgm:cxn modelId="{8E83FC9F-3165-459A-A0AE-91F3DD32E305}" type="presOf" srcId="{1CA122AB-C761-4022-9471-0970BD93B451}" destId="{7D68F977-3DE3-4F08-9D72-9E5A000E10EA}" srcOrd="0" destOrd="0" presId="urn:diagrams.loki3.com/BracketList+Icon"/>
    <dgm:cxn modelId="{CB60BB3F-508E-46A7-85BD-6C443D1B0157}" srcId="{4E20094C-8CE5-4320-A251-A45C5D942893}" destId="{88B761B3-26C3-4895-8113-48A53F32794A}" srcOrd="0" destOrd="0" parTransId="{1CBB978E-20BD-4DCF-B2E9-B955D26EE507}" sibTransId="{E98F4258-685A-419E-85ED-54C13D3E921B}"/>
    <dgm:cxn modelId="{9EA57468-D0B7-4E00-922B-1DDBF3591181}" type="presParOf" srcId="{ADB014B5-07D6-45DE-82B9-5E44A4ABDB76}" destId="{AB51E881-DFFE-45F6-99D8-F918262D4B93}" srcOrd="0" destOrd="0" presId="urn:diagrams.loki3.com/BracketList+Icon"/>
    <dgm:cxn modelId="{0C9592FF-310B-4B87-8AAC-7011846F4C6F}" type="presParOf" srcId="{AB51E881-DFFE-45F6-99D8-F918262D4B93}" destId="{76FE8125-B431-4AA8-BF3C-9715F4F5DFA9}" srcOrd="0" destOrd="0" presId="urn:diagrams.loki3.com/BracketList+Icon"/>
    <dgm:cxn modelId="{B8456740-8A69-44A8-8D3D-53981AD5CF39}" type="presParOf" srcId="{AB51E881-DFFE-45F6-99D8-F918262D4B93}" destId="{67217872-09C0-48D9-94F1-FA63D89F2C68}" srcOrd="1" destOrd="0" presId="urn:diagrams.loki3.com/BracketList+Icon"/>
    <dgm:cxn modelId="{514B685D-BEF4-4B17-9721-227CEF8C2607}" type="presParOf" srcId="{AB51E881-DFFE-45F6-99D8-F918262D4B93}" destId="{D198EB06-8C8C-4C63-A255-578806CE9E88}" srcOrd="2" destOrd="0" presId="urn:diagrams.loki3.com/BracketList+Icon"/>
    <dgm:cxn modelId="{8A4F3C38-1B0B-4E09-9DA7-8B24937FABB1}" type="presParOf" srcId="{AB51E881-DFFE-45F6-99D8-F918262D4B93}" destId="{F1D658BE-58ED-4DCF-BD81-7BC4AC8AA370}" srcOrd="3" destOrd="0" presId="urn:diagrams.loki3.com/BracketList+Icon"/>
    <dgm:cxn modelId="{08DCB27C-186C-4ED1-89F0-8AE87378C57A}" type="presParOf" srcId="{ADB014B5-07D6-45DE-82B9-5E44A4ABDB76}" destId="{D569686D-B81A-4E71-8FDE-D0A885D8AEE1}" srcOrd="1" destOrd="0" presId="urn:diagrams.loki3.com/BracketList+Icon"/>
    <dgm:cxn modelId="{ECBF4F98-CEDA-4ED7-9A8C-624057FADBF4}" type="presParOf" srcId="{ADB014B5-07D6-45DE-82B9-5E44A4ABDB76}" destId="{98A3B9A7-088B-4C82-87D9-8A87E460BF02}" srcOrd="2" destOrd="0" presId="urn:diagrams.loki3.com/BracketList+Icon"/>
    <dgm:cxn modelId="{CB850878-740F-4679-A962-C9591924C2BC}" type="presParOf" srcId="{98A3B9A7-088B-4C82-87D9-8A87E460BF02}" destId="{B3173487-FD42-48BC-9600-A68444FA0D3F}" srcOrd="0" destOrd="0" presId="urn:diagrams.loki3.com/BracketList+Icon"/>
    <dgm:cxn modelId="{5C6B5E09-D1A0-42DA-B6C3-97D171D9630F}" type="presParOf" srcId="{98A3B9A7-088B-4C82-87D9-8A87E460BF02}" destId="{E4E76FB6-08E6-4C09-812E-16E23C762689}" srcOrd="1" destOrd="0" presId="urn:diagrams.loki3.com/BracketList+Icon"/>
    <dgm:cxn modelId="{395CB063-17B6-43F1-9935-CB0B08226A30}" type="presParOf" srcId="{98A3B9A7-088B-4C82-87D9-8A87E460BF02}" destId="{C3B92493-99FB-400D-A322-7369BFD890C0}" srcOrd="2" destOrd="0" presId="urn:diagrams.loki3.com/BracketList+Icon"/>
    <dgm:cxn modelId="{91692B42-E88D-4BFC-8407-139F0282E6B9}" type="presParOf" srcId="{98A3B9A7-088B-4C82-87D9-8A87E460BF02}" destId="{7D68F977-3DE3-4F08-9D72-9E5A000E10EA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450F10-C01B-4D30-B4B4-D2AB2B1CA0E4}" type="doc">
      <dgm:prSet loTypeId="urn:microsoft.com/office/officeart/2005/8/layout/list1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CD2D5D6-C850-426E-8DB5-1CC43C42AC22}">
      <dgm:prSet phldrT="[Текст]"/>
      <dgm:spPr/>
      <dgm:t>
        <a:bodyPr/>
        <a:lstStyle/>
        <a:p>
          <a:pPr algn="ctr"/>
          <a:r>
            <a:rPr lang="uk-UA" b="1" i="1" dirty="0" smtClean="0">
              <a:latin typeface="Arno Pro Light Display" pitchFamily="18" charset="0"/>
            </a:rPr>
            <a:t>Розщеплення складних сполук на більш прості</a:t>
          </a:r>
          <a:endParaRPr lang="ru-RU" b="1" i="1" dirty="0">
            <a:latin typeface="Arno Pro Light Display" pitchFamily="18" charset="0"/>
          </a:endParaRPr>
        </a:p>
      </dgm:t>
    </dgm:pt>
    <dgm:pt modelId="{54F61153-0E46-4EB0-B9BC-AA107CBB4E13}" type="parTrans" cxnId="{7FFCA4FE-99C8-4CCF-B06C-A03C162A8724}">
      <dgm:prSet/>
      <dgm:spPr/>
      <dgm:t>
        <a:bodyPr/>
        <a:lstStyle/>
        <a:p>
          <a:endParaRPr lang="ru-RU"/>
        </a:p>
      </dgm:t>
    </dgm:pt>
    <dgm:pt modelId="{F89935D8-655D-4809-9DB0-D71E8D85B457}" type="sibTrans" cxnId="{7FFCA4FE-99C8-4CCF-B06C-A03C162A8724}">
      <dgm:prSet/>
      <dgm:spPr/>
      <dgm:t>
        <a:bodyPr/>
        <a:lstStyle/>
        <a:p>
          <a:endParaRPr lang="ru-RU"/>
        </a:p>
      </dgm:t>
    </dgm:pt>
    <dgm:pt modelId="{C2FDD954-4CDC-4C3C-A3A7-D81CAF07D148}">
      <dgm:prSet phldrT="[Текст]"/>
      <dgm:spPr/>
      <dgm:t>
        <a:bodyPr/>
        <a:lstStyle/>
        <a:p>
          <a:pPr algn="ctr"/>
          <a:r>
            <a:rPr lang="uk-UA" b="1" i="1" dirty="0" smtClean="0">
              <a:latin typeface="Arno Pro Light Display" pitchFamily="18" charset="0"/>
            </a:rPr>
            <a:t>Розщеплення за участю ферментів</a:t>
          </a:r>
          <a:endParaRPr lang="ru-RU" b="1" i="1" dirty="0">
            <a:latin typeface="Arno Pro Light Display" pitchFamily="18" charset="0"/>
          </a:endParaRPr>
        </a:p>
      </dgm:t>
    </dgm:pt>
    <dgm:pt modelId="{B441816B-1F34-45F4-9649-2A08EE315587}" type="parTrans" cxnId="{85FAB45B-76CD-4926-BDD4-25F737167112}">
      <dgm:prSet/>
      <dgm:spPr/>
      <dgm:t>
        <a:bodyPr/>
        <a:lstStyle/>
        <a:p>
          <a:endParaRPr lang="ru-RU"/>
        </a:p>
      </dgm:t>
    </dgm:pt>
    <dgm:pt modelId="{86EFAB39-ABF8-4C50-8415-C974BE25B7EB}" type="sibTrans" cxnId="{85FAB45B-76CD-4926-BDD4-25F737167112}">
      <dgm:prSet/>
      <dgm:spPr/>
      <dgm:t>
        <a:bodyPr/>
        <a:lstStyle/>
        <a:p>
          <a:endParaRPr lang="ru-RU"/>
        </a:p>
      </dgm:t>
    </dgm:pt>
    <dgm:pt modelId="{4EC3D8A1-CC95-42A5-88E0-78C013FF9B2E}">
      <dgm:prSet phldrT="[Текст]"/>
      <dgm:spPr/>
      <dgm:t>
        <a:bodyPr/>
        <a:lstStyle/>
        <a:p>
          <a:pPr algn="ctr"/>
          <a:r>
            <a:rPr lang="uk-UA" b="1" i="1" dirty="0" smtClean="0">
              <a:latin typeface="Arno Pro Light Display" pitchFamily="18" charset="0"/>
            </a:rPr>
            <a:t>Кисневе розщеплення</a:t>
          </a:r>
          <a:endParaRPr lang="ru-RU" b="1" i="1" dirty="0">
            <a:latin typeface="Arno Pro Light Display" pitchFamily="18" charset="0"/>
          </a:endParaRPr>
        </a:p>
      </dgm:t>
    </dgm:pt>
    <dgm:pt modelId="{84098347-2ACE-4149-83B7-2ED8969DFCAC}" type="parTrans" cxnId="{CE6E6037-24D8-457E-BD07-6006E8D4F279}">
      <dgm:prSet/>
      <dgm:spPr/>
      <dgm:t>
        <a:bodyPr/>
        <a:lstStyle/>
        <a:p>
          <a:endParaRPr lang="ru-RU"/>
        </a:p>
      </dgm:t>
    </dgm:pt>
    <dgm:pt modelId="{CF93F7DD-2D29-415F-8DE8-3A38A925860E}" type="sibTrans" cxnId="{CE6E6037-24D8-457E-BD07-6006E8D4F279}">
      <dgm:prSet/>
      <dgm:spPr/>
      <dgm:t>
        <a:bodyPr/>
        <a:lstStyle/>
        <a:p>
          <a:endParaRPr lang="ru-RU"/>
        </a:p>
      </dgm:t>
    </dgm:pt>
    <dgm:pt modelId="{38CA9723-3BDB-43A4-BAEB-1EBBD9E3FAE6}" type="pres">
      <dgm:prSet presAssocID="{16450F10-C01B-4D30-B4B4-D2AB2B1CA0E4}" presName="linear" presStyleCnt="0">
        <dgm:presLayoutVars>
          <dgm:dir/>
          <dgm:animLvl val="lvl"/>
          <dgm:resizeHandles val="exact"/>
        </dgm:presLayoutVars>
      </dgm:prSet>
      <dgm:spPr/>
    </dgm:pt>
    <dgm:pt modelId="{4435CBF1-8AF1-45C9-A572-9254F56AE477}" type="pres">
      <dgm:prSet presAssocID="{1CD2D5D6-C850-426E-8DB5-1CC43C42AC22}" presName="parentLin" presStyleCnt="0"/>
      <dgm:spPr/>
    </dgm:pt>
    <dgm:pt modelId="{256FE984-A51F-4258-95B1-759036ED5404}" type="pres">
      <dgm:prSet presAssocID="{1CD2D5D6-C850-426E-8DB5-1CC43C42AC22}" presName="parentLeftMargin" presStyleLbl="node1" presStyleIdx="0" presStyleCnt="3"/>
      <dgm:spPr/>
    </dgm:pt>
    <dgm:pt modelId="{345FEECD-B449-406D-8A30-7DAF29B83829}" type="pres">
      <dgm:prSet presAssocID="{1CD2D5D6-C850-426E-8DB5-1CC43C42AC22}" presName="parentText" presStyleLbl="node1" presStyleIdx="0" presStyleCnt="3" custLinFactX="5250" custLinFactNeighborX="100000" custLinFactNeighborY="1156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0AA23B-1529-483A-B372-0417BD94DB20}" type="pres">
      <dgm:prSet presAssocID="{1CD2D5D6-C850-426E-8DB5-1CC43C42AC22}" presName="negativeSpace" presStyleCnt="0"/>
      <dgm:spPr/>
    </dgm:pt>
    <dgm:pt modelId="{D9C61F45-CBD8-4CB2-811F-6A6EEBD4BC09}" type="pres">
      <dgm:prSet presAssocID="{1CD2D5D6-C850-426E-8DB5-1CC43C42AC22}" presName="childText" presStyleLbl="conFgAcc1" presStyleIdx="0" presStyleCnt="3">
        <dgm:presLayoutVars>
          <dgm:bulletEnabled val="1"/>
        </dgm:presLayoutVars>
      </dgm:prSet>
      <dgm:spPr/>
    </dgm:pt>
    <dgm:pt modelId="{F5590534-A136-4E5A-BD5A-88E406DC1582}" type="pres">
      <dgm:prSet presAssocID="{F89935D8-655D-4809-9DB0-D71E8D85B457}" presName="spaceBetweenRectangles" presStyleCnt="0"/>
      <dgm:spPr/>
    </dgm:pt>
    <dgm:pt modelId="{665F2452-A465-4BF7-B678-B47ED0A94E86}" type="pres">
      <dgm:prSet presAssocID="{C2FDD954-4CDC-4C3C-A3A7-D81CAF07D148}" presName="parentLin" presStyleCnt="0"/>
      <dgm:spPr/>
    </dgm:pt>
    <dgm:pt modelId="{689A010D-BDF9-4509-A1EB-A9910EA55451}" type="pres">
      <dgm:prSet presAssocID="{C2FDD954-4CDC-4C3C-A3A7-D81CAF07D148}" presName="parentLeftMargin" presStyleLbl="node1" presStyleIdx="0" presStyleCnt="3"/>
      <dgm:spPr/>
    </dgm:pt>
    <dgm:pt modelId="{8C70D196-6A55-473F-9FEB-DDCD420BD4DC}" type="pres">
      <dgm:prSet presAssocID="{C2FDD954-4CDC-4C3C-A3A7-D81CAF07D148}" presName="parentText" presStyleLbl="node1" presStyleIdx="1" presStyleCnt="3" custLinFactX="5250" custLinFactNeighborX="100000" custLinFactNeighborY="42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6BB31-F3DA-4413-BF22-7D457646DE2F}" type="pres">
      <dgm:prSet presAssocID="{C2FDD954-4CDC-4C3C-A3A7-D81CAF07D148}" presName="negativeSpace" presStyleCnt="0"/>
      <dgm:spPr/>
    </dgm:pt>
    <dgm:pt modelId="{31176C84-6590-4C9F-B4A6-B0EE1C9422AD}" type="pres">
      <dgm:prSet presAssocID="{C2FDD954-4CDC-4C3C-A3A7-D81CAF07D148}" presName="childText" presStyleLbl="conFgAcc1" presStyleIdx="1" presStyleCnt="3">
        <dgm:presLayoutVars>
          <dgm:bulletEnabled val="1"/>
        </dgm:presLayoutVars>
      </dgm:prSet>
      <dgm:spPr/>
    </dgm:pt>
    <dgm:pt modelId="{5EACD15B-24D8-4825-97CA-BA0C108F743C}" type="pres">
      <dgm:prSet presAssocID="{86EFAB39-ABF8-4C50-8415-C974BE25B7EB}" presName="spaceBetweenRectangles" presStyleCnt="0"/>
      <dgm:spPr/>
    </dgm:pt>
    <dgm:pt modelId="{785FE319-AB89-4A7F-9ED6-7621FEE36DAB}" type="pres">
      <dgm:prSet presAssocID="{4EC3D8A1-CC95-42A5-88E0-78C013FF9B2E}" presName="parentLin" presStyleCnt="0"/>
      <dgm:spPr/>
    </dgm:pt>
    <dgm:pt modelId="{EFBC49BF-7FB8-4963-890E-B15400377653}" type="pres">
      <dgm:prSet presAssocID="{4EC3D8A1-CC95-42A5-88E0-78C013FF9B2E}" presName="parentLeftMargin" presStyleLbl="node1" presStyleIdx="1" presStyleCnt="3"/>
      <dgm:spPr/>
    </dgm:pt>
    <dgm:pt modelId="{137D82AA-4BD9-4398-B4D2-D99A5C521970}" type="pres">
      <dgm:prSet presAssocID="{4EC3D8A1-CC95-42A5-88E0-78C013FF9B2E}" presName="parentText" presStyleLbl="node1" presStyleIdx="2" presStyleCnt="3" custLinFactX="4029" custLinFactNeighborX="100000" custLinFactNeighborY="6718">
        <dgm:presLayoutVars>
          <dgm:chMax val="0"/>
          <dgm:bulletEnabled val="1"/>
        </dgm:presLayoutVars>
      </dgm:prSet>
      <dgm:spPr/>
    </dgm:pt>
    <dgm:pt modelId="{C10A9B16-F319-470D-BB96-B7F6E9EC8942}" type="pres">
      <dgm:prSet presAssocID="{4EC3D8A1-CC95-42A5-88E0-78C013FF9B2E}" presName="negativeSpace" presStyleCnt="0"/>
      <dgm:spPr/>
    </dgm:pt>
    <dgm:pt modelId="{E835A8EB-9806-4858-9CCB-2047BDBC7FB2}" type="pres">
      <dgm:prSet presAssocID="{4EC3D8A1-CC95-42A5-88E0-78C013FF9B2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880B272-8053-429C-A6F5-35843FDA4B24}" type="presOf" srcId="{C2FDD954-4CDC-4C3C-A3A7-D81CAF07D148}" destId="{8C70D196-6A55-473F-9FEB-DDCD420BD4DC}" srcOrd="1" destOrd="0" presId="urn:microsoft.com/office/officeart/2005/8/layout/list1"/>
    <dgm:cxn modelId="{7FFCA4FE-99C8-4CCF-B06C-A03C162A8724}" srcId="{16450F10-C01B-4D30-B4B4-D2AB2B1CA0E4}" destId="{1CD2D5D6-C850-426E-8DB5-1CC43C42AC22}" srcOrd="0" destOrd="0" parTransId="{54F61153-0E46-4EB0-B9BC-AA107CBB4E13}" sibTransId="{F89935D8-655D-4809-9DB0-D71E8D85B457}"/>
    <dgm:cxn modelId="{85FAB45B-76CD-4926-BDD4-25F737167112}" srcId="{16450F10-C01B-4D30-B4B4-D2AB2B1CA0E4}" destId="{C2FDD954-4CDC-4C3C-A3A7-D81CAF07D148}" srcOrd="1" destOrd="0" parTransId="{B441816B-1F34-45F4-9649-2A08EE315587}" sibTransId="{86EFAB39-ABF8-4C50-8415-C974BE25B7EB}"/>
    <dgm:cxn modelId="{38C24A09-FC31-43E7-9018-28A661149DD5}" type="presOf" srcId="{16450F10-C01B-4D30-B4B4-D2AB2B1CA0E4}" destId="{38CA9723-3BDB-43A4-BAEB-1EBBD9E3FAE6}" srcOrd="0" destOrd="0" presId="urn:microsoft.com/office/officeart/2005/8/layout/list1"/>
    <dgm:cxn modelId="{A46890AB-E369-400F-AEFB-B611198D4861}" type="presOf" srcId="{1CD2D5D6-C850-426E-8DB5-1CC43C42AC22}" destId="{256FE984-A51F-4258-95B1-759036ED5404}" srcOrd="0" destOrd="0" presId="urn:microsoft.com/office/officeart/2005/8/layout/list1"/>
    <dgm:cxn modelId="{46B1F646-EA10-4979-9AE4-F8F208F6778B}" type="presOf" srcId="{4EC3D8A1-CC95-42A5-88E0-78C013FF9B2E}" destId="{137D82AA-4BD9-4398-B4D2-D99A5C521970}" srcOrd="1" destOrd="0" presId="urn:microsoft.com/office/officeart/2005/8/layout/list1"/>
    <dgm:cxn modelId="{CE6E6037-24D8-457E-BD07-6006E8D4F279}" srcId="{16450F10-C01B-4D30-B4B4-D2AB2B1CA0E4}" destId="{4EC3D8A1-CC95-42A5-88E0-78C013FF9B2E}" srcOrd="2" destOrd="0" parTransId="{84098347-2ACE-4149-83B7-2ED8969DFCAC}" sibTransId="{CF93F7DD-2D29-415F-8DE8-3A38A925860E}"/>
    <dgm:cxn modelId="{EAA4E5CD-5C85-41AA-8A5B-607081459D33}" type="presOf" srcId="{1CD2D5D6-C850-426E-8DB5-1CC43C42AC22}" destId="{345FEECD-B449-406D-8A30-7DAF29B83829}" srcOrd="1" destOrd="0" presId="urn:microsoft.com/office/officeart/2005/8/layout/list1"/>
    <dgm:cxn modelId="{1EF332E0-DC47-4E0C-BDDC-8DC9A74407FF}" type="presOf" srcId="{C2FDD954-4CDC-4C3C-A3A7-D81CAF07D148}" destId="{689A010D-BDF9-4509-A1EB-A9910EA55451}" srcOrd="0" destOrd="0" presId="urn:microsoft.com/office/officeart/2005/8/layout/list1"/>
    <dgm:cxn modelId="{3F8429E4-D69B-4101-9305-0EE7B6CDBEEC}" type="presOf" srcId="{4EC3D8A1-CC95-42A5-88E0-78C013FF9B2E}" destId="{EFBC49BF-7FB8-4963-890E-B15400377653}" srcOrd="0" destOrd="0" presId="urn:microsoft.com/office/officeart/2005/8/layout/list1"/>
    <dgm:cxn modelId="{DA3CA4AB-5CF4-4170-B3CD-89C06168BFEE}" type="presParOf" srcId="{38CA9723-3BDB-43A4-BAEB-1EBBD9E3FAE6}" destId="{4435CBF1-8AF1-45C9-A572-9254F56AE477}" srcOrd="0" destOrd="0" presId="urn:microsoft.com/office/officeart/2005/8/layout/list1"/>
    <dgm:cxn modelId="{AB2C9F3F-C1DE-4B35-A786-52728F573C40}" type="presParOf" srcId="{4435CBF1-8AF1-45C9-A572-9254F56AE477}" destId="{256FE984-A51F-4258-95B1-759036ED5404}" srcOrd="0" destOrd="0" presId="urn:microsoft.com/office/officeart/2005/8/layout/list1"/>
    <dgm:cxn modelId="{84586555-29F6-48EF-9EB5-BB54E1D798FA}" type="presParOf" srcId="{4435CBF1-8AF1-45C9-A572-9254F56AE477}" destId="{345FEECD-B449-406D-8A30-7DAF29B83829}" srcOrd="1" destOrd="0" presId="urn:microsoft.com/office/officeart/2005/8/layout/list1"/>
    <dgm:cxn modelId="{B1BF72EB-1F48-4C36-8AFD-90811A59F12A}" type="presParOf" srcId="{38CA9723-3BDB-43A4-BAEB-1EBBD9E3FAE6}" destId="{AA0AA23B-1529-483A-B372-0417BD94DB20}" srcOrd="1" destOrd="0" presId="urn:microsoft.com/office/officeart/2005/8/layout/list1"/>
    <dgm:cxn modelId="{44E923CD-A1BD-4A09-9D94-C5D8580A2370}" type="presParOf" srcId="{38CA9723-3BDB-43A4-BAEB-1EBBD9E3FAE6}" destId="{D9C61F45-CBD8-4CB2-811F-6A6EEBD4BC09}" srcOrd="2" destOrd="0" presId="urn:microsoft.com/office/officeart/2005/8/layout/list1"/>
    <dgm:cxn modelId="{560520B1-ED3C-42D4-A257-641BE9826A88}" type="presParOf" srcId="{38CA9723-3BDB-43A4-BAEB-1EBBD9E3FAE6}" destId="{F5590534-A136-4E5A-BD5A-88E406DC1582}" srcOrd="3" destOrd="0" presId="urn:microsoft.com/office/officeart/2005/8/layout/list1"/>
    <dgm:cxn modelId="{4656264D-0E0F-43E4-8C1C-5FEB179C37F7}" type="presParOf" srcId="{38CA9723-3BDB-43A4-BAEB-1EBBD9E3FAE6}" destId="{665F2452-A465-4BF7-B678-B47ED0A94E86}" srcOrd="4" destOrd="0" presId="urn:microsoft.com/office/officeart/2005/8/layout/list1"/>
    <dgm:cxn modelId="{29F5F0D1-2BE9-4192-9999-4A13E44A590C}" type="presParOf" srcId="{665F2452-A465-4BF7-B678-B47ED0A94E86}" destId="{689A010D-BDF9-4509-A1EB-A9910EA55451}" srcOrd="0" destOrd="0" presId="urn:microsoft.com/office/officeart/2005/8/layout/list1"/>
    <dgm:cxn modelId="{69541F9C-AB17-4426-AB80-724F17F88BCF}" type="presParOf" srcId="{665F2452-A465-4BF7-B678-B47ED0A94E86}" destId="{8C70D196-6A55-473F-9FEB-DDCD420BD4DC}" srcOrd="1" destOrd="0" presId="urn:microsoft.com/office/officeart/2005/8/layout/list1"/>
    <dgm:cxn modelId="{2194199D-2A5F-4A37-96B2-A93422B5B31E}" type="presParOf" srcId="{38CA9723-3BDB-43A4-BAEB-1EBBD9E3FAE6}" destId="{EC56BB31-F3DA-4413-BF22-7D457646DE2F}" srcOrd="5" destOrd="0" presId="urn:microsoft.com/office/officeart/2005/8/layout/list1"/>
    <dgm:cxn modelId="{1A35E9AE-CAEE-450A-94FA-074A4B308185}" type="presParOf" srcId="{38CA9723-3BDB-43A4-BAEB-1EBBD9E3FAE6}" destId="{31176C84-6590-4C9F-B4A6-B0EE1C9422AD}" srcOrd="6" destOrd="0" presId="urn:microsoft.com/office/officeart/2005/8/layout/list1"/>
    <dgm:cxn modelId="{51119273-488B-466C-97B3-60A478EA1F9A}" type="presParOf" srcId="{38CA9723-3BDB-43A4-BAEB-1EBBD9E3FAE6}" destId="{5EACD15B-24D8-4825-97CA-BA0C108F743C}" srcOrd="7" destOrd="0" presId="urn:microsoft.com/office/officeart/2005/8/layout/list1"/>
    <dgm:cxn modelId="{31F07A16-EE45-4531-A4F4-A0BD4BF1F347}" type="presParOf" srcId="{38CA9723-3BDB-43A4-BAEB-1EBBD9E3FAE6}" destId="{785FE319-AB89-4A7F-9ED6-7621FEE36DAB}" srcOrd="8" destOrd="0" presId="urn:microsoft.com/office/officeart/2005/8/layout/list1"/>
    <dgm:cxn modelId="{1C19B2CA-F617-4DEC-9F86-7E66471E870A}" type="presParOf" srcId="{785FE319-AB89-4A7F-9ED6-7621FEE36DAB}" destId="{EFBC49BF-7FB8-4963-890E-B15400377653}" srcOrd="0" destOrd="0" presId="urn:microsoft.com/office/officeart/2005/8/layout/list1"/>
    <dgm:cxn modelId="{79D6D2CC-C485-48CC-AEDA-D2750B0A619D}" type="presParOf" srcId="{785FE319-AB89-4A7F-9ED6-7621FEE36DAB}" destId="{137D82AA-4BD9-4398-B4D2-D99A5C521970}" srcOrd="1" destOrd="0" presId="urn:microsoft.com/office/officeart/2005/8/layout/list1"/>
    <dgm:cxn modelId="{3B6E942F-3756-455C-A30C-B50FA8AF1B99}" type="presParOf" srcId="{38CA9723-3BDB-43A4-BAEB-1EBBD9E3FAE6}" destId="{C10A9B16-F319-470D-BB96-B7F6E9EC8942}" srcOrd="9" destOrd="0" presId="urn:microsoft.com/office/officeart/2005/8/layout/list1"/>
    <dgm:cxn modelId="{7CE59725-1F36-4148-8BED-439D42B889ED}" type="presParOf" srcId="{38CA9723-3BDB-43A4-BAEB-1EBBD9E3FAE6}" destId="{E835A8EB-9806-4858-9CCB-2047BDBC7F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D9E66-5587-4CC5-BB34-167B469860CC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 </a:t>
          </a:r>
          <a:endParaRPr lang="ru-RU" sz="2900" kern="1200" dirty="0"/>
        </a:p>
      </dsp:txBody>
      <dsp:txXfrm rot="-5400000">
        <a:off x="1" y="520688"/>
        <a:ext cx="1039018" cy="445294"/>
      </dsp:txXfrm>
    </dsp:sp>
    <dsp:sp modelId="{F1CECFAA-600D-4FC1-BF56-9D92FFE3D741}">
      <dsp:nvSpPr>
        <dsp:cNvPr id="0" name=""/>
        <dsp:cNvSpPr/>
      </dsp:nvSpPr>
      <dsp:spPr>
        <a:xfrm rot="5400000">
          <a:off x="3085107" y="-204608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800" i="1" kern="1200" dirty="0" smtClean="0"/>
            <a:t>Фотосинтез</a:t>
          </a:r>
          <a:endParaRPr lang="ru-RU" sz="3800" i="1" kern="1200" dirty="0"/>
        </a:p>
      </dsp:txBody>
      <dsp:txXfrm rot="-5400000">
        <a:off x="1039018" y="47098"/>
        <a:ext cx="5009883" cy="870607"/>
      </dsp:txXfrm>
    </dsp:sp>
    <dsp:sp modelId="{F0C7C9BF-82C4-4911-A5DC-D9E85EB541CA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 </a:t>
          </a:r>
          <a:endParaRPr lang="ru-RU" sz="2900" kern="1200" dirty="0"/>
        </a:p>
      </dsp:txBody>
      <dsp:txXfrm rot="-5400000">
        <a:off x="1" y="1809352"/>
        <a:ext cx="1039018" cy="445294"/>
      </dsp:txXfrm>
    </dsp:sp>
    <dsp:sp modelId="{5AB86E96-2C5E-4FE9-B03B-8885520FFD1B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800" i="1" kern="1200" dirty="0" smtClean="0"/>
            <a:t>Повільне окиснення</a:t>
          </a:r>
          <a:endParaRPr lang="ru-RU" sz="3800" i="1" kern="1200" dirty="0"/>
        </a:p>
      </dsp:txBody>
      <dsp:txXfrm rot="-5400000">
        <a:off x="1039018" y="1336942"/>
        <a:ext cx="5009883" cy="870607"/>
      </dsp:txXfrm>
    </dsp:sp>
    <dsp:sp modelId="{72CB53B2-6E8A-4059-987A-5CF4E3FB9075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/>
            <a:t> </a:t>
          </a:r>
          <a:endParaRPr lang="ru-RU" sz="2900" kern="1200" dirty="0"/>
        </a:p>
      </dsp:txBody>
      <dsp:txXfrm rot="-5400000">
        <a:off x="1" y="3098016"/>
        <a:ext cx="1039018" cy="445294"/>
      </dsp:txXfrm>
    </dsp:sp>
    <dsp:sp modelId="{EBA439DA-8ED1-4E13-B9BB-25F33FFE5879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0256" tIns="24130" rIns="24130" bIns="24130" numCol="1" spcCol="1270" anchor="ctr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800" i="1" kern="1200" dirty="0" smtClean="0"/>
            <a:t>Обмін речовин</a:t>
          </a:r>
          <a:endParaRPr lang="ru-RU" sz="3800" i="1" kern="1200" dirty="0"/>
        </a:p>
      </dsp:txBody>
      <dsp:txXfrm rot="-5400000">
        <a:off x="1039018" y="2625605"/>
        <a:ext cx="5009883" cy="870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FE8125-B431-4AA8-BF3C-9715F4F5DFA9}">
      <dsp:nvSpPr>
        <dsp:cNvPr id="0" name=""/>
        <dsp:cNvSpPr/>
      </dsp:nvSpPr>
      <dsp:spPr>
        <a:xfrm>
          <a:off x="139" y="410304"/>
          <a:ext cx="1855175" cy="524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smtClean="0"/>
            <a:t>Світлова</a:t>
          </a:r>
          <a:endParaRPr lang="ru-RU" sz="2400" b="1" i="1" kern="1200" dirty="0"/>
        </a:p>
      </dsp:txBody>
      <dsp:txXfrm>
        <a:off x="139" y="410304"/>
        <a:ext cx="1855175" cy="524704"/>
      </dsp:txXfrm>
    </dsp:sp>
    <dsp:sp modelId="{67217872-09C0-48D9-94F1-FA63D89F2C68}">
      <dsp:nvSpPr>
        <dsp:cNvPr id="0" name=""/>
        <dsp:cNvSpPr/>
      </dsp:nvSpPr>
      <dsp:spPr>
        <a:xfrm>
          <a:off x="1855314" y="224062"/>
          <a:ext cx="265146" cy="897187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658BE-58ED-4DCF-BD81-7BC4AC8AA370}">
      <dsp:nvSpPr>
        <dsp:cNvPr id="0" name=""/>
        <dsp:cNvSpPr/>
      </dsp:nvSpPr>
      <dsp:spPr>
        <a:xfrm>
          <a:off x="2226519" y="224062"/>
          <a:ext cx="3605989" cy="89718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0000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 smtClean="0"/>
            <a:t>розщеплення</a:t>
          </a:r>
          <a:r>
            <a:rPr lang="ru-RU" sz="2100" kern="1200" dirty="0" smtClean="0"/>
            <a:t> молекул води.</a:t>
          </a:r>
          <a:endParaRPr lang="ru-RU" sz="2100" kern="1200" dirty="0"/>
        </a:p>
      </dsp:txBody>
      <dsp:txXfrm>
        <a:off x="2226519" y="224062"/>
        <a:ext cx="3605989" cy="897187"/>
      </dsp:txXfrm>
    </dsp:sp>
    <dsp:sp modelId="{B3173487-FD42-48BC-9600-A68444FA0D3F}">
      <dsp:nvSpPr>
        <dsp:cNvPr id="0" name=""/>
        <dsp:cNvSpPr/>
      </dsp:nvSpPr>
      <dsp:spPr>
        <a:xfrm>
          <a:off x="0" y="1944216"/>
          <a:ext cx="1855345" cy="49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60960" rIns="170688" bIns="6096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i="1" kern="1200" dirty="0" err="1" smtClean="0"/>
            <a:t>Темнова</a:t>
          </a:r>
          <a:endParaRPr lang="ru-RU" sz="2400" b="1" i="1" kern="1200" dirty="0"/>
        </a:p>
      </dsp:txBody>
      <dsp:txXfrm>
        <a:off x="0" y="1944216"/>
        <a:ext cx="1855345" cy="495000"/>
      </dsp:txXfrm>
    </dsp:sp>
    <dsp:sp modelId="{E4E76FB6-08E6-4C09-812E-16E23C762689}">
      <dsp:nvSpPr>
        <dsp:cNvPr id="0" name=""/>
        <dsp:cNvSpPr/>
      </dsp:nvSpPr>
      <dsp:spPr>
        <a:xfrm>
          <a:off x="1872208" y="1296151"/>
          <a:ext cx="291347" cy="1949062"/>
        </a:xfrm>
        <a:prstGeom prst="leftBrace">
          <a:avLst>
            <a:gd name="adj1" fmla="val 35000"/>
            <a:gd name="adj2" fmla="val 50000"/>
          </a:avLst>
        </a:prstGeom>
        <a:noFill/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68F977-3DE3-4F08-9D72-9E5A000E10EA}">
      <dsp:nvSpPr>
        <dsp:cNvPr id="0" name=""/>
        <dsp:cNvSpPr/>
      </dsp:nvSpPr>
      <dsp:spPr>
        <a:xfrm>
          <a:off x="2435269" y="1363793"/>
          <a:ext cx="3397378" cy="1594586"/>
        </a:xfrm>
        <a:prstGeom prst="rect">
          <a:avLst/>
        </a:prstGeom>
        <a:gradFill rotWithShape="0">
          <a:gsLst>
            <a:gs pos="0">
              <a:schemeClr val="accent2">
                <a:hueOff val="1712492"/>
                <a:satOff val="-31596"/>
                <a:lumOff val="-18824"/>
                <a:alphaOff val="0"/>
                <a:shade val="100000"/>
                <a:lumMod val="95000"/>
              </a:schemeClr>
            </a:gs>
            <a:gs pos="100000">
              <a:schemeClr val="accent2">
                <a:hueOff val="1712492"/>
                <a:satOff val="-31596"/>
                <a:lumOff val="-18824"/>
                <a:alphaOff val="0"/>
                <a:tint val="90000"/>
                <a:alpha val="100000"/>
                <a:satMod val="200000"/>
              </a:schemeClr>
            </a:gs>
          </a:gsLst>
          <a:lin ang="18900000" scaled="0"/>
        </a:gra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prstMaterial="flat">
          <a:bevelT w="34925" h="47625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err="1" smtClean="0"/>
            <a:t>Гідроген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з’єднується</a:t>
          </a:r>
          <a:r>
            <a:rPr lang="ru-RU" sz="2100" kern="1200" dirty="0" smtClean="0"/>
            <a:t> з </a:t>
          </a:r>
          <a:r>
            <a:rPr lang="ru-RU" sz="2100" kern="1200" dirty="0" err="1" smtClean="0"/>
            <a:t>вуглекислим</a:t>
          </a:r>
          <a:r>
            <a:rPr lang="ru-RU" sz="2100" kern="1200" dirty="0" smtClean="0"/>
            <a:t> газом, при </a:t>
          </a:r>
          <a:r>
            <a:rPr lang="ru-RU" sz="2100" kern="1200" dirty="0" err="1" smtClean="0"/>
            <a:t>цьому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витрачається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енергія</a:t>
          </a:r>
          <a:r>
            <a:rPr lang="ru-RU" sz="2100" kern="1200" dirty="0" smtClean="0"/>
            <a:t> АТФ.</a:t>
          </a:r>
          <a:endParaRPr lang="ru-RU" sz="2100" kern="1200" dirty="0"/>
        </a:p>
      </dsp:txBody>
      <dsp:txXfrm>
        <a:off x="2435269" y="1363793"/>
        <a:ext cx="3397378" cy="15945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C61F45-CBD8-4CB2-811F-6A6EEBD4BC09}">
      <dsp:nvSpPr>
        <dsp:cNvPr id="0" name=""/>
        <dsp:cNvSpPr/>
      </dsp:nvSpPr>
      <dsp:spPr>
        <a:xfrm>
          <a:off x="0" y="1435800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5FEECD-B449-406D-8A30-7DAF29B83829}">
      <dsp:nvSpPr>
        <dsp:cNvPr id="0" name=""/>
        <dsp:cNvSpPr/>
      </dsp:nvSpPr>
      <dsp:spPr>
        <a:xfrm>
          <a:off x="1152109" y="1152127"/>
          <a:ext cx="5897455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latin typeface="Arno Pro Light Display" pitchFamily="18" charset="0"/>
            </a:rPr>
            <a:t>Розщеплення складних сполук на більш прості</a:t>
          </a:r>
          <a:endParaRPr lang="ru-RU" sz="2500" b="1" i="1" kern="1200" dirty="0">
            <a:latin typeface="Arno Pro Light Display" pitchFamily="18" charset="0"/>
          </a:endParaRPr>
        </a:p>
      </dsp:txBody>
      <dsp:txXfrm>
        <a:off x="1188135" y="1188153"/>
        <a:ext cx="5825403" cy="665948"/>
      </dsp:txXfrm>
    </dsp:sp>
    <dsp:sp modelId="{31176C84-6590-4C9F-B4A6-B0EE1C9422AD}">
      <dsp:nvSpPr>
        <dsp:cNvPr id="0" name=""/>
        <dsp:cNvSpPr/>
      </dsp:nvSpPr>
      <dsp:spPr>
        <a:xfrm>
          <a:off x="0" y="2569800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0D196-6A55-473F-9FEB-DDCD420BD4DC}">
      <dsp:nvSpPr>
        <dsp:cNvPr id="0" name=""/>
        <dsp:cNvSpPr/>
      </dsp:nvSpPr>
      <dsp:spPr>
        <a:xfrm>
          <a:off x="1152109" y="2232246"/>
          <a:ext cx="5897455" cy="738000"/>
        </a:xfrm>
        <a:prstGeom prst="roundRect">
          <a:avLst/>
        </a:prstGeom>
        <a:solidFill>
          <a:schemeClr val="accent2">
            <a:hueOff val="856246"/>
            <a:satOff val="-15798"/>
            <a:lumOff val="-9412"/>
            <a:alphaOff val="0"/>
          </a:schemeClr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latin typeface="Arno Pro Light Display" pitchFamily="18" charset="0"/>
            </a:rPr>
            <a:t>Розщеплення за участю ферментів</a:t>
          </a:r>
          <a:endParaRPr lang="ru-RU" sz="2500" b="1" i="1" kern="1200" dirty="0">
            <a:latin typeface="Arno Pro Light Display" pitchFamily="18" charset="0"/>
          </a:endParaRPr>
        </a:p>
      </dsp:txBody>
      <dsp:txXfrm>
        <a:off x="1188135" y="2268272"/>
        <a:ext cx="5825403" cy="665948"/>
      </dsp:txXfrm>
    </dsp:sp>
    <dsp:sp modelId="{E835A8EB-9806-4858-9CCB-2047BDBC7FB2}">
      <dsp:nvSpPr>
        <dsp:cNvPr id="0" name=""/>
        <dsp:cNvSpPr/>
      </dsp:nvSpPr>
      <dsp:spPr>
        <a:xfrm>
          <a:off x="0" y="3703800"/>
          <a:ext cx="8424936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D82AA-4BD9-4398-B4D2-D99A5C521970}">
      <dsp:nvSpPr>
        <dsp:cNvPr id="0" name=""/>
        <dsp:cNvSpPr/>
      </dsp:nvSpPr>
      <dsp:spPr>
        <a:xfrm>
          <a:off x="1080102" y="3384378"/>
          <a:ext cx="5897455" cy="738000"/>
        </a:xfrm>
        <a:prstGeom prst="roundRect">
          <a:avLst/>
        </a:prstGeom>
        <a:solidFill>
          <a:schemeClr val="accent2">
            <a:hueOff val="1712492"/>
            <a:satOff val="-31596"/>
            <a:lumOff val="-18824"/>
            <a:alphaOff val="0"/>
          </a:schemeClr>
        </a:solidFill>
        <a:ln>
          <a:noFill/>
        </a:ln>
        <a:effectLst>
          <a:outerShdw blurRad="50800" dist="12700" dir="13500000" algn="tl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2910" tIns="0" rIns="22291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 dirty="0" smtClean="0">
              <a:latin typeface="Arno Pro Light Display" pitchFamily="18" charset="0"/>
            </a:rPr>
            <a:t>Кисневе розщеплення</a:t>
          </a:r>
          <a:endParaRPr lang="ru-RU" sz="2500" b="1" i="1" kern="1200" dirty="0">
            <a:latin typeface="Arno Pro Light Display" pitchFamily="18" charset="0"/>
          </a:endParaRPr>
        </a:p>
      </dsp:txBody>
      <dsp:txXfrm>
        <a:off x="1116128" y="3420404"/>
        <a:ext cx="5825403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Список с вертикальной скобкой"/>
  <dgm:desc val="Служит для отображения сгруппированных блоков данных.  Хорошо подходит для размещения большого количества текста уровня 2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372CD-F667-4E35-A00E-75781DBBE4AB}" type="datetimeFigureOut">
              <a:rPr lang="ru-RU" smtClean="0"/>
              <a:t>14.05.2013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7941-764A-4CC3-ACF3-DBE1D8A8D5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6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7941-764A-4CC3-ACF3-DBE1D8A8D5B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26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Полилиния 175"/>
          <p:cNvSpPr>
            <a:spLocks/>
          </p:cNvSpPr>
          <p:nvPr/>
        </p:nvSpPr>
        <p:spPr bwMode="auto">
          <a:xfrm>
            <a:off x="0" y="5027613"/>
            <a:ext cx="3035694" cy="1828800"/>
          </a:xfrm>
          <a:custGeom>
            <a:avLst/>
            <a:gdLst>
              <a:gd name="T0" fmla="*/ 0 w 1275"/>
              <a:gd name="T1" fmla="*/ 0 h 576"/>
              <a:gd name="T2" fmla="*/ 0 w 1275"/>
              <a:gd name="T3" fmla="*/ 6 h 576"/>
              <a:gd name="T4" fmla="*/ 0 w 1275"/>
              <a:gd name="T5" fmla="*/ 11 h 576"/>
              <a:gd name="T6" fmla="*/ 0 w 1275"/>
              <a:gd name="T7" fmla="*/ 20 h 576"/>
              <a:gd name="T8" fmla="*/ 0 w 1275"/>
              <a:gd name="T9" fmla="*/ 27 h 576"/>
              <a:gd name="T10" fmla="*/ 0 w 1275"/>
              <a:gd name="T11" fmla="*/ 35 h 576"/>
              <a:gd name="T12" fmla="*/ 0 w 1275"/>
              <a:gd name="T13" fmla="*/ 37 h 576"/>
              <a:gd name="T14" fmla="*/ 0 w 1275"/>
              <a:gd name="T15" fmla="*/ 48 h 576"/>
              <a:gd name="T16" fmla="*/ 0 w 1275"/>
              <a:gd name="T17" fmla="*/ 53 h 576"/>
              <a:gd name="T18" fmla="*/ 0 w 1275"/>
              <a:gd name="T19" fmla="*/ 70 h 576"/>
              <a:gd name="T20" fmla="*/ 0 w 1275"/>
              <a:gd name="T21" fmla="*/ 74 h 576"/>
              <a:gd name="T22" fmla="*/ 0 w 1275"/>
              <a:gd name="T23" fmla="*/ 78 h 576"/>
              <a:gd name="T24" fmla="*/ 0 w 1275"/>
              <a:gd name="T25" fmla="*/ 96 h 576"/>
              <a:gd name="T26" fmla="*/ 0 w 1275"/>
              <a:gd name="T27" fmla="*/ 99 h 576"/>
              <a:gd name="T28" fmla="*/ 0 w 1275"/>
              <a:gd name="T29" fmla="*/ 120 h 576"/>
              <a:gd name="T30" fmla="*/ 0 w 1275"/>
              <a:gd name="T31" fmla="*/ 120 h 576"/>
              <a:gd name="T32" fmla="*/ 0 w 1275"/>
              <a:gd name="T33" fmla="*/ 123 h 576"/>
              <a:gd name="T34" fmla="*/ 0 w 1275"/>
              <a:gd name="T35" fmla="*/ 149 h 576"/>
              <a:gd name="T36" fmla="*/ 0 w 1275"/>
              <a:gd name="T37" fmla="*/ 150 h 576"/>
              <a:gd name="T38" fmla="*/ 0 w 1275"/>
              <a:gd name="T39" fmla="*/ 156 h 576"/>
              <a:gd name="T40" fmla="*/ 0 w 1275"/>
              <a:gd name="T41" fmla="*/ 166 h 576"/>
              <a:gd name="T42" fmla="*/ 0 w 1275"/>
              <a:gd name="T43" fmla="*/ 182 h 576"/>
              <a:gd name="T44" fmla="*/ 0 w 1275"/>
              <a:gd name="T45" fmla="*/ 183 h 576"/>
              <a:gd name="T46" fmla="*/ 0 w 1275"/>
              <a:gd name="T47" fmla="*/ 271 h 576"/>
              <a:gd name="T48" fmla="*/ 0 w 1275"/>
              <a:gd name="T49" fmla="*/ 278 h 576"/>
              <a:gd name="T50" fmla="*/ 0 w 1275"/>
              <a:gd name="T51" fmla="*/ 301 h 576"/>
              <a:gd name="T52" fmla="*/ 0 w 1275"/>
              <a:gd name="T53" fmla="*/ 313 h 576"/>
              <a:gd name="T54" fmla="*/ 0 w 1275"/>
              <a:gd name="T55" fmla="*/ 313 h 576"/>
              <a:gd name="T56" fmla="*/ 0 w 1275"/>
              <a:gd name="T57" fmla="*/ 315 h 576"/>
              <a:gd name="T58" fmla="*/ 0 w 1275"/>
              <a:gd name="T59" fmla="*/ 317 h 576"/>
              <a:gd name="T60" fmla="*/ 0 w 1275"/>
              <a:gd name="T61" fmla="*/ 330 h 576"/>
              <a:gd name="T62" fmla="*/ 0 w 1275"/>
              <a:gd name="T63" fmla="*/ 389 h 576"/>
              <a:gd name="T64" fmla="*/ 0 w 1275"/>
              <a:gd name="T65" fmla="*/ 394 h 576"/>
              <a:gd name="T66" fmla="*/ 0 w 1275"/>
              <a:gd name="T67" fmla="*/ 416 h 576"/>
              <a:gd name="T68" fmla="*/ 0 w 1275"/>
              <a:gd name="T69" fmla="*/ 432 h 576"/>
              <a:gd name="T70" fmla="*/ 0 w 1275"/>
              <a:gd name="T71" fmla="*/ 446 h 576"/>
              <a:gd name="T72" fmla="*/ 0 w 1275"/>
              <a:gd name="T73" fmla="*/ 446 h 576"/>
              <a:gd name="T74" fmla="*/ 0 w 1275"/>
              <a:gd name="T75" fmla="*/ 455 h 576"/>
              <a:gd name="T76" fmla="*/ 0 w 1275"/>
              <a:gd name="T77" fmla="*/ 472 h 576"/>
              <a:gd name="T78" fmla="*/ 0 w 1275"/>
              <a:gd name="T79" fmla="*/ 481 h 576"/>
              <a:gd name="T80" fmla="*/ 0 w 1275"/>
              <a:gd name="T81" fmla="*/ 484 h 576"/>
              <a:gd name="T82" fmla="*/ 0 w 1275"/>
              <a:gd name="T83" fmla="*/ 576 h 576"/>
              <a:gd name="T84" fmla="*/ 1275 w 1275"/>
              <a:gd name="T85" fmla="*/ 576 h 576"/>
              <a:gd name="T86" fmla="*/ 0 w 1275"/>
              <a:gd name="T8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275" h="576">
                <a:moveTo>
                  <a:pt x="0" y="0"/>
                </a:moveTo>
                <a:cubicBezTo>
                  <a:pt x="0" y="6"/>
                  <a:pt x="0" y="6"/>
                  <a:pt x="0" y="6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50"/>
                  <a:pt x="0" y="150"/>
                  <a:pt x="0" y="150"/>
                </a:cubicBezTo>
                <a:cubicBezTo>
                  <a:pt x="0" y="156"/>
                  <a:pt x="0" y="156"/>
                  <a:pt x="0" y="156"/>
                </a:cubicBezTo>
                <a:cubicBezTo>
                  <a:pt x="0" y="166"/>
                  <a:pt x="0" y="166"/>
                  <a:pt x="0" y="166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71"/>
                  <a:pt x="0" y="271"/>
                  <a:pt x="0" y="271"/>
                </a:cubicBezTo>
                <a:cubicBezTo>
                  <a:pt x="0" y="278"/>
                  <a:pt x="0" y="278"/>
                  <a:pt x="0" y="278"/>
                </a:cubicBezTo>
                <a:cubicBezTo>
                  <a:pt x="0" y="301"/>
                  <a:pt x="0" y="301"/>
                  <a:pt x="0" y="301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5"/>
                  <a:pt x="0" y="315"/>
                  <a:pt x="0" y="315"/>
                </a:cubicBezTo>
                <a:cubicBezTo>
                  <a:pt x="0" y="317"/>
                  <a:pt x="0" y="317"/>
                  <a:pt x="0" y="317"/>
                </a:cubicBezTo>
                <a:cubicBezTo>
                  <a:pt x="0" y="330"/>
                  <a:pt x="0" y="330"/>
                  <a:pt x="0" y="330"/>
                </a:cubicBezTo>
                <a:cubicBezTo>
                  <a:pt x="0" y="389"/>
                  <a:pt x="0" y="389"/>
                  <a:pt x="0" y="389"/>
                </a:cubicBezTo>
                <a:cubicBezTo>
                  <a:pt x="0" y="394"/>
                  <a:pt x="0" y="394"/>
                  <a:pt x="0" y="394"/>
                </a:cubicBezTo>
                <a:cubicBezTo>
                  <a:pt x="0" y="416"/>
                  <a:pt x="0" y="416"/>
                  <a:pt x="0" y="416"/>
                </a:cubicBezTo>
                <a:cubicBezTo>
                  <a:pt x="0" y="432"/>
                  <a:pt x="0" y="432"/>
                  <a:pt x="0" y="432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55"/>
                  <a:pt x="0" y="455"/>
                  <a:pt x="0" y="455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84"/>
                  <a:pt x="0" y="484"/>
                  <a:pt x="0" y="484"/>
                </a:cubicBezTo>
                <a:cubicBezTo>
                  <a:pt x="0" y="576"/>
                  <a:pt x="0" y="576"/>
                  <a:pt x="0" y="576"/>
                </a:cubicBezTo>
                <a:cubicBezTo>
                  <a:pt x="1275" y="576"/>
                  <a:pt x="1275" y="576"/>
                  <a:pt x="1275" y="576"/>
                </a:cubicBezTo>
                <a:cubicBezTo>
                  <a:pt x="879" y="493"/>
                  <a:pt x="446" y="315"/>
                  <a:pt x="0" y="0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5" name="Полилиния 176"/>
          <p:cNvSpPr>
            <a:spLocks/>
          </p:cNvSpPr>
          <p:nvPr/>
        </p:nvSpPr>
        <p:spPr bwMode="auto">
          <a:xfrm>
            <a:off x="0" y="5138739"/>
            <a:ext cx="2766543" cy="1717675"/>
          </a:xfrm>
          <a:custGeom>
            <a:avLst/>
            <a:gdLst>
              <a:gd name="T0" fmla="*/ 0 w 1162"/>
              <a:gd name="T1" fmla="*/ 0 h 541"/>
              <a:gd name="T2" fmla="*/ 0 w 1162"/>
              <a:gd name="T3" fmla="*/ 2 h 541"/>
              <a:gd name="T4" fmla="*/ 0 w 1162"/>
              <a:gd name="T5" fmla="*/ 13 h 541"/>
              <a:gd name="T6" fmla="*/ 0 w 1162"/>
              <a:gd name="T7" fmla="*/ 18 h 541"/>
              <a:gd name="T8" fmla="*/ 0 w 1162"/>
              <a:gd name="T9" fmla="*/ 35 h 541"/>
              <a:gd name="T10" fmla="*/ 0 w 1162"/>
              <a:gd name="T11" fmla="*/ 39 h 541"/>
              <a:gd name="T12" fmla="*/ 0 w 1162"/>
              <a:gd name="T13" fmla="*/ 61 h 541"/>
              <a:gd name="T14" fmla="*/ 0 w 1162"/>
              <a:gd name="T15" fmla="*/ 64 h 541"/>
              <a:gd name="T16" fmla="*/ 0 w 1162"/>
              <a:gd name="T17" fmla="*/ 85 h 541"/>
              <a:gd name="T18" fmla="*/ 0 w 1162"/>
              <a:gd name="T19" fmla="*/ 88 h 541"/>
              <a:gd name="T20" fmla="*/ 0 w 1162"/>
              <a:gd name="T21" fmla="*/ 114 h 541"/>
              <a:gd name="T22" fmla="*/ 0 w 1162"/>
              <a:gd name="T23" fmla="*/ 115 h 541"/>
              <a:gd name="T24" fmla="*/ 0 w 1162"/>
              <a:gd name="T25" fmla="*/ 147 h 541"/>
              <a:gd name="T26" fmla="*/ 0 w 1162"/>
              <a:gd name="T27" fmla="*/ 148 h 541"/>
              <a:gd name="T28" fmla="*/ 0 w 1162"/>
              <a:gd name="T29" fmla="*/ 541 h 541"/>
              <a:gd name="T30" fmla="*/ 1162 w 1162"/>
              <a:gd name="T31" fmla="*/ 541 h 541"/>
              <a:gd name="T32" fmla="*/ 0 w 1162"/>
              <a:gd name="T33" fmla="*/ 0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2" h="541">
                <a:moveTo>
                  <a:pt x="0" y="0"/>
                </a:moveTo>
                <a:cubicBezTo>
                  <a:pt x="0" y="2"/>
                  <a:pt x="0" y="2"/>
                  <a:pt x="0" y="2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9"/>
                  <a:pt x="0" y="39"/>
                  <a:pt x="0" y="39"/>
                </a:cubicBezTo>
                <a:cubicBezTo>
                  <a:pt x="0" y="61"/>
                  <a:pt x="0" y="61"/>
                  <a:pt x="0" y="61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5"/>
                  <a:pt x="0" y="115"/>
                  <a:pt x="0" y="115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8"/>
                  <a:pt x="0" y="148"/>
                  <a:pt x="0" y="148"/>
                </a:cubicBezTo>
                <a:cubicBezTo>
                  <a:pt x="0" y="541"/>
                  <a:pt x="0" y="541"/>
                  <a:pt x="0" y="541"/>
                </a:cubicBezTo>
                <a:cubicBezTo>
                  <a:pt x="1162" y="541"/>
                  <a:pt x="1162" y="541"/>
                  <a:pt x="1162" y="541"/>
                </a:cubicBezTo>
                <a:cubicBezTo>
                  <a:pt x="796" y="453"/>
                  <a:pt x="397" y="285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135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53" name="Группа 1352"/>
          <p:cNvGrpSpPr/>
          <p:nvPr/>
        </p:nvGrpSpPr>
        <p:grpSpPr>
          <a:xfrm>
            <a:off x="-5716" y="5268913"/>
            <a:ext cx="1874532" cy="1612900"/>
            <a:chOff x="0" y="5268913"/>
            <a:chExt cx="2498725" cy="1612900"/>
          </a:xfrm>
        </p:grpSpPr>
        <p:sp>
          <p:nvSpPr>
            <p:cNvPr id="1220" name="Полилиния 210"/>
            <p:cNvSpPr>
              <a:spLocks/>
            </p:cNvSpPr>
            <p:nvPr/>
          </p:nvSpPr>
          <p:spPr bwMode="auto">
            <a:xfrm>
              <a:off x="69850" y="679608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1" name="Полилиния 211"/>
            <p:cNvSpPr>
              <a:spLocks/>
            </p:cNvSpPr>
            <p:nvPr/>
          </p:nvSpPr>
          <p:spPr bwMode="auto">
            <a:xfrm>
              <a:off x="152400" y="597693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2" name="Полилиния 212"/>
            <p:cNvSpPr>
              <a:spLocks/>
            </p:cNvSpPr>
            <p:nvPr/>
          </p:nvSpPr>
          <p:spPr bwMode="auto">
            <a:xfrm>
              <a:off x="495300" y="6773863"/>
              <a:ext cx="25400" cy="12700"/>
            </a:xfrm>
            <a:custGeom>
              <a:avLst/>
              <a:gdLst>
                <a:gd name="T0" fmla="*/ 4 w 8"/>
                <a:gd name="T1" fmla="*/ 3 h 4"/>
                <a:gd name="T2" fmla="*/ 8 w 8"/>
                <a:gd name="T3" fmla="*/ 1 h 4"/>
                <a:gd name="T4" fmla="*/ 2 w 8"/>
                <a:gd name="T5" fmla="*/ 0 h 4"/>
                <a:gd name="T6" fmla="*/ 0 w 8"/>
                <a:gd name="T7" fmla="*/ 3 h 4"/>
                <a:gd name="T8" fmla="*/ 4 w 8"/>
                <a:gd name="T9" fmla="*/ 2 h 4"/>
                <a:gd name="T10" fmla="*/ 4 w 8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4" y="3"/>
                  </a:moveTo>
                  <a:cubicBezTo>
                    <a:pt x="4" y="4"/>
                    <a:pt x="8" y="1"/>
                    <a:pt x="8" y="1"/>
                  </a:cubicBezTo>
                  <a:cubicBezTo>
                    <a:pt x="6" y="0"/>
                    <a:pt x="4" y="0"/>
                    <a:pt x="2" y="0"/>
                  </a:cubicBezTo>
                  <a:cubicBezTo>
                    <a:pt x="2" y="3"/>
                    <a:pt x="0" y="1"/>
                    <a:pt x="0" y="3"/>
                  </a:cubicBezTo>
                  <a:cubicBezTo>
                    <a:pt x="1" y="3"/>
                    <a:pt x="3" y="2"/>
                    <a:pt x="4" y="2"/>
                  </a:cubicBezTo>
                  <a:cubicBezTo>
                    <a:pt x="5" y="2"/>
                    <a:pt x="5" y="3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3" name="Полилиния 213"/>
            <p:cNvSpPr>
              <a:spLocks/>
            </p:cNvSpPr>
            <p:nvPr/>
          </p:nvSpPr>
          <p:spPr bwMode="auto">
            <a:xfrm>
              <a:off x="1939925" y="6805613"/>
              <a:ext cx="15875" cy="12700"/>
            </a:xfrm>
            <a:custGeom>
              <a:avLst/>
              <a:gdLst>
                <a:gd name="T0" fmla="*/ 4 w 5"/>
                <a:gd name="T1" fmla="*/ 4 h 4"/>
                <a:gd name="T2" fmla="*/ 1 w 5"/>
                <a:gd name="T3" fmla="*/ 1 h 4"/>
                <a:gd name="T4" fmla="*/ 4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cubicBezTo>
                    <a:pt x="5" y="1"/>
                    <a:pt x="4" y="0"/>
                    <a:pt x="1" y="1"/>
                  </a:cubicBezTo>
                  <a:cubicBezTo>
                    <a:pt x="3" y="3"/>
                    <a:pt x="0" y="3"/>
                    <a:pt x="4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4" name="Полилиния 214"/>
            <p:cNvSpPr>
              <a:spLocks/>
            </p:cNvSpPr>
            <p:nvPr/>
          </p:nvSpPr>
          <p:spPr bwMode="auto">
            <a:xfrm>
              <a:off x="2019300" y="6805613"/>
              <a:ext cx="34925" cy="22225"/>
            </a:xfrm>
            <a:custGeom>
              <a:avLst/>
              <a:gdLst>
                <a:gd name="T0" fmla="*/ 2 w 11"/>
                <a:gd name="T1" fmla="*/ 7 h 7"/>
                <a:gd name="T2" fmla="*/ 10 w 11"/>
                <a:gd name="T3" fmla="*/ 1 h 7"/>
                <a:gd name="T4" fmla="*/ 2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2" y="7"/>
                  </a:moveTo>
                  <a:cubicBezTo>
                    <a:pt x="4" y="5"/>
                    <a:pt x="11" y="5"/>
                    <a:pt x="10" y="1"/>
                  </a:cubicBezTo>
                  <a:cubicBezTo>
                    <a:pt x="7" y="0"/>
                    <a:pt x="0" y="3"/>
                    <a:pt x="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5" name="Полилиния 215"/>
            <p:cNvSpPr>
              <a:spLocks/>
            </p:cNvSpPr>
            <p:nvPr/>
          </p:nvSpPr>
          <p:spPr bwMode="auto">
            <a:xfrm>
              <a:off x="2108200" y="6827838"/>
              <a:ext cx="34925" cy="22225"/>
            </a:xfrm>
            <a:custGeom>
              <a:avLst/>
              <a:gdLst>
                <a:gd name="T0" fmla="*/ 11 w 11"/>
                <a:gd name="T1" fmla="*/ 1 h 7"/>
                <a:gd name="T2" fmla="*/ 10 w 11"/>
                <a:gd name="T3" fmla="*/ 6 h 7"/>
                <a:gd name="T4" fmla="*/ 11 w 11"/>
                <a:gd name="T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11" y="1"/>
                  </a:moveTo>
                  <a:cubicBezTo>
                    <a:pt x="0" y="0"/>
                    <a:pt x="8" y="7"/>
                    <a:pt x="10" y="6"/>
                  </a:cubicBezTo>
                  <a:cubicBezTo>
                    <a:pt x="6" y="4"/>
                    <a:pt x="11" y="2"/>
                    <a:pt x="11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6" name="Полилиния 216"/>
            <p:cNvSpPr>
              <a:spLocks/>
            </p:cNvSpPr>
            <p:nvPr/>
          </p:nvSpPr>
          <p:spPr bwMode="auto">
            <a:xfrm>
              <a:off x="1387475" y="6789738"/>
              <a:ext cx="28575" cy="19050"/>
            </a:xfrm>
            <a:custGeom>
              <a:avLst/>
              <a:gdLst>
                <a:gd name="T0" fmla="*/ 7 w 9"/>
                <a:gd name="T1" fmla="*/ 5 h 6"/>
                <a:gd name="T2" fmla="*/ 8 w 9"/>
                <a:gd name="T3" fmla="*/ 0 h 6"/>
                <a:gd name="T4" fmla="*/ 1 w 9"/>
                <a:gd name="T5" fmla="*/ 4 h 6"/>
                <a:gd name="T6" fmla="*/ 7 w 9"/>
                <a:gd name="T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6">
                  <a:moveTo>
                    <a:pt x="7" y="5"/>
                  </a:moveTo>
                  <a:cubicBezTo>
                    <a:pt x="7" y="3"/>
                    <a:pt x="9" y="1"/>
                    <a:pt x="8" y="0"/>
                  </a:cubicBezTo>
                  <a:cubicBezTo>
                    <a:pt x="7" y="0"/>
                    <a:pt x="0" y="4"/>
                    <a:pt x="1" y="4"/>
                  </a:cubicBezTo>
                  <a:cubicBezTo>
                    <a:pt x="5" y="6"/>
                    <a:pt x="3" y="5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8" name="Полилиния 218"/>
            <p:cNvSpPr>
              <a:spLocks/>
            </p:cNvSpPr>
            <p:nvPr/>
          </p:nvSpPr>
          <p:spPr bwMode="auto">
            <a:xfrm>
              <a:off x="346075" y="59547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29" name="Полилиния 219"/>
            <p:cNvSpPr>
              <a:spLocks/>
            </p:cNvSpPr>
            <p:nvPr/>
          </p:nvSpPr>
          <p:spPr bwMode="auto">
            <a:xfrm>
              <a:off x="1755775" y="6792913"/>
              <a:ext cx="19050" cy="15875"/>
            </a:xfrm>
            <a:custGeom>
              <a:avLst/>
              <a:gdLst>
                <a:gd name="T0" fmla="*/ 3 w 6"/>
                <a:gd name="T1" fmla="*/ 5 h 5"/>
                <a:gd name="T2" fmla="*/ 5 w 6"/>
                <a:gd name="T3" fmla="*/ 0 h 5"/>
                <a:gd name="T4" fmla="*/ 4 w 6"/>
                <a:gd name="T5" fmla="*/ 2 h 5"/>
                <a:gd name="T6" fmla="*/ 0 w 6"/>
                <a:gd name="T7" fmla="*/ 1 h 5"/>
                <a:gd name="T8" fmla="*/ 3 w 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cubicBezTo>
                    <a:pt x="3" y="3"/>
                    <a:pt x="6" y="3"/>
                    <a:pt x="5" y="0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3" y="2"/>
                    <a:pt x="2" y="2"/>
                    <a:pt x="0" y="1"/>
                  </a:cubicBezTo>
                  <a:cubicBezTo>
                    <a:pt x="1" y="2"/>
                    <a:pt x="0" y="5"/>
                    <a:pt x="3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0" name="Полилиния 220"/>
            <p:cNvSpPr>
              <a:spLocks/>
            </p:cNvSpPr>
            <p:nvPr/>
          </p:nvSpPr>
          <p:spPr bwMode="auto">
            <a:xfrm>
              <a:off x="31750" y="6208713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1 w 5"/>
                <a:gd name="T3" fmla="*/ 4 h 4"/>
                <a:gd name="T4" fmla="*/ 5 w 5"/>
                <a:gd name="T5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5" y="0"/>
                    <a:pt x="0" y="0"/>
                    <a:pt x="1" y="4"/>
                  </a:cubicBezTo>
                  <a:cubicBezTo>
                    <a:pt x="3" y="4"/>
                    <a:pt x="4" y="3"/>
                    <a:pt x="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1" name="Полилиния 221"/>
            <p:cNvSpPr>
              <a:spLocks/>
            </p:cNvSpPr>
            <p:nvPr/>
          </p:nvSpPr>
          <p:spPr bwMode="auto">
            <a:xfrm>
              <a:off x="6350" y="64436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2" name="Полилиния 222"/>
            <p:cNvSpPr>
              <a:spLocks/>
            </p:cNvSpPr>
            <p:nvPr/>
          </p:nvSpPr>
          <p:spPr bwMode="auto">
            <a:xfrm>
              <a:off x="6350" y="6345238"/>
              <a:ext cx="22225" cy="53975"/>
            </a:xfrm>
            <a:custGeom>
              <a:avLst/>
              <a:gdLst>
                <a:gd name="T0" fmla="*/ 1 w 7"/>
                <a:gd name="T1" fmla="*/ 0 h 17"/>
                <a:gd name="T2" fmla="*/ 0 w 7"/>
                <a:gd name="T3" fmla="*/ 1 h 17"/>
                <a:gd name="T4" fmla="*/ 0 w 7"/>
                <a:gd name="T5" fmla="*/ 17 h 17"/>
                <a:gd name="T6" fmla="*/ 3 w 7"/>
                <a:gd name="T7" fmla="*/ 13 h 17"/>
                <a:gd name="T8" fmla="*/ 1 w 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7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6"/>
                    <a:pt x="2" y="14"/>
                    <a:pt x="3" y="13"/>
                  </a:cubicBezTo>
                  <a:cubicBezTo>
                    <a:pt x="7" y="7"/>
                    <a:pt x="5" y="4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3" name="Полилиния 223"/>
            <p:cNvSpPr>
              <a:spLocks/>
            </p:cNvSpPr>
            <p:nvPr/>
          </p:nvSpPr>
          <p:spPr bwMode="auto">
            <a:xfrm>
              <a:off x="6350" y="6259513"/>
              <a:ext cx="9525" cy="19050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6 h 6"/>
                <a:gd name="T4" fmla="*/ 0 w 3"/>
                <a:gd name="T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3" y="1"/>
                    <a:pt x="2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4" name="Полилиния 224"/>
            <p:cNvSpPr>
              <a:spLocks/>
            </p:cNvSpPr>
            <p:nvPr/>
          </p:nvSpPr>
          <p:spPr bwMode="auto">
            <a:xfrm>
              <a:off x="34925" y="6297613"/>
              <a:ext cx="38100" cy="57150"/>
            </a:xfrm>
            <a:custGeom>
              <a:avLst/>
              <a:gdLst>
                <a:gd name="T0" fmla="*/ 7 w 12"/>
                <a:gd name="T1" fmla="*/ 3 h 18"/>
                <a:gd name="T2" fmla="*/ 7 w 12"/>
                <a:gd name="T3" fmla="*/ 1 h 18"/>
                <a:gd name="T4" fmla="*/ 0 w 12"/>
                <a:gd name="T5" fmla="*/ 15 h 18"/>
                <a:gd name="T6" fmla="*/ 7 w 12"/>
                <a:gd name="T7" fmla="*/ 12 h 18"/>
                <a:gd name="T8" fmla="*/ 7 w 12"/>
                <a:gd name="T9" fmla="*/ 0 h 18"/>
                <a:gd name="T10" fmla="*/ 7 w 12"/>
                <a:gd name="T11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8">
                  <a:moveTo>
                    <a:pt x="7" y="3"/>
                  </a:moveTo>
                  <a:cubicBezTo>
                    <a:pt x="6" y="2"/>
                    <a:pt x="6" y="2"/>
                    <a:pt x="7" y="1"/>
                  </a:cubicBezTo>
                  <a:cubicBezTo>
                    <a:pt x="1" y="3"/>
                    <a:pt x="0" y="10"/>
                    <a:pt x="0" y="15"/>
                  </a:cubicBezTo>
                  <a:cubicBezTo>
                    <a:pt x="3" y="14"/>
                    <a:pt x="4" y="18"/>
                    <a:pt x="7" y="12"/>
                  </a:cubicBezTo>
                  <a:cubicBezTo>
                    <a:pt x="8" y="9"/>
                    <a:pt x="12" y="2"/>
                    <a:pt x="7" y="0"/>
                  </a:cubicBezTo>
                  <a:cubicBezTo>
                    <a:pt x="7" y="1"/>
                    <a:pt x="7" y="2"/>
                    <a:pt x="7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5" name="Полилиния 225"/>
            <p:cNvSpPr>
              <a:spLocks/>
            </p:cNvSpPr>
            <p:nvPr/>
          </p:nvSpPr>
          <p:spPr bwMode="auto">
            <a:xfrm>
              <a:off x="73025" y="6402388"/>
              <a:ext cx="15875" cy="9525"/>
            </a:xfrm>
            <a:custGeom>
              <a:avLst/>
              <a:gdLst>
                <a:gd name="T0" fmla="*/ 4 w 5"/>
                <a:gd name="T1" fmla="*/ 0 h 3"/>
                <a:gd name="T2" fmla="*/ 0 w 5"/>
                <a:gd name="T3" fmla="*/ 1 h 3"/>
                <a:gd name="T4" fmla="*/ 4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cubicBezTo>
                    <a:pt x="5" y="0"/>
                    <a:pt x="0" y="1"/>
                    <a:pt x="0" y="1"/>
                  </a:cubicBezTo>
                  <a:cubicBezTo>
                    <a:pt x="0" y="3"/>
                    <a:pt x="5" y="2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6" name="Полилиния 226"/>
            <p:cNvSpPr>
              <a:spLocks/>
            </p:cNvSpPr>
            <p:nvPr/>
          </p:nvSpPr>
          <p:spPr bwMode="auto">
            <a:xfrm>
              <a:off x="47625" y="6173788"/>
              <a:ext cx="12700" cy="15875"/>
            </a:xfrm>
            <a:custGeom>
              <a:avLst/>
              <a:gdLst>
                <a:gd name="T0" fmla="*/ 4 w 4"/>
                <a:gd name="T1" fmla="*/ 2 h 5"/>
                <a:gd name="T2" fmla="*/ 1 w 4"/>
                <a:gd name="T3" fmla="*/ 0 h 5"/>
                <a:gd name="T4" fmla="*/ 1 w 4"/>
                <a:gd name="T5" fmla="*/ 5 h 5"/>
                <a:gd name="T6" fmla="*/ 4 w 4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5">
                  <a:moveTo>
                    <a:pt x="4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1"/>
                    <a:pt x="0" y="3"/>
                    <a:pt x="1" y="5"/>
                  </a:cubicBezTo>
                  <a:cubicBezTo>
                    <a:pt x="2" y="4"/>
                    <a:pt x="3" y="3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7" name="Полилиния 227"/>
            <p:cNvSpPr>
              <a:spLocks/>
            </p:cNvSpPr>
            <p:nvPr/>
          </p:nvSpPr>
          <p:spPr bwMode="auto">
            <a:xfrm>
              <a:off x="3175" y="6491288"/>
              <a:ext cx="101600" cy="133350"/>
            </a:xfrm>
            <a:custGeom>
              <a:avLst/>
              <a:gdLst>
                <a:gd name="T0" fmla="*/ 5 w 32"/>
                <a:gd name="T1" fmla="*/ 28 h 42"/>
                <a:gd name="T2" fmla="*/ 4 w 32"/>
                <a:gd name="T3" fmla="*/ 33 h 42"/>
                <a:gd name="T4" fmla="*/ 3 w 32"/>
                <a:gd name="T5" fmla="*/ 33 h 42"/>
                <a:gd name="T6" fmla="*/ 2 w 32"/>
                <a:gd name="T7" fmla="*/ 36 h 42"/>
                <a:gd name="T8" fmla="*/ 5 w 32"/>
                <a:gd name="T9" fmla="*/ 37 h 42"/>
                <a:gd name="T10" fmla="*/ 5 w 32"/>
                <a:gd name="T11" fmla="*/ 38 h 42"/>
                <a:gd name="T12" fmla="*/ 19 w 32"/>
                <a:gd name="T13" fmla="*/ 30 h 42"/>
                <a:gd name="T14" fmla="*/ 20 w 32"/>
                <a:gd name="T15" fmla="*/ 29 h 42"/>
                <a:gd name="T16" fmla="*/ 30 w 32"/>
                <a:gd name="T17" fmla="*/ 9 h 42"/>
                <a:gd name="T18" fmla="*/ 28 w 32"/>
                <a:gd name="T19" fmla="*/ 0 h 42"/>
                <a:gd name="T20" fmla="*/ 20 w 32"/>
                <a:gd name="T21" fmla="*/ 10 h 42"/>
                <a:gd name="T22" fmla="*/ 15 w 32"/>
                <a:gd name="T23" fmla="*/ 4 h 42"/>
                <a:gd name="T24" fmla="*/ 7 w 32"/>
                <a:gd name="T25" fmla="*/ 26 h 42"/>
                <a:gd name="T26" fmla="*/ 4 w 32"/>
                <a:gd name="T27" fmla="*/ 19 h 42"/>
                <a:gd name="T28" fmla="*/ 1 w 32"/>
                <a:gd name="T29" fmla="*/ 20 h 42"/>
                <a:gd name="T30" fmla="*/ 1 w 32"/>
                <a:gd name="T31" fmla="*/ 23 h 42"/>
                <a:gd name="T32" fmla="*/ 5 w 32"/>
                <a:gd name="T33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42">
                  <a:moveTo>
                    <a:pt x="5" y="28"/>
                  </a:moveTo>
                  <a:cubicBezTo>
                    <a:pt x="3" y="30"/>
                    <a:pt x="0" y="34"/>
                    <a:pt x="4" y="33"/>
                  </a:cubicBezTo>
                  <a:cubicBezTo>
                    <a:pt x="3" y="34"/>
                    <a:pt x="3" y="36"/>
                    <a:pt x="3" y="33"/>
                  </a:cubicBezTo>
                  <a:cubicBezTo>
                    <a:pt x="2" y="34"/>
                    <a:pt x="2" y="35"/>
                    <a:pt x="2" y="36"/>
                  </a:cubicBezTo>
                  <a:cubicBezTo>
                    <a:pt x="3" y="37"/>
                    <a:pt x="4" y="37"/>
                    <a:pt x="5" y="37"/>
                  </a:cubicBezTo>
                  <a:cubicBezTo>
                    <a:pt x="0" y="42"/>
                    <a:pt x="5" y="39"/>
                    <a:pt x="5" y="38"/>
                  </a:cubicBezTo>
                  <a:cubicBezTo>
                    <a:pt x="6" y="31"/>
                    <a:pt x="15" y="32"/>
                    <a:pt x="19" y="30"/>
                  </a:cubicBezTo>
                  <a:cubicBezTo>
                    <a:pt x="17" y="31"/>
                    <a:pt x="17" y="26"/>
                    <a:pt x="20" y="29"/>
                  </a:cubicBezTo>
                  <a:cubicBezTo>
                    <a:pt x="19" y="19"/>
                    <a:pt x="26" y="16"/>
                    <a:pt x="30" y="9"/>
                  </a:cubicBezTo>
                  <a:cubicBezTo>
                    <a:pt x="32" y="4"/>
                    <a:pt x="32" y="2"/>
                    <a:pt x="28" y="0"/>
                  </a:cubicBezTo>
                  <a:cubicBezTo>
                    <a:pt x="24" y="3"/>
                    <a:pt x="22" y="7"/>
                    <a:pt x="20" y="10"/>
                  </a:cubicBezTo>
                  <a:cubicBezTo>
                    <a:pt x="17" y="8"/>
                    <a:pt x="18" y="5"/>
                    <a:pt x="15" y="4"/>
                  </a:cubicBezTo>
                  <a:cubicBezTo>
                    <a:pt x="16" y="9"/>
                    <a:pt x="14" y="28"/>
                    <a:pt x="7" y="26"/>
                  </a:cubicBezTo>
                  <a:cubicBezTo>
                    <a:pt x="6" y="24"/>
                    <a:pt x="4" y="20"/>
                    <a:pt x="4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3" y="23"/>
                    <a:pt x="3" y="30"/>
                    <a:pt x="5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8" name="Полилиния 228"/>
            <p:cNvSpPr>
              <a:spLocks/>
            </p:cNvSpPr>
            <p:nvPr/>
          </p:nvSpPr>
          <p:spPr bwMode="auto">
            <a:xfrm>
              <a:off x="12700" y="6230938"/>
              <a:ext cx="25400" cy="34925"/>
            </a:xfrm>
            <a:custGeom>
              <a:avLst/>
              <a:gdLst>
                <a:gd name="T0" fmla="*/ 8 w 8"/>
                <a:gd name="T1" fmla="*/ 0 h 11"/>
                <a:gd name="T2" fmla="*/ 2 w 8"/>
                <a:gd name="T3" fmla="*/ 1 h 11"/>
                <a:gd name="T4" fmla="*/ 0 w 8"/>
                <a:gd name="T5" fmla="*/ 5 h 11"/>
                <a:gd name="T6" fmla="*/ 8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8" y="0"/>
                  </a:moveTo>
                  <a:cubicBezTo>
                    <a:pt x="6" y="1"/>
                    <a:pt x="4" y="1"/>
                    <a:pt x="2" y="1"/>
                  </a:cubicBezTo>
                  <a:cubicBezTo>
                    <a:pt x="3" y="3"/>
                    <a:pt x="2" y="4"/>
                    <a:pt x="0" y="5"/>
                  </a:cubicBezTo>
                  <a:cubicBezTo>
                    <a:pt x="2" y="11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39" name="Полилиния 229"/>
            <p:cNvSpPr>
              <a:spLocks/>
            </p:cNvSpPr>
            <p:nvPr/>
          </p:nvSpPr>
          <p:spPr bwMode="auto">
            <a:xfrm>
              <a:off x="15875" y="6618288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0 h 6"/>
                <a:gd name="T4" fmla="*/ 4 w 6"/>
                <a:gd name="T5" fmla="*/ 5 h 6"/>
                <a:gd name="T6" fmla="*/ 4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3"/>
                    <a:pt x="4" y="6"/>
                    <a:pt x="4" y="5"/>
                  </a:cubicBezTo>
                  <a:cubicBezTo>
                    <a:pt x="6" y="3"/>
                    <a:pt x="2" y="3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0" name="Полилиния 230"/>
            <p:cNvSpPr>
              <a:spLocks/>
            </p:cNvSpPr>
            <p:nvPr/>
          </p:nvSpPr>
          <p:spPr bwMode="auto">
            <a:xfrm>
              <a:off x="6350" y="6421438"/>
              <a:ext cx="66675" cy="107950"/>
            </a:xfrm>
            <a:custGeom>
              <a:avLst/>
              <a:gdLst>
                <a:gd name="T0" fmla="*/ 1 w 21"/>
                <a:gd name="T1" fmla="*/ 34 h 34"/>
                <a:gd name="T2" fmla="*/ 14 w 21"/>
                <a:gd name="T3" fmla="*/ 20 h 34"/>
                <a:gd name="T4" fmla="*/ 18 w 21"/>
                <a:gd name="T5" fmla="*/ 10 h 34"/>
                <a:gd name="T6" fmla="*/ 17 w 21"/>
                <a:gd name="T7" fmla="*/ 9 h 34"/>
                <a:gd name="T8" fmla="*/ 20 w 21"/>
                <a:gd name="T9" fmla="*/ 5 h 34"/>
                <a:gd name="T10" fmla="*/ 18 w 21"/>
                <a:gd name="T11" fmla="*/ 6 h 34"/>
                <a:gd name="T12" fmla="*/ 10 w 21"/>
                <a:gd name="T13" fmla="*/ 0 h 34"/>
                <a:gd name="T14" fmla="*/ 11 w 21"/>
                <a:gd name="T15" fmla="*/ 10 h 34"/>
                <a:gd name="T16" fmla="*/ 0 w 21"/>
                <a:gd name="T17" fmla="*/ 16 h 34"/>
                <a:gd name="T18" fmla="*/ 0 w 21"/>
                <a:gd name="T19" fmla="*/ 33 h 34"/>
                <a:gd name="T20" fmla="*/ 1 w 21"/>
                <a:gd name="T2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34">
                  <a:moveTo>
                    <a:pt x="1" y="34"/>
                  </a:moveTo>
                  <a:cubicBezTo>
                    <a:pt x="5" y="29"/>
                    <a:pt x="14" y="24"/>
                    <a:pt x="14" y="20"/>
                  </a:cubicBezTo>
                  <a:cubicBezTo>
                    <a:pt x="15" y="17"/>
                    <a:pt x="13" y="10"/>
                    <a:pt x="18" y="10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8" y="9"/>
                    <a:pt x="21" y="5"/>
                    <a:pt x="20" y="5"/>
                  </a:cubicBezTo>
                  <a:cubicBezTo>
                    <a:pt x="19" y="4"/>
                    <a:pt x="19" y="4"/>
                    <a:pt x="18" y="6"/>
                  </a:cubicBezTo>
                  <a:cubicBezTo>
                    <a:pt x="20" y="1"/>
                    <a:pt x="13" y="0"/>
                    <a:pt x="10" y="0"/>
                  </a:cubicBezTo>
                  <a:cubicBezTo>
                    <a:pt x="7" y="2"/>
                    <a:pt x="11" y="7"/>
                    <a:pt x="11" y="10"/>
                  </a:cubicBezTo>
                  <a:cubicBezTo>
                    <a:pt x="11" y="13"/>
                    <a:pt x="3" y="15"/>
                    <a:pt x="0" y="1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3"/>
                    <a:pt x="2" y="31"/>
                    <a:pt x="1" y="3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1" name="Полилиния 231"/>
            <p:cNvSpPr>
              <a:spLocks/>
            </p:cNvSpPr>
            <p:nvPr/>
          </p:nvSpPr>
          <p:spPr bwMode="auto">
            <a:xfrm>
              <a:off x="250825" y="597058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2" name="Полилиния 232"/>
            <p:cNvSpPr>
              <a:spLocks/>
            </p:cNvSpPr>
            <p:nvPr/>
          </p:nvSpPr>
          <p:spPr bwMode="auto">
            <a:xfrm>
              <a:off x="234950" y="5681663"/>
              <a:ext cx="31750" cy="12700"/>
            </a:xfrm>
            <a:custGeom>
              <a:avLst/>
              <a:gdLst>
                <a:gd name="T0" fmla="*/ 10 w 10"/>
                <a:gd name="T1" fmla="*/ 4 h 4"/>
                <a:gd name="T2" fmla="*/ 6 w 10"/>
                <a:gd name="T3" fmla="*/ 0 h 4"/>
                <a:gd name="T4" fmla="*/ 10 w 10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4">
                  <a:moveTo>
                    <a:pt x="10" y="4"/>
                  </a:moveTo>
                  <a:cubicBezTo>
                    <a:pt x="8" y="3"/>
                    <a:pt x="7" y="1"/>
                    <a:pt x="6" y="0"/>
                  </a:cubicBezTo>
                  <a:cubicBezTo>
                    <a:pt x="0" y="1"/>
                    <a:pt x="9" y="4"/>
                    <a:pt x="1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3" name="Полилиния 233"/>
            <p:cNvSpPr>
              <a:spLocks/>
            </p:cNvSpPr>
            <p:nvPr/>
          </p:nvSpPr>
          <p:spPr bwMode="auto">
            <a:xfrm>
              <a:off x="225425" y="5662613"/>
              <a:ext cx="31750" cy="31750"/>
            </a:xfrm>
            <a:custGeom>
              <a:avLst/>
              <a:gdLst>
                <a:gd name="T0" fmla="*/ 8 w 10"/>
                <a:gd name="T1" fmla="*/ 0 h 10"/>
                <a:gd name="T2" fmla="*/ 5 w 10"/>
                <a:gd name="T3" fmla="*/ 6 h 10"/>
                <a:gd name="T4" fmla="*/ 4 w 10"/>
                <a:gd name="T5" fmla="*/ 8 h 10"/>
                <a:gd name="T6" fmla="*/ 5 w 10"/>
                <a:gd name="T7" fmla="*/ 10 h 10"/>
                <a:gd name="T8" fmla="*/ 10 w 10"/>
                <a:gd name="T9" fmla="*/ 2 h 10"/>
                <a:gd name="T10" fmla="*/ 8 w 10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0">
                  <a:moveTo>
                    <a:pt x="8" y="0"/>
                  </a:moveTo>
                  <a:cubicBezTo>
                    <a:pt x="6" y="0"/>
                    <a:pt x="0" y="6"/>
                    <a:pt x="5" y="6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8"/>
                    <a:pt x="5" y="8"/>
                    <a:pt x="5" y="10"/>
                  </a:cubicBezTo>
                  <a:cubicBezTo>
                    <a:pt x="7" y="8"/>
                    <a:pt x="10" y="4"/>
                    <a:pt x="10" y="2"/>
                  </a:cubicBezTo>
                  <a:cubicBezTo>
                    <a:pt x="9" y="3"/>
                    <a:pt x="8" y="2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4" name="Полилиния 234"/>
            <p:cNvSpPr>
              <a:spLocks/>
            </p:cNvSpPr>
            <p:nvPr/>
          </p:nvSpPr>
          <p:spPr bwMode="auto">
            <a:xfrm>
              <a:off x="231775" y="5688013"/>
              <a:ext cx="6350" cy="9525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0"/>
                    <a:pt x="0" y="3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5" name="Полилиния 235"/>
            <p:cNvSpPr>
              <a:spLocks/>
            </p:cNvSpPr>
            <p:nvPr/>
          </p:nvSpPr>
          <p:spPr bwMode="auto">
            <a:xfrm>
              <a:off x="244475" y="5745163"/>
              <a:ext cx="38100" cy="44450"/>
            </a:xfrm>
            <a:custGeom>
              <a:avLst/>
              <a:gdLst>
                <a:gd name="T0" fmla="*/ 8 w 12"/>
                <a:gd name="T1" fmla="*/ 12 h 14"/>
                <a:gd name="T2" fmla="*/ 6 w 12"/>
                <a:gd name="T3" fmla="*/ 9 h 14"/>
                <a:gd name="T4" fmla="*/ 7 w 12"/>
                <a:gd name="T5" fmla="*/ 2 h 14"/>
                <a:gd name="T6" fmla="*/ 0 w 12"/>
                <a:gd name="T7" fmla="*/ 10 h 14"/>
                <a:gd name="T8" fmla="*/ 2 w 12"/>
                <a:gd name="T9" fmla="*/ 13 h 14"/>
                <a:gd name="T10" fmla="*/ 8 w 12"/>
                <a:gd name="T11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8" y="12"/>
                  </a:moveTo>
                  <a:cubicBezTo>
                    <a:pt x="7" y="11"/>
                    <a:pt x="10" y="9"/>
                    <a:pt x="6" y="9"/>
                  </a:cubicBezTo>
                  <a:cubicBezTo>
                    <a:pt x="11" y="7"/>
                    <a:pt x="12" y="0"/>
                    <a:pt x="7" y="2"/>
                  </a:cubicBezTo>
                  <a:cubicBezTo>
                    <a:pt x="3" y="3"/>
                    <a:pt x="4" y="9"/>
                    <a:pt x="0" y="10"/>
                  </a:cubicBezTo>
                  <a:cubicBezTo>
                    <a:pt x="0" y="11"/>
                    <a:pt x="3" y="10"/>
                    <a:pt x="2" y="13"/>
                  </a:cubicBezTo>
                  <a:cubicBezTo>
                    <a:pt x="5" y="14"/>
                    <a:pt x="5" y="11"/>
                    <a:pt x="8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6" name="Полилиния 236"/>
            <p:cNvSpPr>
              <a:spLocks/>
            </p:cNvSpPr>
            <p:nvPr/>
          </p:nvSpPr>
          <p:spPr bwMode="auto">
            <a:xfrm>
              <a:off x="215900" y="5811838"/>
              <a:ext cx="38100" cy="60325"/>
            </a:xfrm>
            <a:custGeom>
              <a:avLst/>
              <a:gdLst>
                <a:gd name="T0" fmla="*/ 4 w 12"/>
                <a:gd name="T1" fmla="*/ 3 h 19"/>
                <a:gd name="T2" fmla="*/ 0 w 12"/>
                <a:gd name="T3" fmla="*/ 18 h 19"/>
                <a:gd name="T4" fmla="*/ 9 w 12"/>
                <a:gd name="T5" fmla="*/ 0 h 19"/>
                <a:gd name="T6" fmla="*/ 4 w 12"/>
                <a:gd name="T7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4" y="3"/>
                  </a:moveTo>
                  <a:cubicBezTo>
                    <a:pt x="0" y="1"/>
                    <a:pt x="0" y="14"/>
                    <a:pt x="0" y="18"/>
                  </a:cubicBezTo>
                  <a:cubicBezTo>
                    <a:pt x="5" y="19"/>
                    <a:pt x="12" y="5"/>
                    <a:pt x="9" y="0"/>
                  </a:cubicBezTo>
                  <a:cubicBezTo>
                    <a:pt x="7" y="0"/>
                    <a:pt x="3" y="0"/>
                    <a:pt x="4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7" name="Полилиния 237"/>
            <p:cNvSpPr>
              <a:spLocks/>
            </p:cNvSpPr>
            <p:nvPr/>
          </p:nvSpPr>
          <p:spPr bwMode="auto">
            <a:xfrm>
              <a:off x="104775" y="5519738"/>
              <a:ext cx="82550" cy="161925"/>
            </a:xfrm>
            <a:custGeom>
              <a:avLst/>
              <a:gdLst>
                <a:gd name="T0" fmla="*/ 13 w 26"/>
                <a:gd name="T1" fmla="*/ 43 h 51"/>
                <a:gd name="T2" fmla="*/ 16 w 26"/>
                <a:gd name="T3" fmla="*/ 39 h 51"/>
                <a:gd name="T4" fmla="*/ 15 w 26"/>
                <a:gd name="T5" fmla="*/ 32 h 51"/>
                <a:gd name="T6" fmla="*/ 26 w 26"/>
                <a:gd name="T7" fmla="*/ 1 h 51"/>
                <a:gd name="T8" fmla="*/ 17 w 26"/>
                <a:gd name="T9" fmla="*/ 12 h 51"/>
                <a:gd name="T10" fmla="*/ 9 w 26"/>
                <a:gd name="T11" fmla="*/ 18 h 51"/>
                <a:gd name="T12" fmla="*/ 8 w 26"/>
                <a:gd name="T13" fmla="*/ 23 h 51"/>
                <a:gd name="T14" fmla="*/ 1 w 26"/>
                <a:gd name="T15" fmla="*/ 37 h 51"/>
                <a:gd name="T16" fmla="*/ 0 w 26"/>
                <a:gd name="T17" fmla="*/ 47 h 51"/>
                <a:gd name="T18" fmla="*/ 1 w 26"/>
                <a:gd name="T19" fmla="*/ 50 h 51"/>
                <a:gd name="T20" fmla="*/ 13 w 26"/>
                <a:gd name="T21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51">
                  <a:moveTo>
                    <a:pt x="13" y="43"/>
                  </a:moveTo>
                  <a:cubicBezTo>
                    <a:pt x="13" y="44"/>
                    <a:pt x="16" y="39"/>
                    <a:pt x="16" y="39"/>
                  </a:cubicBezTo>
                  <a:cubicBezTo>
                    <a:pt x="18" y="34"/>
                    <a:pt x="14" y="37"/>
                    <a:pt x="15" y="32"/>
                  </a:cubicBezTo>
                  <a:cubicBezTo>
                    <a:pt x="21" y="23"/>
                    <a:pt x="23" y="12"/>
                    <a:pt x="26" y="1"/>
                  </a:cubicBezTo>
                  <a:cubicBezTo>
                    <a:pt x="19" y="0"/>
                    <a:pt x="19" y="5"/>
                    <a:pt x="17" y="12"/>
                  </a:cubicBezTo>
                  <a:cubicBezTo>
                    <a:pt x="16" y="14"/>
                    <a:pt x="8" y="24"/>
                    <a:pt x="9" y="18"/>
                  </a:cubicBezTo>
                  <a:cubicBezTo>
                    <a:pt x="8" y="19"/>
                    <a:pt x="7" y="21"/>
                    <a:pt x="8" y="23"/>
                  </a:cubicBezTo>
                  <a:cubicBezTo>
                    <a:pt x="11" y="21"/>
                    <a:pt x="4" y="35"/>
                    <a:pt x="1" y="37"/>
                  </a:cubicBezTo>
                  <a:cubicBezTo>
                    <a:pt x="1" y="41"/>
                    <a:pt x="2" y="43"/>
                    <a:pt x="0" y="47"/>
                  </a:cubicBezTo>
                  <a:cubicBezTo>
                    <a:pt x="3" y="45"/>
                    <a:pt x="1" y="50"/>
                    <a:pt x="1" y="50"/>
                  </a:cubicBezTo>
                  <a:cubicBezTo>
                    <a:pt x="9" y="51"/>
                    <a:pt x="7" y="38"/>
                    <a:pt x="13" y="4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8" name="Полилиния 238"/>
            <p:cNvSpPr>
              <a:spLocks/>
            </p:cNvSpPr>
            <p:nvPr/>
          </p:nvSpPr>
          <p:spPr bwMode="auto">
            <a:xfrm>
              <a:off x="193675" y="5700713"/>
              <a:ext cx="47625" cy="85725"/>
            </a:xfrm>
            <a:custGeom>
              <a:avLst/>
              <a:gdLst>
                <a:gd name="T0" fmla="*/ 4 w 15"/>
                <a:gd name="T1" fmla="*/ 26 h 27"/>
                <a:gd name="T2" fmla="*/ 7 w 15"/>
                <a:gd name="T3" fmla="*/ 22 h 27"/>
                <a:gd name="T4" fmla="*/ 5 w 15"/>
                <a:gd name="T5" fmla="*/ 23 h 27"/>
                <a:gd name="T6" fmla="*/ 9 w 15"/>
                <a:gd name="T7" fmla="*/ 19 h 27"/>
                <a:gd name="T8" fmla="*/ 10 w 15"/>
                <a:gd name="T9" fmla="*/ 7 h 27"/>
                <a:gd name="T10" fmla="*/ 8 w 15"/>
                <a:gd name="T11" fmla="*/ 0 h 27"/>
                <a:gd name="T12" fmla="*/ 3 w 15"/>
                <a:gd name="T13" fmla="*/ 18 h 27"/>
                <a:gd name="T14" fmla="*/ 4 w 15"/>
                <a:gd name="T15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7">
                  <a:moveTo>
                    <a:pt x="4" y="26"/>
                  </a:moveTo>
                  <a:cubicBezTo>
                    <a:pt x="5" y="25"/>
                    <a:pt x="6" y="23"/>
                    <a:pt x="7" y="22"/>
                  </a:cubicBezTo>
                  <a:cubicBezTo>
                    <a:pt x="6" y="22"/>
                    <a:pt x="5" y="22"/>
                    <a:pt x="5" y="23"/>
                  </a:cubicBezTo>
                  <a:cubicBezTo>
                    <a:pt x="5" y="19"/>
                    <a:pt x="14" y="20"/>
                    <a:pt x="9" y="19"/>
                  </a:cubicBezTo>
                  <a:cubicBezTo>
                    <a:pt x="11" y="13"/>
                    <a:pt x="15" y="14"/>
                    <a:pt x="10" y="7"/>
                  </a:cubicBezTo>
                  <a:cubicBezTo>
                    <a:pt x="7" y="1"/>
                    <a:pt x="11" y="4"/>
                    <a:pt x="8" y="0"/>
                  </a:cubicBezTo>
                  <a:cubicBezTo>
                    <a:pt x="8" y="7"/>
                    <a:pt x="5" y="12"/>
                    <a:pt x="3" y="18"/>
                  </a:cubicBezTo>
                  <a:cubicBezTo>
                    <a:pt x="0" y="27"/>
                    <a:pt x="4" y="20"/>
                    <a:pt x="4" y="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49" name="Полилиния 239"/>
            <p:cNvSpPr>
              <a:spLocks/>
            </p:cNvSpPr>
            <p:nvPr/>
          </p:nvSpPr>
          <p:spPr bwMode="auto">
            <a:xfrm>
              <a:off x="57150" y="5294313"/>
              <a:ext cx="66675" cy="53975"/>
            </a:xfrm>
            <a:custGeom>
              <a:avLst/>
              <a:gdLst>
                <a:gd name="T0" fmla="*/ 1 w 21"/>
                <a:gd name="T1" fmla="*/ 5 h 17"/>
                <a:gd name="T2" fmla="*/ 0 w 21"/>
                <a:gd name="T3" fmla="*/ 4 h 17"/>
                <a:gd name="T4" fmla="*/ 7 w 21"/>
                <a:gd name="T5" fmla="*/ 11 h 17"/>
                <a:gd name="T6" fmla="*/ 17 w 21"/>
                <a:gd name="T7" fmla="*/ 17 h 17"/>
                <a:gd name="T8" fmla="*/ 12 w 21"/>
                <a:gd name="T9" fmla="*/ 4 h 17"/>
                <a:gd name="T10" fmla="*/ 2 w 21"/>
                <a:gd name="T11" fmla="*/ 0 h 17"/>
                <a:gd name="T12" fmla="*/ 1 w 21"/>
                <a:gd name="T1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17">
                  <a:moveTo>
                    <a:pt x="1" y="5"/>
                  </a:moveTo>
                  <a:cubicBezTo>
                    <a:pt x="1" y="5"/>
                    <a:pt x="0" y="4"/>
                    <a:pt x="0" y="4"/>
                  </a:cubicBezTo>
                  <a:cubicBezTo>
                    <a:pt x="3" y="7"/>
                    <a:pt x="6" y="8"/>
                    <a:pt x="7" y="11"/>
                  </a:cubicBezTo>
                  <a:cubicBezTo>
                    <a:pt x="9" y="17"/>
                    <a:pt x="13" y="13"/>
                    <a:pt x="17" y="17"/>
                  </a:cubicBezTo>
                  <a:cubicBezTo>
                    <a:pt x="21" y="12"/>
                    <a:pt x="7" y="9"/>
                    <a:pt x="12" y="4"/>
                  </a:cubicBezTo>
                  <a:cubicBezTo>
                    <a:pt x="12" y="0"/>
                    <a:pt x="3" y="5"/>
                    <a:pt x="2" y="0"/>
                  </a:cubicBezTo>
                  <a:cubicBezTo>
                    <a:pt x="1" y="2"/>
                    <a:pt x="0" y="3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0" name="Полилиния 240"/>
            <p:cNvSpPr>
              <a:spLocks/>
            </p:cNvSpPr>
            <p:nvPr/>
          </p:nvSpPr>
          <p:spPr bwMode="auto">
            <a:xfrm>
              <a:off x="263525" y="5862638"/>
              <a:ext cx="25400" cy="31750"/>
            </a:xfrm>
            <a:custGeom>
              <a:avLst/>
              <a:gdLst>
                <a:gd name="T0" fmla="*/ 8 w 8"/>
                <a:gd name="T1" fmla="*/ 0 h 10"/>
                <a:gd name="T2" fmla="*/ 5 w 8"/>
                <a:gd name="T3" fmla="*/ 1 h 10"/>
                <a:gd name="T4" fmla="*/ 2 w 8"/>
                <a:gd name="T5" fmla="*/ 5 h 10"/>
                <a:gd name="T6" fmla="*/ 2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cubicBezTo>
                    <a:pt x="8" y="0"/>
                    <a:pt x="5" y="0"/>
                    <a:pt x="5" y="1"/>
                  </a:cubicBezTo>
                  <a:cubicBezTo>
                    <a:pt x="6" y="3"/>
                    <a:pt x="3" y="3"/>
                    <a:pt x="2" y="5"/>
                  </a:cubicBezTo>
                  <a:cubicBezTo>
                    <a:pt x="5" y="8"/>
                    <a:pt x="0" y="7"/>
                    <a:pt x="2" y="10"/>
                  </a:cubicBezTo>
                  <a:cubicBezTo>
                    <a:pt x="4" y="9"/>
                    <a:pt x="8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1" name="Полилиния 241"/>
            <p:cNvSpPr>
              <a:spLocks/>
            </p:cNvSpPr>
            <p:nvPr/>
          </p:nvSpPr>
          <p:spPr bwMode="auto">
            <a:xfrm>
              <a:off x="231775" y="5513388"/>
              <a:ext cx="34925" cy="69850"/>
            </a:xfrm>
            <a:custGeom>
              <a:avLst/>
              <a:gdLst>
                <a:gd name="T0" fmla="*/ 0 w 11"/>
                <a:gd name="T1" fmla="*/ 1 h 22"/>
                <a:gd name="T2" fmla="*/ 3 w 11"/>
                <a:gd name="T3" fmla="*/ 16 h 22"/>
                <a:gd name="T4" fmla="*/ 9 w 11"/>
                <a:gd name="T5" fmla="*/ 13 h 22"/>
                <a:gd name="T6" fmla="*/ 2 w 11"/>
                <a:gd name="T7" fmla="*/ 6 h 22"/>
                <a:gd name="T8" fmla="*/ 2 w 11"/>
                <a:gd name="T9" fmla="*/ 1 h 22"/>
                <a:gd name="T10" fmla="*/ 0 w 11"/>
                <a:gd name="T11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2">
                  <a:moveTo>
                    <a:pt x="0" y="1"/>
                  </a:moveTo>
                  <a:cubicBezTo>
                    <a:pt x="0" y="6"/>
                    <a:pt x="4" y="11"/>
                    <a:pt x="3" y="16"/>
                  </a:cubicBezTo>
                  <a:cubicBezTo>
                    <a:pt x="11" y="18"/>
                    <a:pt x="7" y="22"/>
                    <a:pt x="9" y="13"/>
                  </a:cubicBezTo>
                  <a:cubicBezTo>
                    <a:pt x="6" y="13"/>
                    <a:pt x="3" y="2"/>
                    <a:pt x="2" y="6"/>
                  </a:cubicBezTo>
                  <a:cubicBezTo>
                    <a:pt x="2" y="4"/>
                    <a:pt x="2" y="3"/>
                    <a:pt x="2" y="1"/>
                  </a:cubicBezTo>
                  <a:cubicBezTo>
                    <a:pt x="2" y="0"/>
                    <a:pt x="0" y="3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2" name="Полилиния 242"/>
            <p:cNvSpPr>
              <a:spLocks/>
            </p:cNvSpPr>
            <p:nvPr/>
          </p:nvSpPr>
          <p:spPr bwMode="auto">
            <a:xfrm>
              <a:off x="88900" y="5437188"/>
              <a:ext cx="31750" cy="31750"/>
            </a:xfrm>
            <a:custGeom>
              <a:avLst/>
              <a:gdLst>
                <a:gd name="T0" fmla="*/ 9 w 10"/>
                <a:gd name="T1" fmla="*/ 10 h 10"/>
                <a:gd name="T2" fmla="*/ 10 w 10"/>
                <a:gd name="T3" fmla="*/ 1 h 10"/>
                <a:gd name="T4" fmla="*/ 0 w 10"/>
                <a:gd name="T5" fmla="*/ 7 h 10"/>
                <a:gd name="T6" fmla="*/ 9 w 10"/>
                <a:gd name="T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0">
                  <a:moveTo>
                    <a:pt x="9" y="10"/>
                  </a:moveTo>
                  <a:cubicBezTo>
                    <a:pt x="9" y="8"/>
                    <a:pt x="10" y="1"/>
                    <a:pt x="10" y="1"/>
                  </a:cubicBezTo>
                  <a:cubicBezTo>
                    <a:pt x="3" y="0"/>
                    <a:pt x="4" y="6"/>
                    <a:pt x="0" y="7"/>
                  </a:cubicBezTo>
                  <a:cubicBezTo>
                    <a:pt x="0" y="10"/>
                    <a:pt x="6" y="10"/>
                    <a:pt x="9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3" name="Полилиния 243"/>
            <p:cNvSpPr>
              <a:spLocks/>
            </p:cNvSpPr>
            <p:nvPr/>
          </p:nvSpPr>
          <p:spPr bwMode="auto">
            <a:xfrm>
              <a:off x="76200" y="5475288"/>
              <a:ext cx="38100" cy="31750"/>
            </a:xfrm>
            <a:custGeom>
              <a:avLst/>
              <a:gdLst>
                <a:gd name="T0" fmla="*/ 3 w 12"/>
                <a:gd name="T1" fmla="*/ 10 h 10"/>
                <a:gd name="T2" fmla="*/ 9 w 12"/>
                <a:gd name="T3" fmla="*/ 0 h 10"/>
                <a:gd name="T4" fmla="*/ 3 w 12"/>
                <a:gd name="T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0">
                  <a:moveTo>
                    <a:pt x="3" y="10"/>
                  </a:moveTo>
                  <a:cubicBezTo>
                    <a:pt x="6" y="8"/>
                    <a:pt x="12" y="6"/>
                    <a:pt x="9" y="0"/>
                  </a:cubicBezTo>
                  <a:cubicBezTo>
                    <a:pt x="3" y="1"/>
                    <a:pt x="0" y="3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4" name="Полилиния 244"/>
            <p:cNvSpPr>
              <a:spLocks/>
            </p:cNvSpPr>
            <p:nvPr/>
          </p:nvSpPr>
          <p:spPr bwMode="auto">
            <a:xfrm>
              <a:off x="98425" y="5332413"/>
              <a:ext cx="127000" cy="149225"/>
            </a:xfrm>
            <a:custGeom>
              <a:avLst/>
              <a:gdLst>
                <a:gd name="T0" fmla="*/ 17 w 40"/>
                <a:gd name="T1" fmla="*/ 20 h 47"/>
                <a:gd name="T2" fmla="*/ 24 w 40"/>
                <a:gd name="T3" fmla="*/ 29 h 47"/>
                <a:gd name="T4" fmla="*/ 35 w 40"/>
                <a:gd name="T5" fmla="*/ 45 h 47"/>
                <a:gd name="T6" fmla="*/ 39 w 40"/>
                <a:gd name="T7" fmla="*/ 47 h 47"/>
                <a:gd name="T8" fmla="*/ 30 w 40"/>
                <a:gd name="T9" fmla="*/ 33 h 47"/>
                <a:gd name="T10" fmla="*/ 24 w 40"/>
                <a:gd name="T11" fmla="*/ 21 h 47"/>
                <a:gd name="T12" fmla="*/ 14 w 40"/>
                <a:gd name="T13" fmla="*/ 7 h 47"/>
                <a:gd name="T14" fmla="*/ 11 w 40"/>
                <a:gd name="T15" fmla="*/ 10 h 47"/>
                <a:gd name="T16" fmla="*/ 17 w 4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7">
                  <a:moveTo>
                    <a:pt x="17" y="20"/>
                  </a:moveTo>
                  <a:cubicBezTo>
                    <a:pt x="21" y="23"/>
                    <a:pt x="23" y="25"/>
                    <a:pt x="24" y="29"/>
                  </a:cubicBezTo>
                  <a:cubicBezTo>
                    <a:pt x="27" y="26"/>
                    <a:pt x="36" y="42"/>
                    <a:pt x="35" y="45"/>
                  </a:cubicBezTo>
                  <a:cubicBezTo>
                    <a:pt x="37" y="43"/>
                    <a:pt x="37" y="47"/>
                    <a:pt x="39" y="47"/>
                  </a:cubicBezTo>
                  <a:cubicBezTo>
                    <a:pt x="40" y="44"/>
                    <a:pt x="36" y="28"/>
                    <a:pt x="30" y="33"/>
                  </a:cubicBezTo>
                  <a:cubicBezTo>
                    <a:pt x="32" y="27"/>
                    <a:pt x="27" y="26"/>
                    <a:pt x="24" y="21"/>
                  </a:cubicBezTo>
                  <a:cubicBezTo>
                    <a:pt x="21" y="18"/>
                    <a:pt x="14" y="11"/>
                    <a:pt x="14" y="7"/>
                  </a:cubicBezTo>
                  <a:cubicBezTo>
                    <a:pt x="14" y="4"/>
                    <a:pt x="0" y="0"/>
                    <a:pt x="11" y="10"/>
                  </a:cubicBezTo>
                  <a:cubicBezTo>
                    <a:pt x="14" y="14"/>
                    <a:pt x="13" y="16"/>
                    <a:pt x="17" y="2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5" name="Полилиния 245"/>
            <p:cNvSpPr>
              <a:spLocks/>
            </p:cNvSpPr>
            <p:nvPr/>
          </p:nvSpPr>
          <p:spPr bwMode="auto">
            <a:xfrm>
              <a:off x="215900" y="5481638"/>
              <a:ext cx="22225" cy="22225"/>
            </a:xfrm>
            <a:custGeom>
              <a:avLst/>
              <a:gdLst>
                <a:gd name="T0" fmla="*/ 1 w 7"/>
                <a:gd name="T1" fmla="*/ 5 h 7"/>
                <a:gd name="T2" fmla="*/ 7 w 7"/>
                <a:gd name="T3" fmla="*/ 7 h 7"/>
                <a:gd name="T4" fmla="*/ 4 w 7"/>
                <a:gd name="T5" fmla="*/ 4 h 7"/>
                <a:gd name="T6" fmla="*/ 5 w 7"/>
                <a:gd name="T7" fmla="*/ 1 h 7"/>
                <a:gd name="T8" fmla="*/ 4 w 7"/>
                <a:gd name="T9" fmla="*/ 0 h 7"/>
                <a:gd name="T10" fmla="*/ 1 w 7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1" y="5"/>
                  </a:moveTo>
                  <a:cubicBezTo>
                    <a:pt x="1" y="7"/>
                    <a:pt x="7" y="6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5" y="4"/>
                    <a:pt x="5" y="3"/>
                    <a:pt x="5" y="1"/>
                  </a:cubicBezTo>
                  <a:cubicBezTo>
                    <a:pt x="3" y="3"/>
                    <a:pt x="3" y="2"/>
                    <a:pt x="4" y="0"/>
                  </a:cubicBezTo>
                  <a:cubicBezTo>
                    <a:pt x="3" y="0"/>
                    <a:pt x="0" y="5"/>
                    <a:pt x="1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6" name="Полилиния 246"/>
            <p:cNvSpPr>
              <a:spLocks/>
            </p:cNvSpPr>
            <p:nvPr/>
          </p:nvSpPr>
          <p:spPr bwMode="auto">
            <a:xfrm>
              <a:off x="88900" y="5487988"/>
              <a:ext cx="63500" cy="114300"/>
            </a:xfrm>
            <a:custGeom>
              <a:avLst/>
              <a:gdLst>
                <a:gd name="T0" fmla="*/ 6 w 20"/>
                <a:gd name="T1" fmla="*/ 36 h 36"/>
                <a:gd name="T2" fmla="*/ 6 w 20"/>
                <a:gd name="T3" fmla="*/ 31 h 36"/>
                <a:gd name="T4" fmla="*/ 15 w 20"/>
                <a:gd name="T5" fmla="*/ 27 h 36"/>
                <a:gd name="T6" fmla="*/ 15 w 20"/>
                <a:gd name="T7" fmla="*/ 11 h 36"/>
                <a:gd name="T8" fmla="*/ 20 w 20"/>
                <a:gd name="T9" fmla="*/ 5 h 36"/>
                <a:gd name="T10" fmla="*/ 18 w 20"/>
                <a:gd name="T11" fmla="*/ 0 h 36"/>
                <a:gd name="T12" fmla="*/ 9 w 20"/>
                <a:gd name="T13" fmla="*/ 14 h 36"/>
                <a:gd name="T14" fmla="*/ 2 w 20"/>
                <a:gd name="T15" fmla="*/ 16 h 36"/>
                <a:gd name="T16" fmla="*/ 6 w 20"/>
                <a:gd name="T1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36">
                  <a:moveTo>
                    <a:pt x="6" y="36"/>
                  </a:moveTo>
                  <a:cubicBezTo>
                    <a:pt x="5" y="35"/>
                    <a:pt x="9" y="30"/>
                    <a:pt x="6" y="31"/>
                  </a:cubicBezTo>
                  <a:cubicBezTo>
                    <a:pt x="7" y="28"/>
                    <a:pt x="12" y="27"/>
                    <a:pt x="15" y="27"/>
                  </a:cubicBezTo>
                  <a:cubicBezTo>
                    <a:pt x="11" y="25"/>
                    <a:pt x="14" y="14"/>
                    <a:pt x="15" y="11"/>
                  </a:cubicBezTo>
                  <a:cubicBezTo>
                    <a:pt x="17" y="9"/>
                    <a:pt x="18" y="7"/>
                    <a:pt x="20" y="5"/>
                  </a:cubicBezTo>
                  <a:cubicBezTo>
                    <a:pt x="19" y="5"/>
                    <a:pt x="18" y="0"/>
                    <a:pt x="18" y="0"/>
                  </a:cubicBezTo>
                  <a:cubicBezTo>
                    <a:pt x="11" y="0"/>
                    <a:pt x="11" y="14"/>
                    <a:pt x="9" y="14"/>
                  </a:cubicBezTo>
                  <a:cubicBezTo>
                    <a:pt x="3" y="19"/>
                    <a:pt x="7" y="16"/>
                    <a:pt x="2" y="16"/>
                  </a:cubicBezTo>
                  <a:cubicBezTo>
                    <a:pt x="3" y="19"/>
                    <a:pt x="0" y="33"/>
                    <a:pt x="6" y="3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7" name="Полилиния 247"/>
            <p:cNvSpPr>
              <a:spLocks/>
            </p:cNvSpPr>
            <p:nvPr/>
          </p:nvSpPr>
          <p:spPr bwMode="auto">
            <a:xfrm>
              <a:off x="2397125" y="6834188"/>
              <a:ext cx="101600" cy="25400"/>
            </a:xfrm>
            <a:custGeom>
              <a:avLst/>
              <a:gdLst>
                <a:gd name="T0" fmla="*/ 28 w 32"/>
                <a:gd name="T1" fmla="*/ 6 h 8"/>
                <a:gd name="T2" fmla="*/ 30 w 32"/>
                <a:gd name="T3" fmla="*/ 8 h 8"/>
                <a:gd name="T4" fmla="*/ 13 w 32"/>
                <a:gd name="T5" fmla="*/ 0 h 8"/>
                <a:gd name="T6" fmla="*/ 0 w 32"/>
                <a:gd name="T7" fmla="*/ 1 h 8"/>
                <a:gd name="T8" fmla="*/ 28 w 32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8">
                  <a:moveTo>
                    <a:pt x="28" y="6"/>
                  </a:moveTo>
                  <a:cubicBezTo>
                    <a:pt x="29" y="7"/>
                    <a:pt x="30" y="7"/>
                    <a:pt x="30" y="8"/>
                  </a:cubicBezTo>
                  <a:cubicBezTo>
                    <a:pt x="32" y="4"/>
                    <a:pt x="16" y="0"/>
                    <a:pt x="13" y="0"/>
                  </a:cubicBezTo>
                  <a:cubicBezTo>
                    <a:pt x="9" y="0"/>
                    <a:pt x="0" y="1"/>
                    <a:pt x="0" y="1"/>
                  </a:cubicBezTo>
                  <a:cubicBezTo>
                    <a:pt x="4" y="2"/>
                    <a:pt x="26" y="8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8" name="Полилиния 248"/>
            <p:cNvSpPr>
              <a:spLocks/>
            </p:cNvSpPr>
            <p:nvPr/>
          </p:nvSpPr>
          <p:spPr bwMode="auto">
            <a:xfrm>
              <a:off x="260350" y="5580063"/>
              <a:ext cx="15875" cy="28575"/>
            </a:xfrm>
            <a:custGeom>
              <a:avLst/>
              <a:gdLst>
                <a:gd name="T0" fmla="*/ 5 w 5"/>
                <a:gd name="T1" fmla="*/ 9 h 9"/>
                <a:gd name="T2" fmla="*/ 5 w 5"/>
                <a:gd name="T3" fmla="*/ 6 h 9"/>
                <a:gd name="T4" fmla="*/ 2 w 5"/>
                <a:gd name="T5" fmla="*/ 1 h 9"/>
                <a:gd name="T6" fmla="*/ 0 w 5"/>
                <a:gd name="T7" fmla="*/ 4 h 9"/>
                <a:gd name="T8" fmla="*/ 5 w 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cubicBezTo>
                    <a:pt x="5" y="8"/>
                    <a:pt x="5" y="7"/>
                    <a:pt x="5" y="6"/>
                  </a:cubicBezTo>
                  <a:cubicBezTo>
                    <a:pt x="5" y="9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7"/>
                    <a:pt x="3" y="7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59" name="Полилиния 249"/>
            <p:cNvSpPr>
              <a:spLocks/>
            </p:cNvSpPr>
            <p:nvPr/>
          </p:nvSpPr>
          <p:spPr bwMode="auto">
            <a:xfrm>
              <a:off x="260350" y="55927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0" name="Полилиния 250"/>
            <p:cNvSpPr>
              <a:spLocks/>
            </p:cNvSpPr>
            <p:nvPr/>
          </p:nvSpPr>
          <p:spPr bwMode="auto">
            <a:xfrm>
              <a:off x="161925" y="5894388"/>
              <a:ext cx="104775" cy="174625"/>
            </a:xfrm>
            <a:custGeom>
              <a:avLst/>
              <a:gdLst>
                <a:gd name="T0" fmla="*/ 32 w 33"/>
                <a:gd name="T1" fmla="*/ 0 h 55"/>
                <a:gd name="T2" fmla="*/ 20 w 33"/>
                <a:gd name="T3" fmla="*/ 17 h 55"/>
                <a:gd name="T4" fmla="*/ 6 w 33"/>
                <a:gd name="T5" fmla="*/ 36 h 55"/>
                <a:gd name="T6" fmla="*/ 8 w 33"/>
                <a:gd name="T7" fmla="*/ 38 h 55"/>
                <a:gd name="T8" fmla="*/ 1 w 33"/>
                <a:gd name="T9" fmla="*/ 55 h 55"/>
                <a:gd name="T10" fmla="*/ 12 w 33"/>
                <a:gd name="T11" fmla="*/ 43 h 55"/>
                <a:gd name="T12" fmla="*/ 28 w 33"/>
                <a:gd name="T13" fmla="*/ 24 h 55"/>
                <a:gd name="T14" fmla="*/ 30 w 33"/>
                <a:gd name="T15" fmla="*/ 16 h 55"/>
                <a:gd name="T16" fmla="*/ 32 w 33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5">
                  <a:moveTo>
                    <a:pt x="32" y="0"/>
                  </a:moveTo>
                  <a:cubicBezTo>
                    <a:pt x="28" y="0"/>
                    <a:pt x="23" y="14"/>
                    <a:pt x="20" y="17"/>
                  </a:cubicBezTo>
                  <a:cubicBezTo>
                    <a:pt x="21" y="22"/>
                    <a:pt x="13" y="38"/>
                    <a:pt x="6" y="36"/>
                  </a:cubicBezTo>
                  <a:cubicBezTo>
                    <a:pt x="5" y="38"/>
                    <a:pt x="6" y="39"/>
                    <a:pt x="8" y="38"/>
                  </a:cubicBezTo>
                  <a:cubicBezTo>
                    <a:pt x="1" y="44"/>
                    <a:pt x="0" y="46"/>
                    <a:pt x="1" y="55"/>
                  </a:cubicBezTo>
                  <a:cubicBezTo>
                    <a:pt x="5" y="53"/>
                    <a:pt x="9" y="48"/>
                    <a:pt x="12" y="43"/>
                  </a:cubicBezTo>
                  <a:cubicBezTo>
                    <a:pt x="14" y="40"/>
                    <a:pt x="26" y="23"/>
                    <a:pt x="28" y="24"/>
                  </a:cubicBezTo>
                  <a:cubicBezTo>
                    <a:pt x="28" y="22"/>
                    <a:pt x="30" y="16"/>
                    <a:pt x="30" y="16"/>
                  </a:cubicBezTo>
                  <a:cubicBezTo>
                    <a:pt x="32" y="9"/>
                    <a:pt x="33" y="7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1" name="Полилиния 251"/>
            <p:cNvSpPr>
              <a:spLocks/>
            </p:cNvSpPr>
            <p:nvPr/>
          </p:nvSpPr>
          <p:spPr bwMode="auto">
            <a:xfrm>
              <a:off x="285750" y="56340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2" name="Полилиния 252"/>
            <p:cNvSpPr>
              <a:spLocks/>
            </p:cNvSpPr>
            <p:nvPr/>
          </p:nvSpPr>
          <p:spPr bwMode="auto">
            <a:xfrm>
              <a:off x="285750" y="56340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3" name="Полилиния 253"/>
            <p:cNvSpPr>
              <a:spLocks/>
            </p:cNvSpPr>
            <p:nvPr/>
          </p:nvSpPr>
          <p:spPr bwMode="auto">
            <a:xfrm>
              <a:off x="152400" y="5973763"/>
              <a:ext cx="15875" cy="19050"/>
            </a:xfrm>
            <a:custGeom>
              <a:avLst/>
              <a:gdLst>
                <a:gd name="T0" fmla="*/ 0 w 5"/>
                <a:gd name="T1" fmla="*/ 4 h 6"/>
                <a:gd name="T2" fmla="*/ 1 w 5"/>
                <a:gd name="T3" fmla="*/ 4 h 6"/>
                <a:gd name="T4" fmla="*/ 1 w 5"/>
                <a:gd name="T5" fmla="*/ 4 h 6"/>
                <a:gd name="T6" fmla="*/ 1 w 5"/>
                <a:gd name="T7" fmla="*/ 5 h 6"/>
                <a:gd name="T8" fmla="*/ 4 w 5"/>
                <a:gd name="T9" fmla="*/ 6 h 6"/>
                <a:gd name="T10" fmla="*/ 2 w 5"/>
                <a:gd name="T11" fmla="*/ 0 h 6"/>
                <a:gd name="T12" fmla="*/ 0 w 5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0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3" y="3"/>
                    <a:pt x="5" y="2"/>
                    <a:pt x="2" y="0"/>
                  </a:cubicBezTo>
                  <a:cubicBezTo>
                    <a:pt x="3" y="2"/>
                    <a:pt x="0" y="2"/>
                    <a:pt x="0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4" name="Полилиния 254"/>
            <p:cNvSpPr>
              <a:spLocks/>
            </p:cNvSpPr>
            <p:nvPr/>
          </p:nvSpPr>
          <p:spPr bwMode="auto">
            <a:xfrm>
              <a:off x="276225" y="5624513"/>
              <a:ext cx="9525" cy="12700"/>
            </a:xfrm>
            <a:custGeom>
              <a:avLst/>
              <a:gdLst>
                <a:gd name="T0" fmla="*/ 2 w 3"/>
                <a:gd name="T1" fmla="*/ 4 h 4"/>
                <a:gd name="T2" fmla="*/ 3 w 3"/>
                <a:gd name="T3" fmla="*/ 3 h 4"/>
                <a:gd name="T4" fmla="*/ 2 w 3"/>
                <a:gd name="T5" fmla="*/ 0 h 4"/>
                <a:gd name="T6" fmla="*/ 0 w 3"/>
                <a:gd name="T7" fmla="*/ 2 h 4"/>
                <a:gd name="T8" fmla="*/ 2 w 3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4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3" y="2"/>
                    <a:pt x="3" y="0"/>
                    <a:pt x="2" y="0"/>
                  </a:cubicBezTo>
                  <a:cubicBezTo>
                    <a:pt x="2" y="0"/>
                    <a:pt x="1" y="2"/>
                    <a:pt x="0" y="2"/>
                  </a:cubicBezTo>
                  <a:cubicBezTo>
                    <a:pt x="2" y="2"/>
                    <a:pt x="2" y="4"/>
                    <a:pt x="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5" name="Полилиния 255"/>
            <p:cNvSpPr>
              <a:spLocks/>
            </p:cNvSpPr>
            <p:nvPr/>
          </p:nvSpPr>
          <p:spPr bwMode="auto">
            <a:xfrm>
              <a:off x="19050" y="5688013"/>
              <a:ext cx="19050" cy="12700"/>
            </a:xfrm>
            <a:custGeom>
              <a:avLst/>
              <a:gdLst>
                <a:gd name="T0" fmla="*/ 3 w 6"/>
                <a:gd name="T1" fmla="*/ 4 h 4"/>
                <a:gd name="T2" fmla="*/ 2 w 6"/>
                <a:gd name="T3" fmla="*/ 0 h 4"/>
                <a:gd name="T4" fmla="*/ 1 w 6"/>
                <a:gd name="T5" fmla="*/ 4 h 4"/>
                <a:gd name="T6" fmla="*/ 3 w 6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6" y="4"/>
                    <a:pt x="1" y="0"/>
                    <a:pt x="2" y="0"/>
                  </a:cubicBezTo>
                  <a:cubicBezTo>
                    <a:pt x="0" y="1"/>
                    <a:pt x="0" y="3"/>
                    <a:pt x="1" y="4"/>
                  </a:cubicBezTo>
                  <a:cubicBezTo>
                    <a:pt x="1" y="4"/>
                    <a:pt x="3" y="1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6" name="Полилиния 256"/>
            <p:cNvSpPr>
              <a:spLocks/>
            </p:cNvSpPr>
            <p:nvPr/>
          </p:nvSpPr>
          <p:spPr bwMode="auto">
            <a:xfrm>
              <a:off x="28575" y="5700713"/>
              <a:ext cx="38100" cy="50800"/>
            </a:xfrm>
            <a:custGeom>
              <a:avLst/>
              <a:gdLst>
                <a:gd name="T0" fmla="*/ 9 w 12"/>
                <a:gd name="T1" fmla="*/ 16 h 16"/>
                <a:gd name="T2" fmla="*/ 7 w 12"/>
                <a:gd name="T3" fmla="*/ 10 h 16"/>
                <a:gd name="T4" fmla="*/ 10 w 12"/>
                <a:gd name="T5" fmla="*/ 10 h 16"/>
                <a:gd name="T6" fmla="*/ 3 w 12"/>
                <a:gd name="T7" fmla="*/ 5 h 16"/>
                <a:gd name="T8" fmla="*/ 5 w 12"/>
                <a:gd name="T9" fmla="*/ 3 h 16"/>
                <a:gd name="T10" fmla="*/ 0 w 12"/>
                <a:gd name="T11" fmla="*/ 3 h 16"/>
                <a:gd name="T12" fmla="*/ 4 w 12"/>
                <a:gd name="T13" fmla="*/ 6 h 16"/>
                <a:gd name="T14" fmla="*/ 3 w 12"/>
                <a:gd name="T15" fmla="*/ 9 h 16"/>
                <a:gd name="T16" fmla="*/ 6 w 12"/>
                <a:gd name="T17" fmla="*/ 10 h 16"/>
                <a:gd name="T18" fmla="*/ 9 w 12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6">
                  <a:moveTo>
                    <a:pt x="9" y="16"/>
                  </a:moveTo>
                  <a:cubicBezTo>
                    <a:pt x="12" y="15"/>
                    <a:pt x="10" y="10"/>
                    <a:pt x="7" y="10"/>
                  </a:cubicBezTo>
                  <a:cubicBezTo>
                    <a:pt x="8" y="8"/>
                    <a:pt x="9" y="10"/>
                    <a:pt x="10" y="10"/>
                  </a:cubicBezTo>
                  <a:cubicBezTo>
                    <a:pt x="8" y="7"/>
                    <a:pt x="6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4" y="0"/>
                    <a:pt x="1" y="3"/>
                    <a:pt x="0" y="3"/>
                  </a:cubicBezTo>
                  <a:cubicBezTo>
                    <a:pt x="0" y="4"/>
                    <a:pt x="2" y="5"/>
                    <a:pt x="4" y="6"/>
                  </a:cubicBezTo>
                  <a:cubicBezTo>
                    <a:pt x="0" y="7"/>
                    <a:pt x="5" y="7"/>
                    <a:pt x="3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3" y="14"/>
                    <a:pt x="8" y="13"/>
                    <a:pt x="9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7" name="Полилиния 257"/>
            <p:cNvSpPr>
              <a:spLocks/>
            </p:cNvSpPr>
            <p:nvPr/>
          </p:nvSpPr>
          <p:spPr bwMode="auto">
            <a:xfrm>
              <a:off x="6350" y="5522913"/>
              <a:ext cx="34925" cy="60325"/>
            </a:xfrm>
            <a:custGeom>
              <a:avLst/>
              <a:gdLst>
                <a:gd name="T0" fmla="*/ 9 w 11"/>
                <a:gd name="T1" fmla="*/ 19 h 19"/>
                <a:gd name="T2" fmla="*/ 9 w 11"/>
                <a:gd name="T3" fmla="*/ 11 h 19"/>
                <a:gd name="T4" fmla="*/ 6 w 11"/>
                <a:gd name="T5" fmla="*/ 7 h 19"/>
                <a:gd name="T6" fmla="*/ 0 w 11"/>
                <a:gd name="T7" fmla="*/ 0 h 19"/>
                <a:gd name="T8" fmla="*/ 0 w 11"/>
                <a:gd name="T9" fmla="*/ 10 h 19"/>
                <a:gd name="T10" fmla="*/ 9 w 11"/>
                <a:gd name="T1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9">
                  <a:moveTo>
                    <a:pt x="9" y="19"/>
                  </a:moveTo>
                  <a:cubicBezTo>
                    <a:pt x="8" y="15"/>
                    <a:pt x="11" y="14"/>
                    <a:pt x="9" y="11"/>
                  </a:cubicBezTo>
                  <a:cubicBezTo>
                    <a:pt x="7" y="10"/>
                    <a:pt x="6" y="8"/>
                    <a:pt x="6" y="7"/>
                  </a:cubicBezTo>
                  <a:cubicBezTo>
                    <a:pt x="5" y="5"/>
                    <a:pt x="3" y="2"/>
                    <a:pt x="0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4" y="12"/>
                    <a:pt x="3" y="19"/>
                    <a:pt x="9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8" name="Полилиния 258"/>
            <p:cNvSpPr>
              <a:spLocks/>
            </p:cNvSpPr>
            <p:nvPr/>
          </p:nvSpPr>
          <p:spPr bwMode="auto">
            <a:xfrm>
              <a:off x="104775" y="5586413"/>
              <a:ext cx="127000" cy="219075"/>
            </a:xfrm>
            <a:custGeom>
              <a:avLst/>
              <a:gdLst>
                <a:gd name="T0" fmla="*/ 35 w 40"/>
                <a:gd name="T1" fmla="*/ 33 h 69"/>
                <a:gd name="T2" fmla="*/ 36 w 40"/>
                <a:gd name="T3" fmla="*/ 36 h 69"/>
                <a:gd name="T4" fmla="*/ 32 w 40"/>
                <a:gd name="T5" fmla="*/ 18 h 69"/>
                <a:gd name="T6" fmla="*/ 27 w 40"/>
                <a:gd name="T7" fmla="*/ 5 h 69"/>
                <a:gd name="T8" fmla="*/ 13 w 40"/>
                <a:gd name="T9" fmla="*/ 28 h 69"/>
                <a:gd name="T10" fmla="*/ 9 w 40"/>
                <a:gd name="T11" fmla="*/ 46 h 69"/>
                <a:gd name="T12" fmla="*/ 2 w 40"/>
                <a:gd name="T13" fmla="*/ 40 h 69"/>
                <a:gd name="T14" fmla="*/ 8 w 40"/>
                <a:gd name="T15" fmla="*/ 69 h 69"/>
                <a:gd name="T16" fmla="*/ 9 w 40"/>
                <a:gd name="T17" fmla="*/ 64 h 69"/>
                <a:gd name="T18" fmla="*/ 12 w 40"/>
                <a:gd name="T19" fmla="*/ 64 h 69"/>
                <a:gd name="T20" fmla="*/ 6 w 40"/>
                <a:gd name="T21" fmla="*/ 61 h 69"/>
                <a:gd name="T22" fmla="*/ 21 w 40"/>
                <a:gd name="T23" fmla="*/ 41 h 69"/>
                <a:gd name="T24" fmla="*/ 35 w 40"/>
                <a:gd name="T25" fmla="*/ 3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69">
                  <a:moveTo>
                    <a:pt x="35" y="33"/>
                  </a:moveTo>
                  <a:cubicBezTo>
                    <a:pt x="33" y="34"/>
                    <a:pt x="33" y="35"/>
                    <a:pt x="36" y="36"/>
                  </a:cubicBezTo>
                  <a:cubicBezTo>
                    <a:pt x="38" y="29"/>
                    <a:pt x="32" y="25"/>
                    <a:pt x="32" y="18"/>
                  </a:cubicBezTo>
                  <a:cubicBezTo>
                    <a:pt x="33" y="12"/>
                    <a:pt x="40" y="0"/>
                    <a:pt x="27" y="5"/>
                  </a:cubicBezTo>
                  <a:cubicBezTo>
                    <a:pt x="33" y="12"/>
                    <a:pt x="19" y="29"/>
                    <a:pt x="13" y="28"/>
                  </a:cubicBezTo>
                  <a:cubicBezTo>
                    <a:pt x="16" y="34"/>
                    <a:pt x="15" y="39"/>
                    <a:pt x="9" y="46"/>
                  </a:cubicBezTo>
                  <a:cubicBezTo>
                    <a:pt x="5" y="42"/>
                    <a:pt x="7" y="41"/>
                    <a:pt x="2" y="40"/>
                  </a:cubicBezTo>
                  <a:cubicBezTo>
                    <a:pt x="2" y="50"/>
                    <a:pt x="0" y="61"/>
                    <a:pt x="8" y="69"/>
                  </a:cubicBezTo>
                  <a:cubicBezTo>
                    <a:pt x="9" y="68"/>
                    <a:pt x="9" y="66"/>
                    <a:pt x="9" y="64"/>
                  </a:cubicBezTo>
                  <a:cubicBezTo>
                    <a:pt x="14" y="68"/>
                    <a:pt x="9" y="63"/>
                    <a:pt x="12" y="64"/>
                  </a:cubicBezTo>
                  <a:cubicBezTo>
                    <a:pt x="10" y="63"/>
                    <a:pt x="8" y="62"/>
                    <a:pt x="6" y="61"/>
                  </a:cubicBezTo>
                  <a:cubicBezTo>
                    <a:pt x="13" y="52"/>
                    <a:pt x="17" y="50"/>
                    <a:pt x="21" y="41"/>
                  </a:cubicBezTo>
                  <a:cubicBezTo>
                    <a:pt x="24" y="35"/>
                    <a:pt x="28" y="26"/>
                    <a:pt x="35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69" name="Полилиния 259"/>
            <p:cNvSpPr>
              <a:spLocks/>
            </p:cNvSpPr>
            <p:nvPr/>
          </p:nvSpPr>
          <p:spPr bwMode="auto">
            <a:xfrm>
              <a:off x="161925" y="6027738"/>
              <a:ext cx="6350" cy="635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1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0" name="Полилиния 260"/>
            <p:cNvSpPr>
              <a:spLocks/>
            </p:cNvSpPr>
            <p:nvPr/>
          </p:nvSpPr>
          <p:spPr bwMode="auto">
            <a:xfrm>
              <a:off x="152400" y="5995988"/>
              <a:ext cx="34925" cy="22225"/>
            </a:xfrm>
            <a:custGeom>
              <a:avLst/>
              <a:gdLst>
                <a:gd name="T0" fmla="*/ 4 w 11"/>
                <a:gd name="T1" fmla="*/ 7 h 7"/>
                <a:gd name="T2" fmla="*/ 0 w 11"/>
                <a:gd name="T3" fmla="*/ 0 h 7"/>
                <a:gd name="T4" fmla="*/ 4 w 11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cubicBezTo>
                    <a:pt x="11" y="3"/>
                    <a:pt x="2" y="0"/>
                    <a:pt x="0" y="0"/>
                  </a:cubicBezTo>
                  <a:cubicBezTo>
                    <a:pt x="0" y="1"/>
                    <a:pt x="3" y="5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1" name="Полилиния 261"/>
            <p:cNvSpPr>
              <a:spLocks/>
            </p:cNvSpPr>
            <p:nvPr/>
          </p:nvSpPr>
          <p:spPr bwMode="auto">
            <a:xfrm>
              <a:off x="25400" y="5345113"/>
              <a:ext cx="44450" cy="50800"/>
            </a:xfrm>
            <a:custGeom>
              <a:avLst/>
              <a:gdLst>
                <a:gd name="T0" fmla="*/ 14 w 14"/>
                <a:gd name="T1" fmla="*/ 13 h 16"/>
                <a:gd name="T2" fmla="*/ 13 w 14"/>
                <a:gd name="T3" fmla="*/ 14 h 16"/>
                <a:gd name="T4" fmla="*/ 0 w 14"/>
                <a:gd name="T5" fmla="*/ 4 h 16"/>
                <a:gd name="T6" fmla="*/ 13 w 14"/>
                <a:gd name="T7" fmla="*/ 16 h 16"/>
                <a:gd name="T8" fmla="*/ 14 w 14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6">
                  <a:moveTo>
                    <a:pt x="14" y="13"/>
                  </a:moveTo>
                  <a:cubicBezTo>
                    <a:pt x="14" y="13"/>
                    <a:pt x="13" y="14"/>
                    <a:pt x="13" y="14"/>
                  </a:cubicBezTo>
                  <a:cubicBezTo>
                    <a:pt x="10" y="8"/>
                    <a:pt x="10" y="0"/>
                    <a:pt x="0" y="4"/>
                  </a:cubicBezTo>
                  <a:cubicBezTo>
                    <a:pt x="0" y="9"/>
                    <a:pt x="9" y="13"/>
                    <a:pt x="13" y="16"/>
                  </a:cubicBezTo>
                  <a:cubicBezTo>
                    <a:pt x="14" y="15"/>
                    <a:pt x="14" y="14"/>
                    <a:pt x="14" y="1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2" name="Полилиния 262"/>
            <p:cNvSpPr>
              <a:spLocks/>
            </p:cNvSpPr>
            <p:nvPr/>
          </p:nvSpPr>
          <p:spPr bwMode="auto">
            <a:xfrm>
              <a:off x="285750" y="564038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3" name="Полилиния 263"/>
            <p:cNvSpPr>
              <a:spLocks/>
            </p:cNvSpPr>
            <p:nvPr/>
          </p:nvSpPr>
          <p:spPr bwMode="auto">
            <a:xfrm>
              <a:off x="9525" y="5402263"/>
              <a:ext cx="50800" cy="53975"/>
            </a:xfrm>
            <a:custGeom>
              <a:avLst/>
              <a:gdLst>
                <a:gd name="T0" fmla="*/ 11 w 16"/>
                <a:gd name="T1" fmla="*/ 16 h 17"/>
                <a:gd name="T2" fmla="*/ 15 w 16"/>
                <a:gd name="T3" fmla="*/ 12 h 17"/>
                <a:gd name="T4" fmla="*/ 11 w 16"/>
                <a:gd name="T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11" y="16"/>
                  </a:moveTo>
                  <a:cubicBezTo>
                    <a:pt x="12" y="16"/>
                    <a:pt x="16" y="17"/>
                    <a:pt x="15" y="12"/>
                  </a:cubicBezTo>
                  <a:cubicBezTo>
                    <a:pt x="12" y="0"/>
                    <a:pt x="0" y="15"/>
                    <a:pt x="11" y="1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4" name="Полилиния 264"/>
            <p:cNvSpPr>
              <a:spLocks/>
            </p:cNvSpPr>
            <p:nvPr/>
          </p:nvSpPr>
          <p:spPr bwMode="auto">
            <a:xfrm>
              <a:off x="15875" y="5395913"/>
              <a:ext cx="28575" cy="28575"/>
            </a:xfrm>
            <a:custGeom>
              <a:avLst/>
              <a:gdLst>
                <a:gd name="T0" fmla="*/ 0 w 9"/>
                <a:gd name="T1" fmla="*/ 7 h 9"/>
                <a:gd name="T2" fmla="*/ 9 w 9"/>
                <a:gd name="T3" fmla="*/ 7 h 9"/>
                <a:gd name="T4" fmla="*/ 4 w 9"/>
                <a:gd name="T5" fmla="*/ 0 h 9"/>
                <a:gd name="T6" fmla="*/ 0 w 9"/>
                <a:gd name="T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9">
                  <a:moveTo>
                    <a:pt x="0" y="7"/>
                  </a:moveTo>
                  <a:cubicBezTo>
                    <a:pt x="3" y="9"/>
                    <a:pt x="7" y="7"/>
                    <a:pt x="9" y="7"/>
                  </a:cubicBezTo>
                  <a:cubicBezTo>
                    <a:pt x="7" y="5"/>
                    <a:pt x="6" y="3"/>
                    <a:pt x="4" y="0"/>
                  </a:cubicBezTo>
                  <a:cubicBezTo>
                    <a:pt x="1" y="1"/>
                    <a:pt x="1" y="5"/>
                    <a:pt x="0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5" name="Полилиния 265"/>
            <p:cNvSpPr>
              <a:spLocks/>
            </p:cNvSpPr>
            <p:nvPr/>
          </p:nvSpPr>
          <p:spPr bwMode="auto">
            <a:xfrm>
              <a:off x="3175" y="5268913"/>
              <a:ext cx="57150" cy="139700"/>
            </a:xfrm>
            <a:custGeom>
              <a:avLst/>
              <a:gdLst>
                <a:gd name="T0" fmla="*/ 1 w 18"/>
                <a:gd name="T1" fmla="*/ 23 h 44"/>
                <a:gd name="T2" fmla="*/ 1 w 18"/>
                <a:gd name="T3" fmla="*/ 44 h 44"/>
                <a:gd name="T4" fmla="*/ 2 w 18"/>
                <a:gd name="T5" fmla="*/ 44 h 44"/>
                <a:gd name="T6" fmla="*/ 4 w 18"/>
                <a:gd name="T7" fmla="*/ 33 h 44"/>
                <a:gd name="T8" fmla="*/ 5 w 18"/>
                <a:gd name="T9" fmla="*/ 23 h 44"/>
                <a:gd name="T10" fmla="*/ 4 w 18"/>
                <a:gd name="T11" fmla="*/ 13 h 44"/>
                <a:gd name="T12" fmla="*/ 15 w 18"/>
                <a:gd name="T13" fmla="*/ 9 h 44"/>
                <a:gd name="T14" fmla="*/ 17 w 18"/>
                <a:gd name="T15" fmla="*/ 12 h 44"/>
                <a:gd name="T16" fmla="*/ 18 w 18"/>
                <a:gd name="T17" fmla="*/ 7 h 44"/>
                <a:gd name="T18" fmla="*/ 10 w 18"/>
                <a:gd name="T19" fmla="*/ 1 h 44"/>
                <a:gd name="T20" fmla="*/ 1 w 18"/>
                <a:gd name="T21" fmla="*/ 2 h 44"/>
                <a:gd name="T22" fmla="*/ 1 w 18"/>
                <a:gd name="T23" fmla="*/ 20 h 44"/>
                <a:gd name="T24" fmla="*/ 1 w 18"/>
                <a:gd name="T25" fmla="*/ 2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4">
                  <a:moveTo>
                    <a:pt x="1" y="23"/>
                  </a:moveTo>
                  <a:cubicBezTo>
                    <a:pt x="1" y="44"/>
                    <a:pt x="1" y="44"/>
                    <a:pt x="1" y="44"/>
                  </a:cubicBezTo>
                  <a:cubicBezTo>
                    <a:pt x="2" y="43"/>
                    <a:pt x="2" y="44"/>
                    <a:pt x="2" y="44"/>
                  </a:cubicBezTo>
                  <a:cubicBezTo>
                    <a:pt x="4" y="41"/>
                    <a:pt x="0" y="36"/>
                    <a:pt x="4" y="33"/>
                  </a:cubicBezTo>
                  <a:cubicBezTo>
                    <a:pt x="3" y="34"/>
                    <a:pt x="3" y="25"/>
                    <a:pt x="5" y="23"/>
                  </a:cubicBezTo>
                  <a:cubicBezTo>
                    <a:pt x="4" y="24"/>
                    <a:pt x="5" y="15"/>
                    <a:pt x="4" y="13"/>
                  </a:cubicBezTo>
                  <a:cubicBezTo>
                    <a:pt x="7" y="9"/>
                    <a:pt x="10" y="10"/>
                    <a:pt x="15" y="9"/>
                  </a:cubicBezTo>
                  <a:cubicBezTo>
                    <a:pt x="15" y="10"/>
                    <a:pt x="16" y="11"/>
                    <a:pt x="17" y="12"/>
                  </a:cubicBezTo>
                  <a:cubicBezTo>
                    <a:pt x="16" y="11"/>
                    <a:pt x="18" y="9"/>
                    <a:pt x="18" y="7"/>
                  </a:cubicBezTo>
                  <a:cubicBezTo>
                    <a:pt x="14" y="7"/>
                    <a:pt x="12" y="3"/>
                    <a:pt x="10" y="1"/>
                  </a:cubicBezTo>
                  <a:cubicBezTo>
                    <a:pt x="9" y="0"/>
                    <a:pt x="4" y="1"/>
                    <a:pt x="1" y="2"/>
                  </a:cubicBezTo>
                  <a:cubicBezTo>
                    <a:pt x="1" y="20"/>
                    <a:pt x="1" y="20"/>
                    <a:pt x="1" y="20"/>
                  </a:cubicBezTo>
                  <a:lnTo>
                    <a:pt x="1" y="23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6" name="Полилиния 266"/>
            <p:cNvSpPr>
              <a:spLocks/>
            </p:cNvSpPr>
            <p:nvPr/>
          </p:nvSpPr>
          <p:spPr bwMode="auto">
            <a:xfrm>
              <a:off x="1577975" y="68405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7" name="Полилиния 267"/>
            <p:cNvSpPr>
              <a:spLocks/>
            </p:cNvSpPr>
            <p:nvPr/>
          </p:nvSpPr>
          <p:spPr bwMode="auto">
            <a:xfrm>
              <a:off x="250825" y="6764338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8" name="Полилиния 268"/>
            <p:cNvSpPr>
              <a:spLocks/>
            </p:cNvSpPr>
            <p:nvPr/>
          </p:nvSpPr>
          <p:spPr bwMode="auto">
            <a:xfrm>
              <a:off x="12700" y="5468938"/>
              <a:ext cx="50800" cy="57150"/>
            </a:xfrm>
            <a:custGeom>
              <a:avLst/>
              <a:gdLst>
                <a:gd name="T0" fmla="*/ 15 w 16"/>
                <a:gd name="T1" fmla="*/ 17 h 18"/>
                <a:gd name="T2" fmla="*/ 12 w 16"/>
                <a:gd name="T3" fmla="*/ 4 h 18"/>
                <a:gd name="T4" fmla="*/ 14 w 16"/>
                <a:gd name="T5" fmla="*/ 7 h 18"/>
                <a:gd name="T6" fmla="*/ 11 w 16"/>
                <a:gd name="T7" fmla="*/ 7 h 18"/>
                <a:gd name="T8" fmla="*/ 8 w 16"/>
                <a:gd name="T9" fmla="*/ 12 h 18"/>
                <a:gd name="T10" fmla="*/ 15 w 16"/>
                <a:gd name="T11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5" y="17"/>
                  </a:moveTo>
                  <a:cubicBezTo>
                    <a:pt x="15" y="17"/>
                    <a:pt x="16" y="0"/>
                    <a:pt x="12" y="4"/>
                  </a:cubicBezTo>
                  <a:cubicBezTo>
                    <a:pt x="11" y="4"/>
                    <a:pt x="13" y="7"/>
                    <a:pt x="14" y="7"/>
                  </a:cubicBezTo>
                  <a:cubicBezTo>
                    <a:pt x="12" y="7"/>
                    <a:pt x="10" y="4"/>
                    <a:pt x="11" y="7"/>
                  </a:cubicBezTo>
                  <a:cubicBezTo>
                    <a:pt x="0" y="0"/>
                    <a:pt x="0" y="12"/>
                    <a:pt x="8" y="12"/>
                  </a:cubicBezTo>
                  <a:cubicBezTo>
                    <a:pt x="3" y="17"/>
                    <a:pt x="15" y="18"/>
                    <a:pt x="15" y="1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79" name="Полилиния 269"/>
            <p:cNvSpPr>
              <a:spLocks/>
            </p:cNvSpPr>
            <p:nvPr/>
          </p:nvSpPr>
          <p:spPr bwMode="auto">
            <a:xfrm>
              <a:off x="317500" y="5830888"/>
              <a:ext cx="12700" cy="12700"/>
            </a:xfrm>
            <a:custGeom>
              <a:avLst/>
              <a:gdLst>
                <a:gd name="T0" fmla="*/ 3 w 4"/>
                <a:gd name="T1" fmla="*/ 4 h 4"/>
                <a:gd name="T2" fmla="*/ 2 w 4"/>
                <a:gd name="T3" fmla="*/ 0 h 4"/>
                <a:gd name="T4" fmla="*/ 0 w 4"/>
                <a:gd name="T5" fmla="*/ 3 h 4"/>
                <a:gd name="T6" fmla="*/ 3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3" y="4"/>
                  </a:moveTo>
                  <a:cubicBezTo>
                    <a:pt x="4" y="2"/>
                    <a:pt x="3" y="1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2" y="2"/>
                    <a:pt x="1" y="4"/>
                    <a:pt x="3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0" name="Полилиния 270"/>
            <p:cNvSpPr>
              <a:spLocks/>
            </p:cNvSpPr>
            <p:nvPr/>
          </p:nvSpPr>
          <p:spPr bwMode="auto">
            <a:xfrm>
              <a:off x="288925" y="5662613"/>
              <a:ext cx="19050" cy="44450"/>
            </a:xfrm>
            <a:custGeom>
              <a:avLst/>
              <a:gdLst>
                <a:gd name="T0" fmla="*/ 5 w 6"/>
                <a:gd name="T1" fmla="*/ 9 h 14"/>
                <a:gd name="T2" fmla="*/ 2 w 6"/>
                <a:gd name="T3" fmla="*/ 10 h 14"/>
                <a:gd name="T4" fmla="*/ 5 w 6"/>
                <a:gd name="T5" fmla="*/ 14 h 14"/>
                <a:gd name="T6" fmla="*/ 4 w 6"/>
                <a:gd name="T7" fmla="*/ 0 h 14"/>
                <a:gd name="T8" fmla="*/ 2 w 6"/>
                <a:gd name="T9" fmla="*/ 0 h 14"/>
                <a:gd name="T10" fmla="*/ 5 w 6"/>
                <a:gd name="T1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4">
                  <a:moveTo>
                    <a:pt x="5" y="9"/>
                  </a:moveTo>
                  <a:cubicBezTo>
                    <a:pt x="4" y="10"/>
                    <a:pt x="3" y="10"/>
                    <a:pt x="2" y="10"/>
                  </a:cubicBezTo>
                  <a:cubicBezTo>
                    <a:pt x="2" y="12"/>
                    <a:pt x="3" y="13"/>
                    <a:pt x="5" y="14"/>
                  </a:cubicBezTo>
                  <a:cubicBezTo>
                    <a:pt x="6" y="10"/>
                    <a:pt x="6" y="4"/>
                    <a:pt x="4" y="0"/>
                  </a:cubicBezTo>
                  <a:cubicBezTo>
                    <a:pt x="3" y="0"/>
                    <a:pt x="3" y="3"/>
                    <a:pt x="2" y="0"/>
                  </a:cubicBezTo>
                  <a:cubicBezTo>
                    <a:pt x="0" y="2"/>
                    <a:pt x="2" y="9"/>
                    <a:pt x="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1" name="Полилиния 271"/>
            <p:cNvSpPr>
              <a:spLocks/>
            </p:cNvSpPr>
            <p:nvPr/>
          </p:nvSpPr>
          <p:spPr bwMode="auto">
            <a:xfrm>
              <a:off x="285750" y="563721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2" name="Полилиния 272"/>
            <p:cNvSpPr>
              <a:spLocks/>
            </p:cNvSpPr>
            <p:nvPr/>
          </p:nvSpPr>
          <p:spPr bwMode="auto">
            <a:xfrm>
              <a:off x="320675" y="5849938"/>
              <a:ext cx="31750" cy="92075"/>
            </a:xfrm>
            <a:custGeom>
              <a:avLst/>
              <a:gdLst>
                <a:gd name="T0" fmla="*/ 3 w 10"/>
                <a:gd name="T1" fmla="*/ 10 h 29"/>
                <a:gd name="T2" fmla="*/ 5 w 10"/>
                <a:gd name="T3" fmla="*/ 26 h 29"/>
                <a:gd name="T4" fmla="*/ 6 w 10"/>
                <a:gd name="T5" fmla="*/ 27 h 29"/>
                <a:gd name="T6" fmla="*/ 8 w 10"/>
                <a:gd name="T7" fmla="*/ 29 h 29"/>
                <a:gd name="T8" fmla="*/ 7 w 10"/>
                <a:gd name="T9" fmla="*/ 17 h 29"/>
                <a:gd name="T10" fmla="*/ 5 w 10"/>
                <a:gd name="T11" fmla="*/ 2 h 29"/>
                <a:gd name="T12" fmla="*/ 3 w 10"/>
                <a:gd name="T13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9">
                  <a:moveTo>
                    <a:pt x="3" y="10"/>
                  </a:moveTo>
                  <a:cubicBezTo>
                    <a:pt x="7" y="13"/>
                    <a:pt x="4" y="22"/>
                    <a:pt x="5" y="26"/>
                  </a:cubicBezTo>
                  <a:cubicBezTo>
                    <a:pt x="6" y="23"/>
                    <a:pt x="8" y="27"/>
                    <a:pt x="6" y="27"/>
                  </a:cubicBezTo>
                  <a:cubicBezTo>
                    <a:pt x="6" y="28"/>
                    <a:pt x="7" y="27"/>
                    <a:pt x="8" y="29"/>
                  </a:cubicBezTo>
                  <a:cubicBezTo>
                    <a:pt x="9" y="29"/>
                    <a:pt x="10" y="14"/>
                    <a:pt x="7" y="17"/>
                  </a:cubicBezTo>
                  <a:cubicBezTo>
                    <a:pt x="7" y="13"/>
                    <a:pt x="9" y="3"/>
                    <a:pt x="5" y="2"/>
                  </a:cubicBezTo>
                  <a:cubicBezTo>
                    <a:pt x="0" y="0"/>
                    <a:pt x="3" y="8"/>
                    <a:pt x="3" y="1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3" name="Полилиния 273"/>
            <p:cNvSpPr>
              <a:spLocks/>
            </p:cNvSpPr>
            <p:nvPr/>
          </p:nvSpPr>
          <p:spPr bwMode="auto">
            <a:xfrm>
              <a:off x="152400" y="6710363"/>
              <a:ext cx="25400" cy="28575"/>
            </a:xfrm>
            <a:custGeom>
              <a:avLst/>
              <a:gdLst>
                <a:gd name="T0" fmla="*/ 5 w 8"/>
                <a:gd name="T1" fmla="*/ 8 h 9"/>
                <a:gd name="T2" fmla="*/ 8 w 8"/>
                <a:gd name="T3" fmla="*/ 4 h 9"/>
                <a:gd name="T4" fmla="*/ 1 w 8"/>
                <a:gd name="T5" fmla="*/ 7 h 9"/>
                <a:gd name="T6" fmla="*/ 5 w 8"/>
                <a:gd name="T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9">
                  <a:moveTo>
                    <a:pt x="5" y="8"/>
                  </a:moveTo>
                  <a:cubicBezTo>
                    <a:pt x="3" y="7"/>
                    <a:pt x="4" y="6"/>
                    <a:pt x="8" y="4"/>
                  </a:cubicBezTo>
                  <a:cubicBezTo>
                    <a:pt x="7" y="0"/>
                    <a:pt x="0" y="7"/>
                    <a:pt x="1" y="7"/>
                  </a:cubicBezTo>
                  <a:cubicBezTo>
                    <a:pt x="1" y="9"/>
                    <a:pt x="5" y="8"/>
                    <a:pt x="5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4" name="Полилиния 274"/>
            <p:cNvSpPr>
              <a:spLocks/>
            </p:cNvSpPr>
            <p:nvPr/>
          </p:nvSpPr>
          <p:spPr bwMode="auto">
            <a:xfrm>
              <a:off x="495300" y="683736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5" name="Полилиния 275"/>
            <p:cNvSpPr>
              <a:spLocks/>
            </p:cNvSpPr>
            <p:nvPr/>
          </p:nvSpPr>
          <p:spPr bwMode="auto">
            <a:xfrm>
              <a:off x="1511300" y="65706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6" name="Полилиния 276"/>
            <p:cNvSpPr>
              <a:spLocks/>
            </p:cNvSpPr>
            <p:nvPr/>
          </p:nvSpPr>
          <p:spPr bwMode="auto">
            <a:xfrm>
              <a:off x="1311275" y="6621463"/>
              <a:ext cx="25400" cy="15875"/>
            </a:xfrm>
            <a:custGeom>
              <a:avLst/>
              <a:gdLst>
                <a:gd name="T0" fmla="*/ 8 w 8"/>
                <a:gd name="T1" fmla="*/ 0 h 5"/>
                <a:gd name="T2" fmla="*/ 7 w 8"/>
                <a:gd name="T3" fmla="*/ 1 h 5"/>
                <a:gd name="T4" fmla="*/ 5 w 8"/>
                <a:gd name="T5" fmla="*/ 5 h 5"/>
                <a:gd name="T6" fmla="*/ 7 w 8"/>
                <a:gd name="T7" fmla="*/ 4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7" y="0"/>
                    <a:pt x="7" y="0"/>
                    <a:pt x="7" y="1"/>
                  </a:cubicBezTo>
                  <a:cubicBezTo>
                    <a:pt x="6" y="1"/>
                    <a:pt x="0" y="4"/>
                    <a:pt x="5" y="5"/>
                  </a:cubicBezTo>
                  <a:cubicBezTo>
                    <a:pt x="5" y="5"/>
                    <a:pt x="7" y="0"/>
                    <a:pt x="7" y="4"/>
                  </a:cubicBezTo>
                  <a:cubicBezTo>
                    <a:pt x="8" y="3"/>
                    <a:pt x="8" y="1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7" name="Полилиния 277"/>
            <p:cNvSpPr>
              <a:spLocks/>
            </p:cNvSpPr>
            <p:nvPr/>
          </p:nvSpPr>
          <p:spPr bwMode="auto">
            <a:xfrm>
              <a:off x="1257300" y="6627813"/>
              <a:ext cx="31750" cy="41275"/>
            </a:xfrm>
            <a:custGeom>
              <a:avLst/>
              <a:gdLst>
                <a:gd name="T0" fmla="*/ 8 w 10"/>
                <a:gd name="T1" fmla="*/ 0 h 13"/>
                <a:gd name="T2" fmla="*/ 3 w 10"/>
                <a:gd name="T3" fmla="*/ 7 h 13"/>
                <a:gd name="T4" fmla="*/ 0 w 10"/>
                <a:gd name="T5" fmla="*/ 13 h 13"/>
                <a:gd name="T6" fmla="*/ 8 w 10"/>
                <a:gd name="T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3">
                  <a:moveTo>
                    <a:pt x="8" y="0"/>
                  </a:moveTo>
                  <a:cubicBezTo>
                    <a:pt x="5" y="2"/>
                    <a:pt x="5" y="4"/>
                    <a:pt x="3" y="7"/>
                  </a:cubicBezTo>
                  <a:cubicBezTo>
                    <a:pt x="1" y="10"/>
                    <a:pt x="0" y="9"/>
                    <a:pt x="0" y="13"/>
                  </a:cubicBezTo>
                  <a:cubicBezTo>
                    <a:pt x="4" y="12"/>
                    <a:pt x="10" y="4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8" name="Полилиния 278"/>
            <p:cNvSpPr>
              <a:spLocks/>
            </p:cNvSpPr>
            <p:nvPr/>
          </p:nvSpPr>
          <p:spPr bwMode="auto">
            <a:xfrm>
              <a:off x="1333500" y="6605588"/>
              <a:ext cx="12700" cy="15875"/>
            </a:xfrm>
            <a:custGeom>
              <a:avLst/>
              <a:gdLst>
                <a:gd name="T0" fmla="*/ 4 w 4"/>
                <a:gd name="T1" fmla="*/ 0 h 5"/>
                <a:gd name="T2" fmla="*/ 0 w 4"/>
                <a:gd name="T3" fmla="*/ 2 h 5"/>
                <a:gd name="T4" fmla="*/ 4 w 4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cubicBezTo>
                    <a:pt x="3" y="1"/>
                    <a:pt x="1" y="2"/>
                    <a:pt x="0" y="2"/>
                  </a:cubicBezTo>
                  <a:cubicBezTo>
                    <a:pt x="0" y="5"/>
                    <a:pt x="4" y="1"/>
                    <a:pt x="4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89" name="Полилиния 279"/>
            <p:cNvSpPr>
              <a:spLocks/>
            </p:cNvSpPr>
            <p:nvPr/>
          </p:nvSpPr>
          <p:spPr bwMode="auto">
            <a:xfrm>
              <a:off x="1076325" y="6767513"/>
              <a:ext cx="28575" cy="31750"/>
            </a:xfrm>
            <a:custGeom>
              <a:avLst/>
              <a:gdLst>
                <a:gd name="T0" fmla="*/ 8 w 9"/>
                <a:gd name="T1" fmla="*/ 0 h 10"/>
                <a:gd name="T2" fmla="*/ 0 w 9"/>
                <a:gd name="T3" fmla="*/ 5 h 10"/>
                <a:gd name="T4" fmla="*/ 1 w 9"/>
                <a:gd name="T5" fmla="*/ 7 h 10"/>
                <a:gd name="T6" fmla="*/ 7 w 9"/>
                <a:gd name="T7" fmla="*/ 8 h 10"/>
                <a:gd name="T8" fmla="*/ 4 w 9"/>
                <a:gd name="T9" fmla="*/ 7 h 10"/>
                <a:gd name="T10" fmla="*/ 8 w 9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8" y="0"/>
                  </a:moveTo>
                  <a:cubicBezTo>
                    <a:pt x="6" y="1"/>
                    <a:pt x="1" y="7"/>
                    <a:pt x="0" y="5"/>
                  </a:cubicBezTo>
                  <a:cubicBezTo>
                    <a:pt x="0" y="6"/>
                    <a:pt x="6" y="7"/>
                    <a:pt x="1" y="7"/>
                  </a:cubicBezTo>
                  <a:cubicBezTo>
                    <a:pt x="1" y="10"/>
                    <a:pt x="5" y="7"/>
                    <a:pt x="7" y="8"/>
                  </a:cubicBezTo>
                  <a:cubicBezTo>
                    <a:pt x="6" y="6"/>
                    <a:pt x="6" y="6"/>
                    <a:pt x="4" y="7"/>
                  </a:cubicBezTo>
                  <a:cubicBezTo>
                    <a:pt x="5" y="4"/>
                    <a:pt x="9" y="6"/>
                    <a:pt x="8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0" name="Полилиния 280"/>
            <p:cNvSpPr>
              <a:spLocks/>
            </p:cNvSpPr>
            <p:nvPr/>
          </p:nvSpPr>
          <p:spPr bwMode="auto">
            <a:xfrm>
              <a:off x="1085850" y="6637338"/>
              <a:ext cx="88900" cy="104775"/>
            </a:xfrm>
            <a:custGeom>
              <a:avLst/>
              <a:gdLst>
                <a:gd name="T0" fmla="*/ 9 w 28"/>
                <a:gd name="T1" fmla="*/ 33 h 33"/>
                <a:gd name="T2" fmla="*/ 26 w 28"/>
                <a:gd name="T3" fmla="*/ 0 h 33"/>
                <a:gd name="T4" fmla="*/ 17 w 28"/>
                <a:gd name="T5" fmla="*/ 11 h 33"/>
                <a:gd name="T6" fmla="*/ 9 w 28"/>
                <a:gd name="T7" fmla="*/ 23 h 33"/>
                <a:gd name="T8" fmla="*/ 11 w 28"/>
                <a:gd name="T9" fmla="*/ 24 h 33"/>
                <a:gd name="T10" fmla="*/ 9 w 28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3">
                  <a:moveTo>
                    <a:pt x="9" y="33"/>
                  </a:moveTo>
                  <a:cubicBezTo>
                    <a:pt x="10" y="20"/>
                    <a:pt x="28" y="12"/>
                    <a:pt x="26" y="0"/>
                  </a:cubicBezTo>
                  <a:cubicBezTo>
                    <a:pt x="23" y="2"/>
                    <a:pt x="17" y="7"/>
                    <a:pt x="17" y="11"/>
                  </a:cubicBezTo>
                  <a:cubicBezTo>
                    <a:pt x="12" y="11"/>
                    <a:pt x="11" y="23"/>
                    <a:pt x="9" y="23"/>
                  </a:cubicBezTo>
                  <a:cubicBezTo>
                    <a:pt x="9" y="24"/>
                    <a:pt x="10" y="24"/>
                    <a:pt x="11" y="24"/>
                  </a:cubicBezTo>
                  <a:cubicBezTo>
                    <a:pt x="11" y="23"/>
                    <a:pt x="0" y="32"/>
                    <a:pt x="9" y="3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1" name="Полилиния 281"/>
            <p:cNvSpPr>
              <a:spLocks/>
            </p:cNvSpPr>
            <p:nvPr/>
          </p:nvSpPr>
          <p:spPr bwMode="auto">
            <a:xfrm>
              <a:off x="1184275" y="6650038"/>
              <a:ext cx="38100" cy="63500"/>
            </a:xfrm>
            <a:custGeom>
              <a:avLst/>
              <a:gdLst>
                <a:gd name="T0" fmla="*/ 0 w 12"/>
                <a:gd name="T1" fmla="*/ 14 h 20"/>
                <a:gd name="T2" fmla="*/ 7 w 12"/>
                <a:gd name="T3" fmla="*/ 13 h 20"/>
                <a:gd name="T4" fmla="*/ 12 w 12"/>
                <a:gd name="T5" fmla="*/ 0 h 20"/>
                <a:gd name="T6" fmla="*/ 9 w 12"/>
                <a:gd name="T7" fmla="*/ 0 h 20"/>
                <a:gd name="T8" fmla="*/ 8 w 12"/>
                <a:gd name="T9" fmla="*/ 5 h 20"/>
                <a:gd name="T10" fmla="*/ 6 w 12"/>
                <a:gd name="T11" fmla="*/ 6 h 20"/>
                <a:gd name="T12" fmla="*/ 0 w 12"/>
                <a:gd name="T13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20">
                  <a:moveTo>
                    <a:pt x="0" y="14"/>
                  </a:moveTo>
                  <a:cubicBezTo>
                    <a:pt x="3" y="17"/>
                    <a:pt x="3" y="20"/>
                    <a:pt x="7" y="13"/>
                  </a:cubicBezTo>
                  <a:cubicBezTo>
                    <a:pt x="7" y="11"/>
                    <a:pt x="11" y="5"/>
                    <a:pt x="12" y="0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0"/>
                    <a:pt x="8" y="5"/>
                    <a:pt x="8" y="5"/>
                  </a:cubicBezTo>
                  <a:cubicBezTo>
                    <a:pt x="7" y="9"/>
                    <a:pt x="7" y="7"/>
                    <a:pt x="6" y="6"/>
                  </a:cubicBezTo>
                  <a:cubicBezTo>
                    <a:pt x="8" y="8"/>
                    <a:pt x="4" y="15"/>
                    <a:pt x="0" y="1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2" name="Полилиния 282"/>
            <p:cNvSpPr>
              <a:spLocks/>
            </p:cNvSpPr>
            <p:nvPr/>
          </p:nvSpPr>
          <p:spPr bwMode="auto">
            <a:xfrm>
              <a:off x="1254125" y="6751638"/>
              <a:ext cx="9525" cy="9525"/>
            </a:xfrm>
            <a:custGeom>
              <a:avLst/>
              <a:gdLst>
                <a:gd name="T0" fmla="*/ 0 w 3"/>
                <a:gd name="T1" fmla="*/ 3 h 3"/>
                <a:gd name="T2" fmla="*/ 3 w 3"/>
                <a:gd name="T3" fmla="*/ 1 h 3"/>
                <a:gd name="T4" fmla="*/ 0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2" y="3"/>
                    <a:pt x="3" y="3"/>
                    <a:pt x="3" y="1"/>
                  </a:cubicBezTo>
                  <a:cubicBezTo>
                    <a:pt x="2" y="0"/>
                    <a:pt x="0" y="0"/>
                    <a:pt x="0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3" name="Полилиния 283"/>
            <p:cNvSpPr>
              <a:spLocks/>
            </p:cNvSpPr>
            <p:nvPr/>
          </p:nvSpPr>
          <p:spPr bwMode="auto">
            <a:xfrm>
              <a:off x="488950" y="6592888"/>
              <a:ext cx="146050" cy="273050"/>
            </a:xfrm>
            <a:custGeom>
              <a:avLst/>
              <a:gdLst>
                <a:gd name="T0" fmla="*/ 43 w 46"/>
                <a:gd name="T1" fmla="*/ 0 h 86"/>
                <a:gd name="T2" fmla="*/ 39 w 46"/>
                <a:gd name="T3" fmla="*/ 7 h 86"/>
                <a:gd name="T4" fmla="*/ 41 w 46"/>
                <a:gd name="T5" fmla="*/ 11 h 86"/>
                <a:gd name="T6" fmla="*/ 29 w 46"/>
                <a:gd name="T7" fmla="*/ 30 h 86"/>
                <a:gd name="T8" fmla="*/ 19 w 46"/>
                <a:gd name="T9" fmla="*/ 52 h 86"/>
                <a:gd name="T10" fmla="*/ 4 w 46"/>
                <a:gd name="T11" fmla="*/ 77 h 86"/>
                <a:gd name="T12" fmla="*/ 2 w 46"/>
                <a:gd name="T13" fmla="*/ 77 h 86"/>
                <a:gd name="T14" fmla="*/ 2 w 46"/>
                <a:gd name="T15" fmla="*/ 86 h 86"/>
                <a:gd name="T16" fmla="*/ 7 w 46"/>
                <a:gd name="T17" fmla="*/ 74 h 86"/>
                <a:gd name="T18" fmla="*/ 12 w 46"/>
                <a:gd name="T19" fmla="*/ 70 h 86"/>
                <a:gd name="T20" fmla="*/ 20 w 46"/>
                <a:gd name="T21" fmla="*/ 63 h 86"/>
                <a:gd name="T22" fmla="*/ 27 w 46"/>
                <a:gd name="T23" fmla="*/ 46 h 86"/>
                <a:gd name="T24" fmla="*/ 32 w 46"/>
                <a:gd name="T25" fmla="*/ 31 h 86"/>
                <a:gd name="T26" fmla="*/ 34 w 46"/>
                <a:gd name="T27" fmla="*/ 32 h 86"/>
                <a:gd name="T28" fmla="*/ 37 w 46"/>
                <a:gd name="T29" fmla="*/ 21 h 86"/>
                <a:gd name="T30" fmla="*/ 39 w 46"/>
                <a:gd name="T31" fmla="*/ 22 h 86"/>
                <a:gd name="T32" fmla="*/ 44 w 46"/>
                <a:gd name="T33" fmla="*/ 10 h 86"/>
                <a:gd name="T34" fmla="*/ 45 w 46"/>
                <a:gd name="T35" fmla="*/ 1 h 86"/>
                <a:gd name="T36" fmla="*/ 43 w 46"/>
                <a:gd name="T3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86">
                  <a:moveTo>
                    <a:pt x="43" y="0"/>
                  </a:moveTo>
                  <a:cubicBezTo>
                    <a:pt x="40" y="1"/>
                    <a:pt x="43" y="8"/>
                    <a:pt x="39" y="7"/>
                  </a:cubicBezTo>
                  <a:cubicBezTo>
                    <a:pt x="40" y="8"/>
                    <a:pt x="41" y="9"/>
                    <a:pt x="41" y="11"/>
                  </a:cubicBezTo>
                  <a:cubicBezTo>
                    <a:pt x="39" y="8"/>
                    <a:pt x="31" y="27"/>
                    <a:pt x="29" y="30"/>
                  </a:cubicBezTo>
                  <a:cubicBezTo>
                    <a:pt x="28" y="33"/>
                    <a:pt x="24" y="52"/>
                    <a:pt x="19" y="52"/>
                  </a:cubicBezTo>
                  <a:cubicBezTo>
                    <a:pt x="22" y="54"/>
                    <a:pt x="4" y="70"/>
                    <a:pt x="4" y="77"/>
                  </a:cubicBezTo>
                  <a:cubicBezTo>
                    <a:pt x="4" y="77"/>
                    <a:pt x="3" y="77"/>
                    <a:pt x="2" y="77"/>
                  </a:cubicBezTo>
                  <a:cubicBezTo>
                    <a:pt x="0" y="80"/>
                    <a:pt x="2" y="83"/>
                    <a:pt x="2" y="86"/>
                  </a:cubicBezTo>
                  <a:cubicBezTo>
                    <a:pt x="8" y="82"/>
                    <a:pt x="5" y="77"/>
                    <a:pt x="7" y="74"/>
                  </a:cubicBezTo>
                  <a:cubicBezTo>
                    <a:pt x="8" y="72"/>
                    <a:pt x="10" y="71"/>
                    <a:pt x="12" y="70"/>
                  </a:cubicBezTo>
                  <a:cubicBezTo>
                    <a:pt x="15" y="68"/>
                    <a:pt x="18" y="66"/>
                    <a:pt x="20" y="63"/>
                  </a:cubicBezTo>
                  <a:cubicBezTo>
                    <a:pt x="23" y="56"/>
                    <a:pt x="24" y="53"/>
                    <a:pt x="27" y="46"/>
                  </a:cubicBezTo>
                  <a:cubicBezTo>
                    <a:pt x="29" y="41"/>
                    <a:pt x="32" y="35"/>
                    <a:pt x="32" y="31"/>
                  </a:cubicBezTo>
                  <a:cubicBezTo>
                    <a:pt x="33" y="32"/>
                    <a:pt x="33" y="32"/>
                    <a:pt x="34" y="32"/>
                  </a:cubicBezTo>
                  <a:cubicBezTo>
                    <a:pt x="35" y="30"/>
                    <a:pt x="39" y="22"/>
                    <a:pt x="37" y="21"/>
                  </a:cubicBezTo>
                  <a:cubicBezTo>
                    <a:pt x="37" y="21"/>
                    <a:pt x="38" y="22"/>
                    <a:pt x="39" y="22"/>
                  </a:cubicBezTo>
                  <a:cubicBezTo>
                    <a:pt x="38" y="20"/>
                    <a:pt x="42" y="10"/>
                    <a:pt x="44" y="10"/>
                  </a:cubicBezTo>
                  <a:cubicBezTo>
                    <a:pt x="41" y="6"/>
                    <a:pt x="46" y="5"/>
                    <a:pt x="45" y="1"/>
                  </a:cubicBezTo>
                  <a:cubicBezTo>
                    <a:pt x="43" y="1"/>
                    <a:pt x="43" y="3"/>
                    <a:pt x="4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4" name="Полилиния 284"/>
            <p:cNvSpPr>
              <a:spLocks/>
            </p:cNvSpPr>
            <p:nvPr/>
          </p:nvSpPr>
          <p:spPr bwMode="auto">
            <a:xfrm>
              <a:off x="552450" y="6691313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5" name="Полилиния 285"/>
            <p:cNvSpPr>
              <a:spLocks/>
            </p:cNvSpPr>
            <p:nvPr/>
          </p:nvSpPr>
          <p:spPr bwMode="auto">
            <a:xfrm>
              <a:off x="482600" y="685323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0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6" name="Полилиния 286"/>
            <p:cNvSpPr>
              <a:spLocks/>
            </p:cNvSpPr>
            <p:nvPr/>
          </p:nvSpPr>
          <p:spPr bwMode="auto">
            <a:xfrm>
              <a:off x="1397000" y="6621463"/>
              <a:ext cx="117475" cy="73025"/>
            </a:xfrm>
            <a:custGeom>
              <a:avLst/>
              <a:gdLst>
                <a:gd name="T0" fmla="*/ 37 w 37"/>
                <a:gd name="T1" fmla="*/ 8 h 23"/>
                <a:gd name="T2" fmla="*/ 24 w 37"/>
                <a:gd name="T3" fmla="*/ 0 h 23"/>
                <a:gd name="T4" fmla="*/ 18 w 37"/>
                <a:gd name="T5" fmla="*/ 1 h 23"/>
                <a:gd name="T6" fmla="*/ 0 w 37"/>
                <a:gd name="T7" fmla="*/ 18 h 23"/>
                <a:gd name="T8" fmla="*/ 6 w 37"/>
                <a:gd name="T9" fmla="*/ 20 h 23"/>
                <a:gd name="T10" fmla="*/ 8 w 37"/>
                <a:gd name="T11" fmla="*/ 17 h 23"/>
                <a:gd name="T12" fmla="*/ 37 w 37"/>
                <a:gd name="T13" fmla="*/ 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3">
                  <a:moveTo>
                    <a:pt x="37" y="8"/>
                  </a:moveTo>
                  <a:cubicBezTo>
                    <a:pt x="31" y="7"/>
                    <a:pt x="17" y="12"/>
                    <a:pt x="24" y="0"/>
                  </a:cubicBezTo>
                  <a:cubicBezTo>
                    <a:pt x="22" y="0"/>
                    <a:pt x="20" y="0"/>
                    <a:pt x="18" y="1"/>
                  </a:cubicBezTo>
                  <a:cubicBezTo>
                    <a:pt x="20" y="6"/>
                    <a:pt x="3" y="16"/>
                    <a:pt x="0" y="18"/>
                  </a:cubicBezTo>
                  <a:cubicBezTo>
                    <a:pt x="4" y="23"/>
                    <a:pt x="10" y="20"/>
                    <a:pt x="6" y="20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14" y="21"/>
                    <a:pt x="35" y="14"/>
                    <a:pt x="37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7" name="Полилиния 287"/>
            <p:cNvSpPr>
              <a:spLocks/>
            </p:cNvSpPr>
            <p:nvPr/>
          </p:nvSpPr>
          <p:spPr bwMode="auto">
            <a:xfrm>
              <a:off x="1511300" y="6532563"/>
              <a:ext cx="38100" cy="38100"/>
            </a:xfrm>
            <a:custGeom>
              <a:avLst/>
              <a:gdLst>
                <a:gd name="T0" fmla="*/ 12 w 12"/>
                <a:gd name="T1" fmla="*/ 3 h 12"/>
                <a:gd name="T2" fmla="*/ 9 w 12"/>
                <a:gd name="T3" fmla="*/ 4 h 12"/>
                <a:gd name="T4" fmla="*/ 11 w 12"/>
                <a:gd name="T5" fmla="*/ 2 h 12"/>
                <a:gd name="T6" fmla="*/ 0 w 12"/>
                <a:gd name="T7" fmla="*/ 12 h 12"/>
                <a:gd name="T8" fmla="*/ 11 w 12"/>
                <a:gd name="T9" fmla="*/ 9 h 12"/>
                <a:gd name="T10" fmla="*/ 12 w 12"/>
                <a:gd name="T11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12" y="3"/>
                  </a:moveTo>
                  <a:cubicBezTo>
                    <a:pt x="11" y="3"/>
                    <a:pt x="10" y="4"/>
                    <a:pt x="9" y="4"/>
                  </a:cubicBezTo>
                  <a:cubicBezTo>
                    <a:pt x="10" y="3"/>
                    <a:pt x="10" y="3"/>
                    <a:pt x="11" y="2"/>
                  </a:cubicBezTo>
                  <a:cubicBezTo>
                    <a:pt x="6" y="0"/>
                    <a:pt x="1" y="9"/>
                    <a:pt x="0" y="12"/>
                  </a:cubicBezTo>
                  <a:cubicBezTo>
                    <a:pt x="6" y="11"/>
                    <a:pt x="7" y="12"/>
                    <a:pt x="11" y="9"/>
                  </a:cubicBezTo>
                  <a:cubicBezTo>
                    <a:pt x="12" y="8"/>
                    <a:pt x="9" y="4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8" name="Полилиния 288"/>
            <p:cNvSpPr>
              <a:spLocks/>
            </p:cNvSpPr>
            <p:nvPr/>
          </p:nvSpPr>
          <p:spPr bwMode="auto">
            <a:xfrm>
              <a:off x="1457325" y="6583363"/>
              <a:ext cx="69850" cy="47625"/>
            </a:xfrm>
            <a:custGeom>
              <a:avLst/>
              <a:gdLst>
                <a:gd name="T0" fmla="*/ 22 w 22"/>
                <a:gd name="T1" fmla="*/ 4 h 15"/>
                <a:gd name="T2" fmla="*/ 14 w 22"/>
                <a:gd name="T3" fmla="*/ 3 h 15"/>
                <a:gd name="T4" fmla="*/ 16 w 22"/>
                <a:gd name="T5" fmla="*/ 1 h 15"/>
                <a:gd name="T6" fmla="*/ 7 w 22"/>
                <a:gd name="T7" fmla="*/ 7 h 15"/>
                <a:gd name="T8" fmla="*/ 8 w 22"/>
                <a:gd name="T9" fmla="*/ 9 h 15"/>
                <a:gd name="T10" fmla="*/ 22 w 22"/>
                <a:gd name="T11" fmla="*/ 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5">
                  <a:moveTo>
                    <a:pt x="22" y="4"/>
                  </a:moveTo>
                  <a:cubicBezTo>
                    <a:pt x="20" y="3"/>
                    <a:pt x="14" y="6"/>
                    <a:pt x="14" y="3"/>
                  </a:cubicBezTo>
                  <a:cubicBezTo>
                    <a:pt x="14" y="2"/>
                    <a:pt x="15" y="1"/>
                    <a:pt x="16" y="1"/>
                  </a:cubicBezTo>
                  <a:cubicBezTo>
                    <a:pt x="16" y="0"/>
                    <a:pt x="7" y="6"/>
                    <a:pt x="7" y="7"/>
                  </a:cubicBezTo>
                  <a:cubicBezTo>
                    <a:pt x="0" y="9"/>
                    <a:pt x="7" y="13"/>
                    <a:pt x="8" y="9"/>
                  </a:cubicBezTo>
                  <a:cubicBezTo>
                    <a:pt x="10" y="15"/>
                    <a:pt x="22" y="9"/>
                    <a:pt x="22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99" name="Полилиния 289"/>
            <p:cNvSpPr>
              <a:spLocks/>
            </p:cNvSpPr>
            <p:nvPr/>
          </p:nvSpPr>
          <p:spPr bwMode="auto">
            <a:xfrm>
              <a:off x="2374900" y="6824663"/>
              <a:ext cx="15875" cy="12700"/>
            </a:xfrm>
            <a:custGeom>
              <a:avLst/>
              <a:gdLst>
                <a:gd name="T0" fmla="*/ 5 w 5"/>
                <a:gd name="T1" fmla="*/ 0 h 4"/>
                <a:gd name="T2" fmla="*/ 0 w 5"/>
                <a:gd name="T3" fmla="*/ 0 h 4"/>
                <a:gd name="T4" fmla="*/ 0 w 5"/>
                <a:gd name="T5" fmla="*/ 3 h 4"/>
                <a:gd name="T6" fmla="*/ 5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3" y="3"/>
                    <a:pt x="5" y="4"/>
                    <a:pt x="5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0" name="Полилиния 290"/>
            <p:cNvSpPr>
              <a:spLocks/>
            </p:cNvSpPr>
            <p:nvPr/>
          </p:nvSpPr>
          <p:spPr bwMode="auto">
            <a:xfrm>
              <a:off x="104775" y="6878638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1" name="Полилиния 291"/>
            <p:cNvSpPr>
              <a:spLocks/>
            </p:cNvSpPr>
            <p:nvPr/>
          </p:nvSpPr>
          <p:spPr bwMode="auto">
            <a:xfrm>
              <a:off x="1044575" y="6691313"/>
              <a:ext cx="25400" cy="25400"/>
            </a:xfrm>
            <a:custGeom>
              <a:avLst/>
              <a:gdLst>
                <a:gd name="T0" fmla="*/ 1 w 8"/>
                <a:gd name="T1" fmla="*/ 8 h 8"/>
                <a:gd name="T2" fmla="*/ 3 w 8"/>
                <a:gd name="T3" fmla="*/ 0 h 8"/>
                <a:gd name="T4" fmla="*/ 5 w 8"/>
                <a:gd name="T5" fmla="*/ 1 h 8"/>
                <a:gd name="T6" fmla="*/ 1 w 8"/>
                <a:gd name="T7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1" y="8"/>
                  </a:moveTo>
                  <a:cubicBezTo>
                    <a:pt x="6" y="8"/>
                    <a:pt x="8" y="0"/>
                    <a:pt x="3" y="0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0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2" name="Полилиния 292"/>
            <p:cNvSpPr>
              <a:spLocks/>
            </p:cNvSpPr>
            <p:nvPr/>
          </p:nvSpPr>
          <p:spPr bwMode="auto">
            <a:xfrm>
              <a:off x="1009650" y="6757988"/>
              <a:ext cx="25400" cy="38100"/>
            </a:xfrm>
            <a:custGeom>
              <a:avLst/>
              <a:gdLst>
                <a:gd name="T0" fmla="*/ 5 w 8"/>
                <a:gd name="T1" fmla="*/ 6 h 12"/>
                <a:gd name="T2" fmla="*/ 8 w 8"/>
                <a:gd name="T3" fmla="*/ 1 h 12"/>
                <a:gd name="T4" fmla="*/ 4 w 8"/>
                <a:gd name="T5" fmla="*/ 0 h 12"/>
                <a:gd name="T6" fmla="*/ 4 w 8"/>
                <a:gd name="T7" fmla="*/ 3 h 12"/>
                <a:gd name="T8" fmla="*/ 2 w 8"/>
                <a:gd name="T9" fmla="*/ 1 h 12"/>
                <a:gd name="T10" fmla="*/ 0 w 8"/>
                <a:gd name="T11" fmla="*/ 12 h 12"/>
                <a:gd name="T12" fmla="*/ 2 w 8"/>
                <a:gd name="T13" fmla="*/ 8 h 12"/>
                <a:gd name="T14" fmla="*/ 5 w 8"/>
                <a:gd name="T15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2">
                  <a:moveTo>
                    <a:pt x="5" y="6"/>
                  </a:moveTo>
                  <a:cubicBezTo>
                    <a:pt x="5" y="1"/>
                    <a:pt x="7" y="4"/>
                    <a:pt x="8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1"/>
                    <a:pt x="3" y="2"/>
                    <a:pt x="4" y="3"/>
                  </a:cubicBezTo>
                  <a:cubicBezTo>
                    <a:pt x="3" y="2"/>
                    <a:pt x="3" y="2"/>
                    <a:pt x="2" y="1"/>
                  </a:cubicBezTo>
                  <a:cubicBezTo>
                    <a:pt x="2" y="2"/>
                    <a:pt x="0" y="10"/>
                    <a:pt x="0" y="12"/>
                  </a:cubicBezTo>
                  <a:cubicBezTo>
                    <a:pt x="0" y="12"/>
                    <a:pt x="4" y="9"/>
                    <a:pt x="2" y="8"/>
                  </a:cubicBezTo>
                  <a:cubicBezTo>
                    <a:pt x="2" y="7"/>
                    <a:pt x="5" y="9"/>
                    <a:pt x="5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3" name="Полилиния 293"/>
            <p:cNvSpPr>
              <a:spLocks/>
            </p:cNvSpPr>
            <p:nvPr/>
          </p:nvSpPr>
          <p:spPr bwMode="auto">
            <a:xfrm>
              <a:off x="1047750" y="6665913"/>
              <a:ext cx="44450" cy="31750"/>
            </a:xfrm>
            <a:custGeom>
              <a:avLst/>
              <a:gdLst>
                <a:gd name="T0" fmla="*/ 10 w 14"/>
                <a:gd name="T1" fmla="*/ 2 h 10"/>
                <a:gd name="T2" fmla="*/ 7 w 14"/>
                <a:gd name="T3" fmla="*/ 10 h 10"/>
                <a:gd name="T4" fmla="*/ 10 w 14"/>
                <a:gd name="T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0">
                  <a:moveTo>
                    <a:pt x="10" y="2"/>
                  </a:moveTo>
                  <a:cubicBezTo>
                    <a:pt x="10" y="0"/>
                    <a:pt x="0" y="10"/>
                    <a:pt x="7" y="10"/>
                  </a:cubicBezTo>
                  <a:cubicBezTo>
                    <a:pt x="6" y="7"/>
                    <a:pt x="14" y="8"/>
                    <a:pt x="10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4" name="Полилиния 294"/>
            <p:cNvSpPr>
              <a:spLocks/>
            </p:cNvSpPr>
            <p:nvPr/>
          </p:nvSpPr>
          <p:spPr bwMode="auto">
            <a:xfrm>
              <a:off x="993775" y="6796088"/>
              <a:ext cx="15875" cy="19050"/>
            </a:xfrm>
            <a:custGeom>
              <a:avLst/>
              <a:gdLst>
                <a:gd name="T0" fmla="*/ 4 w 5"/>
                <a:gd name="T1" fmla="*/ 2 h 6"/>
                <a:gd name="T2" fmla="*/ 4 w 5"/>
                <a:gd name="T3" fmla="*/ 5 h 6"/>
                <a:gd name="T4" fmla="*/ 4 w 5"/>
                <a:gd name="T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6">
                  <a:moveTo>
                    <a:pt x="4" y="2"/>
                  </a:moveTo>
                  <a:cubicBezTo>
                    <a:pt x="3" y="0"/>
                    <a:pt x="0" y="6"/>
                    <a:pt x="4" y="5"/>
                  </a:cubicBezTo>
                  <a:cubicBezTo>
                    <a:pt x="5" y="3"/>
                    <a:pt x="3" y="2"/>
                    <a:pt x="4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5" name="Полилиния 295"/>
            <p:cNvSpPr>
              <a:spLocks/>
            </p:cNvSpPr>
            <p:nvPr/>
          </p:nvSpPr>
          <p:spPr bwMode="auto">
            <a:xfrm>
              <a:off x="908050" y="6707188"/>
              <a:ext cx="107950" cy="158750"/>
            </a:xfrm>
            <a:custGeom>
              <a:avLst/>
              <a:gdLst>
                <a:gd name="T0" fmla="*/ 34 w 34"/>
                <a:gd name="T1" fmla="*/ 6 h 50"/>
                <a:gd name="T2" fmla="*/ 30 w 34"/>
                <a:gd name="T3" fmla="*/ 0 h 50"/>
                <a:gd name="T4" fmla="*/ 22 w 34"/>
                <a:gd name="T5" fmla="*/ 7 h 50"/>
                <a:gd name="T6" fmla="*/ 18 w 34"/>
                <a:gd name="T7" fmla="*/ 18 h 50"/>
                <a:gd name="T8" fmla="*/ 11 w 34"/>
                <a:gd name="T9" fmla="*/ 22 h 50"/>
                <a:gd name="T10" fmla="*/ 0 w 34"/>
                <a:gd name="T11" fmla="*/ 46 h 50"/>
                <a:gd name="T12" fmla="*/ 10 w 34"/>
                <a:gd name="T13" fmla="*/ 35 h 50"/>
                <a:gd name="T14" fmla="*/ 11 w 34"/>
                <a:gd name="T15" fmla="*/ 38 h 50"/>
                <a:gd name="T16" fmla="*/ 17 w 34"/>
                <a:gd name="T17" fmla="*/ 21 h 50"/>
                <a:gd name="T18" fmla="*/ 19 w 34"/>
                <a:gd name="T19" fmla="*/ 22 h 50"/>
                <a:gd name="T20" fmla="*/ 34 w 34"/>
                <a:gd name="T21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50">
                  <a:moveTo>
                    <a:pt x="34" y="6"/>
                  </a:moveTo>
                  <a:cubicBezTo>
                    <a:pt x="32" y="2"/>
                    <a:pt x="29" y="6"/>
                    <a:pt x="30" y="0"/>
                  </a:cubicBezTo>
                  <a:cubicBezTo>
                    <a:pt x="29" y="2"/>
                    <a:pt x="25" y="1"/>
                    <a:pt x="22" y="7"/>
                  </a:cubicBezTo>
                  <a:cubicBezTo>
                    <a:pt x="20" y="10"/>
                    <a:pt x="16" y="14"/>
                    <a:pt x="18" y="18"/>
                  </a:cubicBezTo>
                  <a:cubicBezTo>
                    <a:pt x="16" y="18"/>
                    <a:pt x="11" y="23"/>
                    <a:pt x="11" y="22"/>
                  </a:cubicBezTo>
                  <a:cubicBezTo>
                    <a:pt x="11" y="25"/>
                    <a:pt x="3" y="44"/>
                    <a:pt x="0" y="46"/>
                  </a:cubicBezTo>
                  <a:cubicBezTo>
                    <a:pt x="4" y="50"/>
                    <a:pt x="8" y="37"/>
                    <a:pt x="10" y="35"/>
                  </a:cubicBezTo>
                  <a:cubicBezTo>
                    <a:pt x="11" y="36"/>
                    <a:pt x="11" y="37"/>
                    <a:pt x="11" y="38"/>
                  </a:cubicBezTo>
                  <a:cubicBezTo>
                    <a:pt x="14" y="32"/>
                    <a:pt x="13" y="26"/>
                    <a:pt x="17" y="21"/>
                  </a:cubicBezTo>
                  <a:cubicBezTo>
                    <a:pt x="17" y="21"/>
                    <a:pt x="18" y="22"/>
                    <a:pt x="19" y="22"/>
                  </a:cubicBezTo>
                  <a:cubicBezTo>
                    <a:pt x="16" y="21"/>
                    <a:pt x="29" y="4"/>
                    <a:pt x="34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6" name="Полилиния 296"/>
            <p:cNvSpPr>
              <a:spLocks/>
            </p:cNvSpPr>
            <p:nvPr/>
          </p:nvSpPr>
          <p:spPr bwMode="auto">
            <a:xfrm>
              <a:off x="463550" y="6215063"/>
              <a:ext cx="15875" cy="31750"/>
            </a:xfrm>
            <a:custGeom>
              <a:avLst/>
              <a:gdLst>
                <a:gd name="T0" fmla="*/ 1 w 5"/>
                <a:gd name="T1" fmla="*/ 8 h 10"/>
                <a:gd name="T2" fmla="*/ 3 w 5"/>
                <a:gd name="T3" fmla="*/ 10 h 10"/>
                <a:gd name="T4" fmla="*/ 5 w 5"/>
                <a:gd name="T5" fmla="*/ 9 h 10"/>
                <a:gd name="T6" fmla="*/ 0 w 5"/>
                <a:gd name="T7" fmla="*/ 0 h 10"/>
                <a:gd name="T8" fmla="*/ 1 w 5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1" y="8"/>
                  </a:moveTo>
                  <a:cubicBezTo>
                    <a:pt x="1" y="9"/>
                    <a:pt x="3" y="8"/>
                    <a:pt x="3" y="10"/>
                  </a:cubicBezTo>
                  <a:cubicBezTo>
                    <a:pt x="3" y="10"/>
                    <a:pt x="4" y="9"/>
                    <a:pt x="5" y="9"/>
                  </a:cubicBezTo>
                  <a:cubicBezTo>
                    <a:pt x="4" y="8"/>
                    <a:pt x="4" y="0"/>
                    <a:pt x="0" y="0"/>
                  </a:cubicBezTo>
                  <a:cubicBezTo>
                    <a:pt x="0" y="3"/>
                    <a:pt x="1" y="8"/>
                    <a:pt x="1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7" name="Полилиния 297"/>
            <p:cNvSpPr>
              <a:spLocks/>
            </p:cNvSpPr>
            <p:nvPr/>
          </p:nvSpPr>
          <p:spPr bwMode="auto">
            <a:xfrm>
              <a:off x="441325" y="6148388"/>
              <a:ext cx="31750" cy="25400"/>
            </a:xfrm>
            <a:custGeom>
              <a:avLst/>
              <a:gdLst>
                <a:gd name="T0" fmla="*/ 8 w 10"/>
                <a:gd name="T1" fmla="*/ 8 h 8"/>
                <a:gd name="T2" fmla="*/ 9 w 10"/>
                <a:gd name="T3" fmla="*/ 0 h 8"/>
                <a:gd name="T4" fmla="*/ 1 w 10"/>
                <a:gd name="T5" fmla="*/ 3 h 8"/>
                <a:gd name="T6" fmla="*/ 1 w 10"/>
                <a:gd name="T7" fmla="*/ 6 h 8"/>
                <a:gd name="T8" fmla="*/ 8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8" y="8"/>
                  </a:moveTo>
                  <a:cubicBezTo>
                    <a:pt x="7" y="5"/>
                    <a:pt x="10" y="2"/>
                    <a:pt x="9" y="0"/>
                  </a:cubicBezTo>
                  <a:cubicBezTo>
                    <a:pt x="9" y="0"/>
                    <a:pt x="0" y="5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3" y="3"/>
                    <a:pt x="8" y="6"/>
                    <a:pt x="8" y="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8" name="Полилиния 298"/>
            <p:cNvSpPr>
              <a:spLocks/>
            </p:cNvSpPr>
            <p:nvPr/>
          </p:nvSpPr>
          <p:spPr bwMode="auto">
            <a:xfrm>
              <a:off x="463550" y="6348413"/>
              <a:ext cx="25400" cy="47625"/>
            </a:xfrm>
            <a:custGeom>
              <a:avLst/>
              <a:gdLst>
                <a:gd name="T0" fmla="*/ 6 w 8"/>
                <a:gd name="T1" fmla="*/ 2 h 15"/>
                <a:gd name="T2" fmla="*/ 8 w 8"/>
                <a:gd name="T3" fmla="*/ 2 h 15"/>
                <a:gd name="T4" fmla="*/ 6 w 8"/>
                <a:gd name="T5" fmla="*/ 0 h 15"/>
                <a:gd name="T6" fmla="*/ 0 w 8"/>
                <a:gd name="T7" fmla="*/ 15 h 15"/>
                <a:gd name="T8" fmla="*/ 6 w 8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5">
                  <a:moveTo>
                    <a:pt x="6" y="2"/>
                  </a:moveTo>
                  <a:cubicBezTo>
                    <a:pt x="6" y="3"/>
                    <a:pt x="7" y="3"/>
                    <a:pt x="8" y="2"/>
                  </a:cubicBezTo>
                  <a:cubicBezTo>
                    <a:pt x="7" y="2"/>
                    <a:pt x="7" y="1"/>
                    <a:pt x="6" y="0"/>
                  </a:cubicBezTo>
                  <a:cubicBezTo>
                    <a:pt x="1" y="3"/>
                    <a:pt x="0" y="9"/>
                    <a:pt x="0" y="15"/>
                  </a:cubicBezTo>
                  <a:cubicBezTo>
                    <a:pt x="3" y="13"/>
                    <a:pt x="5" y="7"/>
                    <a:pt x="6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09" name="Полилиния 299"/>
            <p:cNvSpPr>
              <a:spLocks/>
            </p:cNvSpPr>
            <p:nvPr/>
          </p:nvSpPr>
          <p:spPr bwMode="auto">
            <a:xfrm>
              <a:off x="422275" y="6373813"/>
              <a:ext cx="38100" cy="88900"/>
            </a:xfrm>
            <a:custGeom>
              <a:avLst/>
              <a:gdLst>
                <a:gd name="T0" fmla="*/ 12 w 12"/>
                <a:gd name="T1" fmla="*/ 7 h 28"/>
                <a:gd name="T2" fmla="*/ 6 w 12"/>
                <a:gd name="T3" fmla="*/ 8 h 28"/>
                <a:gd name="T4" fmla="*/ 5 w 12"/>
                <a:gd name="T5" fmla="*/ 9 h 28"/>
                <a:gd name="T6" fmla="*/ 2 w 12"/>
                <a:gd name="T7" fmla="*/ 6 h 28"/>
                <a:gd name="T8" fmla="*/ 4 w 12"/>
                <a:gd name="T9" fmla="*/ 5 h 28"/>
                <a:gd name="T10" fmla="*/ 0 w 12"/>
                <a:gd name="T11" fmla="*/ 0 h 28"/>
                <a:gd name="T12" fmla="*/ 1 w 12"/>
                <a:gd name="T13" fmla="*/ 28 h 28"/>
                <a:gd name="T14" fmla="*/ 12 w 12"/>
                <a:gd name="T15" fmla="*/ 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28">
                  <a:moveTo>
                    <a:pt x="12" y="7"/>
                  </a:moveTo>
                  <a:cubicBezTo>
                    <a:pt x="10" y="7"/>
                    <a:pt x="8" y="7"/>
                    <a:pt x="6" y="8"/>
                  </a:cubicBezTo>
                  <a:cubicBezTo>
                    <a:pt x="8" y="7"/>
                    <a:pt x="5" y="7"/>
                    <a:pt x="5" y="9"/>
                  </a:cubicBezTo>
                  <a:cubicBezTo>
                    <a:pt x="3" y="9"/>
                    <a:pt x="5" y="6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2" y="4"/>
                    <a:pt x="4" y="0"/>
                    <a:pt x="0" y="0"/>
                  </a:cubicBezTo>
                  <a:cubicBezTo>
                    <a:pt x="2" y="11"/>
                    <a:pt x="2" y="19"/>
                    <a:pt x="1" y="28"/>
                  </a:cubicBezTo>
                  <a:cubicBezTo>
                    <a:pt x="5" y="28"/>
                    <a:pt x="12" y="11"/>
                    <a:pt x="12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0" name="Полилиния 300"/>
            <p:cNvSpPr>
              <a:spLocks/>
            </p:cNvSpPr>
            <p:nvPr/>
          </p:nvSpPr>
          <p:spPr bwMode="auto">
            <a:xfrm>
              <a:off x="469900" y="6132513"/>
              <a:ext cx="12700" cy="12700"/>
            </a:xfrm>
            <a:custGeom>
              <a:avLst/>
              <a:gdLst>
                <a:gd name="T0" fmla="*/ 4 w 4"/>
                <a:gd name="T1" fmla="*/ 1 h 4"/>
                <a:gd name="T2" fmla="*/ 1 w 4"/>
                <a:gd name="T3" fmla="*/ 4 h 4"/>
                <a:gd name="T4" fmla="*/ 4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cubicBezTo>
                    <a:pt x="0" y="0"/>
                    <a:pt x="2" y="2"/>
                    <a:pt x="1" y="4"/>
                  </a:cubicBezTo>
                  <a:cubicBezTo>
                    <a:pt x="3" y="4"/>
                    <a:pt x="4" y="3"/>
                    <a:pt x="4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1" name="Полилиния 301"/>
            <p:cNvSpPr>
              <a:spLocks/>
            </p:cNvSpPr>
            <p:nvPr/>
          </p:nvSpPr>
          <p:spPr bwMode="auto">
            <a:xfrm>
              <a:off x="473075" y="6275388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4 w 4"/>
                <a:gd name="T3" fmla="*/ 3 h 3"/>
                <a:gd name="T4" fmla="*/ 2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0" y="1"/>
                    <a:pt x="3" y="2"/>
                    <a:pt x="4" y="3"/>
                  </a:cubicBezTo>
                  <a:cubicBezTo>
                    <a:pt x="4" y="2"/>
                    <a:pt x="2" y="0"/>
                    <a:pt x="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2" name="Полилиния 302"/>
            <p:cNvSpPr>
              <a:spLocks/>
            </p:cNvSpPr>
            <p:nvPr/>
          </p:nvSpPr>
          <p:spPr bwMode="auto">
            <a:xfrm>
              <a:off x="654050" y="6034088"/>
              <a:ext cx="22225" cy="25400"/>
            </a:xfrm>
            <a:custGeom>
              <a:avLst/>
              <a:gdLst>
                <a:gd name="T0" fmla="*/ 7 w 7"/>
                <a:gd name="T1" fmla="*/ 0 h 8"/>
                <a:gd name="T2" fmla="*/ 1 w 7"/>
                <a:gd name="T3" fmla="*/ 7 h 8"/>
                <a:gd name="T4" fmla="*/ 4 w 7"/>
                <a:gd name="T5" fmla="*/ 7 h 8"/>
                <a:gd name="T6" fmla="*/ 5 w 7"/>
                <a:gd name="T7" fmla="*/ 2 h 8"/>
                <a:gd name="T8" fmla="*/ 7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cubicBezTo>
                    <a:pt x="4" y="0"/>
                    <a:pt x="0" y="6"/>
                    <a:pt x="1" y="7"/>
                  </a:cubicBezTo>
                  <a:cubicBezTo>
                    <a:pt x="2" y="5"/>
                    <a:pt x="2" y="8"/>
                    <a:pt x="4" y="7"/>
                  </a:cubicBezTo>
                  <a:cubicBezTo>
                    <a:pt x="4" y="7"/>
                    <a:pt x="5" y="4"/>
                    <a:pt x="5" y="2"/>
                  </a:cubicBezTo>
                  <a:cubicBezTo>
                    <a:pt x="7" y="6"/>
                    <a:pt x="7" y="3"/>
                    <a:pt x="7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3" name="Полилиния 303"/>
            <p:cNvSpPr>
              <a:spLocks/>
            </p:cNvSpPr>
            <p:nvPr/>
          </p:nvSpPr>
          <p:spPr bwMode="auto">
            <a:xfrm>
              <a:off x="2286000" y="6811963"/>
              <a:ext cx="76200" cy="28575"/>
            </a:xfrm>
            <a:custGeom>
              <a:avLst/>
              <a:gdLst>
                <a:gd name="T0" fmla="*/ 15 w 24"/>
                <a:gd name="T1" fmla="*/ 9 h 9"/>
                <a:gd name="T2" fmla="*/ 24 w 24"/>
                <a:gd name="T3" fmla="*/ 6 h 9"/>
                <a:gd name="T4" fmla="*/ 0 w 24"/>
                <a:gd name="T5" fmla="*/ 3 h 9"/>
                <a:gd name="T6" fmla="*/ 15 w 24"/>
                <a:gd name="T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9">
                  <a:moveTo>
                    <a:pt x="15" y="9"/>
                  </a:moveTo>
                  <a:cubicBezTo>
                    <a:pt x="17" y="6"/>
                    <a:pt x="21" y="7"/>
                    <a:pt x="24" y="6"/>
                  </a:cubicBezTo>
                  <a:cubicBezTo>
                    <a:pt x="21" y="1"/>
                    <a:pt x="5" y="0"/>
                    <a:pt x="0" y="3"/>
                  </a:cubicBezTo>
                  <a:cubicBezTo>
                    <a:pt x="4" y="7"/>
                    <a:pt x="14" y="3"/>
                    <a:pt x="15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4" name="Полилиния 304"/>
            <p:cNvSpPr>
              <a:spLocks/>
            </p:cNvSpPr>
            <p:nvPr/>
          </p:nvSpPr>
          <p:spPr bwMode="auto">
            <a:xfrm>
              <a:off x="781050" y="5834063"/>
              <a:ext cx="34925" cy="114300"/>
            </a:xfrm>
            <a:custGeom>
              <a:avLst/>
              <a:gdLst>
                <a:gd name="T0" fmla="*/ 9 w 11"/>
                <a:gd name="T1" fmla="*/ 0 h 36"/>
                <a:gd name="T2" fmla="*/ 6 w 11"/>
                <a:gd name="T3" fmla="*/ 1 h 36"/>
                <a:gd name="T4" fmla="*/ 0 w 11"/>
                <a:gd name="T5" fmla="*/ 36 h 36"/>
                <a:gd name="T6" fmla="*/ 11 w 11"/>
                <a:gd name="T7" fmla="*/ 10 h 36"/>
                <a:gd name="T8" fmla="*/ 9 w 1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36">
                  <a:moveTo>
                    <a:pt x="9" y="0"/>
                  </a:moveTo>
                  <a:cubicBezTo>
                    <a:pt x="8" y="0"/>
                    <a:pt x="7" y="1"/>
                    <a:pt x="6" y="1"/>
                  </a:cubicBezTo>
                  <a:cubicBezTo>
                    <a:pt x="7" y="13"/>
                    <a:pt x="1" y="24"/>
                    <a:pt x="0" y="36"/>
                  </a:cubicBezTo>
                  <a:cubicBezTo>
                    <a:pt x="6" y="33"/>
                    <a:pt x="9" y="17"/>
                    <a:pt x="11" y="10"/>
                  </a:cubicBezTo>
                  <a:cubicBezTo>
                    <a:pt x="7" y="11"/>
                    <a:pt x="8" y="2"/>
                    <a:pt x="9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5" name="Полилиния 305"/>
            <p:cNvSpPr>
              <a:spLocks/>
            </p:cNvSpPr>
            <p:nvPr/>
          </p:nvSpPr>
          <p:spPr bwMode="auto">
            <a:xfrm>
              <a:off x="485775" y="6284913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6" name="Полилиния 306"/>
            <p:cNvSpPr>
              <a:spLocks/>
            </p:cNvSpPr>
            <p:nvPr/>
          </p:nvSpPr>
          <p:spPr bwMode="auto">
            <a:xfrm>
              <a:off x="698500" y="6303963"/>
              <a:ext cx="34925" cy="114300"/>
            </a:xfrm>
            <a:custGeom>
              <a:avLst/>
              <a:gdLst>
                <a:gd name="T0" fmla="*/ 10 w 11"/>
                <a:gd name="T1" fmla="*/ 0 h 36"/>
                <a:gd name="T2" fmla="*/ 5 w 11"/>
                <a:gd name="T3" fmla="*/ 9 h 36"/>
                <a:gd name="T4" fmla="*/ 5 w 11"/>
                <a:gd name="T5" fmla="*/ 17 h 36"/>
                <a:gd name="T6" fmla="*/ 2 w 11"/>
                <a:gd name="T7" fmla="*/ 27 h 36"/>
                <a:gd name="T8" fmla="*/ 3 w 11"/>
                <a:gd name="T9" fmla="*/ 27 h 36"/>
                <a:gd name="T10" fmla="*/ 4 w 11"/>
                <a:gd name="T11" fmla="*/ 25 h 36"/>
                <a:gd name="T12" fmla="*/ 3 w 11"/>
                <a:gd name="T13" fmla="*/ 27 h 36"/>
                <a:gd name="T14" fmla="*/ 8 w 11"/>
                <a:gd name="T15" fmla="*/ 28 h 36"/>
                <a:gd name="T16" fmla="*/ 10 w 11"/>
                <a:gd name="T17" fmla="*/ 18 h 36"/>
                <a:gd name="T18" fmla="*/ 10 w 11"/>
                <a:gd name="T1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36">
                  <a:moveTo>
                    <a:pt x="10" y="0"/>
                  </a:moveTo>
                  <a:cubicBezTo>
                    <a:pt x="7" y="1"/>
                    <a:pt x="5" y="9"/>
                    <a:pt x="5" y="9"/>
                  </a:cubicBezTo>
                  <a:cubicBezTo>
                    <a:pt x="9" y="11"/>
                    <a:pt x="6" y="16"/>
                    <a:pt x="5" y="17"/>
                  </a:cubicBezTo>
                  <a:cubicBezTo>
                    <a:pt x="0" y="23"/>
                    <a:pt x="2" y="21"/>
                    <a:pt x="2" y="27"/>
                  </a:cubicBezTo>
                  <a:cubicBezTo>
                    <a:pt x="2" y="27"/>
                    <a:pt x="2" y="27"/>
                    <a:pt x="3" y="27"/>
                  </a:cubicBezTo>
                  <a:cubicBezTo>
                    <a:pt x="3" y="26"/>
                    <a:pt x="3" y="25"/>
                    <a:pt x="4" y="25"/>
                  </a:cubicBezTo>
                  <a:cubicBezTo>
                    <a:pt x="4" y="26"/>
                    <a:pt x="4" y="27"/>
                    <a:pt x="3" y="27"/>
                  </a:cubicBezTo>
                  <a:cubicBezTo>
                    <a:pt x="2" y="30"/>
                    <a:pt x="5" y="36"/>
                    <a:pt x="8" y="28"/>
                  </a:cubicBezTo>
                  <a:cubicBezTo>
                    <a:pt x="9" y="24"/>
                    <a:pt x="8" y="19"/>
                    <a:pt x="10" y="18"/>
                  </a:cubicBezTo>
                  <a:cubicBezTo>
                    <a:pt x="9" y="12"/>
                    <a:pt x="11" y="6"/>
                    <a:pt x="1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7" name="Полилиния 307"/>
            <p:cNvSpPr>
              <a:spLocks/>
            </p:cNvSpPr>
            <p:nvPr/>
          </p:nvSpPr>
          <p:spPr bwMode="auto">
            <a:xfrm>
              <a:off x="257175" y="6872288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8" name="Полилиния 308"/>
            <p:cNvSpPr>
              <a:spLocks/>
            </p:cNvSpPr>
            <p:nvPr/>
          </p:nvSpPr>
          <p:spPr bwMode="auto">
            <a:xfrm>
              <a:off x="723900" y="6113463"/>
              <a:ext cx="12700" cy="12700"/>
            </a:xfrm>
            <a:custGeom>
              <a:avLst/>
              <a:gdLst>
                <a:gd name="T0" fmla="*/ 2 w 4"/>
                <a:gd name="T1" fmla="*/ 2 h 4"/>
                <a:gd name="T2" fmla="*/ 1 w 4"/>
                <a:gd name="T3" fmla="*/ 1 h 4"/>
                <a:gd name="T4" fmla="*/ 0 w 4"/>
                <a:gd name="T5" fmla="*/ 3 h 4"/>
                <a:gd name="T6" fmla="*/ 4 w 4"/>
                <a:gd name="T7" fmla="*/ 0 h 4"/>
                <a:gd name="T8" fmla="*/ 2 w 4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3" y="4"/>
                    <a:pt x="4" y="2"/>
                    <a:pt x="4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19" name="Полилиния 309"/>
            <p:cNvSpPr>
              <a:spLocks/>
            </p:cNvSpPr>
            <p:nvPr/>
          </p:nvSpPr>
          <p:spPr bwMode="auto">
            <a:xfrm>
              <a:off x="225425" y="6469063"/>
              <a:ext cx="31750" cy="95250"/>
            </a:xfrm>
            <a:custGeom>
              <a:avLst/>
              <a:gdLst>
                <a:gd name="T0" fmla="*/ 6 w 10"/>
                <a:gd name="T1" fmla="*/ 1 h 30"/>
                <a:gd name="T2" fmla="*/ 0 w 10"/>
                <a:gd name="T3" fmla="*/ 5 h 30"/>
                <a:gd name="T4" fmla="*/ 9 w 10"/>
                <a:gd name="T5" fmla="*/ 17 h 30"/>
                <a:gd name="T6" fmla="*/ 6 w 10"/>
                <a:gd name="T7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30">
                  <a:moveTo>
                    <a:pt x="6" y="1"/>
                  </a:moveTo>
                  <a:cubicBezTo>
                    <a:pt x="2" y="0"/>
                    <a:pt x="4" y="6"/>
                    <a:pt x="0" y="5"/>
                  </a:cubicBezTo>
                  <a:cubicBezTo>
                    <a:pt x="2" y="6"/>
                    <a:pt x="7" y="30"/>
                    <a:pt x="9" y="17"/>
                  </a:cubicBezTo>
                  <a:cubicBezTo>
                    <a:pt x="10" y="13"/>
                    <a:pt x="10" y="3"/>
                    <a:pt x="6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0" name="Полилиния 310"/>
            <p:cNvSpPr>
              <a:spLocks/>
            </p:cNvSpPr>
            <p:nvPr/>
          </p:nvSpPr>
          <p:spPr bwMode="auto">
            <a:xfrm>
              <a:off x="485775" y="6837363"/>
              <a:ext cx="9525" cy="0"/>
            </a:xfrm>
            <a:custGeom>
              <a:avLst/>
              <a:gdLst>
                <a:gd name="T0" fmla="*/ 0 w 3"/>
                <a:gd name="T1" fmla="*/ 3 w 3"/>
                <a:gd name="T2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1" name="Полилиния 311"/>
            <p:cNvSpPr>
              <a:spLocks/>
            </p:cNvSpPr>
            <p:nvPr/>
          </p:nvSpPr>
          <p:spPr bwMode="auto">
            <a:xfrm>
              <a:off x="714375" y="6275388"/>
              <a:ext cx="15875" cy="12700"/>
            </a:xfrm>
            <a:custGeom>
              <a:avLst/>
              <a:gdLst>
                <a:gd name="T0" fmla="*/ 1 w 5"/>
                <a:gd name="T1" fmla="*/ 0 h 4"/>
                <a:gd name="T2" fmla="*/ 0 w 5"/>
                <a:gd name="T3" fmla="*/ 4 h 4"/>
                <a:gd name="T4" fmla="*/ 5 w 5"/>
                <a:gd name="T5" fmla="*/ 1 h 4"/>
                <a:gd name="T6" fmla="*/ 1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1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3" y="3"/>
                    <a:pt x="2" y="1"/>
                    <a:pt x="5" y="1"/>
                  </a:cubicBezTo>
                  <a:cubicBezTo>
                    <a:pt x="4" y="1"/>
                    <a:pt x="2" y="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2" name="Полилиния 312"/>
            <p:cNvSpPr>
              <a:spLocks/>
            </p:cNvSpPr>
            <p:nvPr/>
          </p:nvSpPr>
          <p:spPr bwMode="auto">
            <a:xfrm>
              <a:off x="685800" y="6408738"/>
              <a:ext cx="28575" cy="31750"/>
            </a:xfrm>
            <a:custGeom>
              <a:avLst/>
              <a:gdLst>
                <a:gd name="T0" fmla="*/ 7 w 9"/>
                <a:gd name="T1" fmla="*/ 5 h 10"/>
                <a:gd name="T2" fmla="*/ 5 w 9"/>
                <a:gd name="T3" fmla="*/ 2 h 10"/>
                <a:gd name="T4" fmla="*/ 2 w 9"/>
                <a:gd name="T5" fmla="*/ 4 h 10"/>
                <a:gd name="T6" fmla="*/ 5 w 9"/>
                <a:gd name="T7" fmla="*/ 5 h 10"/>
                <a:gd name="T8" fmla="*/ 1 w 9"/>
                <a:gd name="T9" fmla="*/ 6 h 10"/>
                <a:gd name="T10" fmla="*/ 7 w 9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0">
                  <a:moveTo>
                    <a:pt x="7" y="5"/>
                  </a:moveTo>
                  <a:cubicBezTo>
                    <a:pt x="9" y="0"/>
                    <a:pt x="5" y="6"/>
                    <a:pt x="5" y="2"/>
                  </a:cubicBezTo>
                  <a:cubicBezTo>
                    <a:pt x="5" y="3"/>
                    <a:pt x="4" y="4"/>
                    <a:pt x="2" y="4"/>
                  </a:cubicBezTo>
                  <a:cubicBezTo>
                    <a:pt x="3" y="4"/>
                    <a:pt x="4" y="5"/>
                    <a:pt x="5" y="5"/>
                  </a:cubicBezTo>
                  <a:cubicBezTo>
                    <a:pt x="4" y="5"/>
                    <a:pt x="2" y="6"/>
                    <a:pt x="1" y="6"/>
                  </a:cubicBezTo>
                  <a:cubicBezTo>
                    <a:pt x="0" y="10"/>
                    <a:pt x="6" y="8"/>
                    <a:pt x="7" y="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3" name="Полилиния 313"/>
            <p:cNvSpPr>
              <a:spLocks/>
            </p:cNvSpPr>
            <p:nvPr/>
          </p:nvSpPr>
          <p:spPr bwMode="auto">
            <a:xfrm>
              <a:off x="371475" y="6507163"/>
              <a:ext cx="38100" cy="50800"/>
            </a:xfrm>
            <a:custGeom>
              <a:avLst/>
              <a:gdLst>
                <a:gd name="T0" fmla="*/ 12 w 12"/>
                <a:gd name="T1" fmla="*/ 3 h 16"/>
                <a:gd name="T2" fmla="*/ 10 w 12"/>
                <a:gd name="T3" fmla="*/ 2 h 16"/>
                <a:gd name="T4" fmla="*/ 3 w 12"/>
                <a:gd name="T5" fmla="*/ 9 h 16"/>
                <a:gd name="T6" fmla="*/ 8 w 12"/>
                <a:gd name="T7" fmla="*/ 14 h 16"/>
                <a:gd name="T8" fmla="*/ 12 w 12"/>
                <a:gd name="T9" fmla="*/ 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6">
                  <a:moveTo>
                    <a:pt x="12" y="3"/>
                  </a:moveTo>
                  <a:cubicBezTo>
                    <a:pt x="9" y="0"/>
                    <a:pt x="8" y="0"/>
                    <a:pt x="10" y="2"/>
                  </a:cubicBezTo>
                  <a:cubicBezTo>
                    <a:pt x="10" y="3"/>
                    <a:pt x="4" y="6"/>
                    <a:pt x="3" y="9"/>
                  </a:cubicBezTo>
                  <a:cubicBezTo>
                    <a:pt x="0" y="14"/>
                    <a:pt x="5" y="16"/>
                    <a:pt x="8" y="14"/>
                  </a:cubicBezTo>
                  <a:cubicBezTo>
                    <a:pt x="11" y="13"/>
                    <a:pt x="4" y="5"/>
                    <a:pt x="12" y="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4" name="Полилиния 314"/>
            <p:cNvSpPr>
              <a:spLocks/>
            </p:cNvSpPr>
            <p:nvPr/>
          </p:nvSpPr>
          <p:spPr bwMode="auto">
            <a:xfrm>
              <a:off x="403225" y="6300788"/>
              <a:ext cx="12700" cy="31750"/>
            </a:xfrm>
            <a:custGeom>
              <a:avLst/>
              <a:gdLst>
                <a:gd name="T0" fmla="*/ 4 w 4"/>
                <a:gd name="T1" fmla="*/ 7 h 10"/>
                <a:gd name="T2" fmla="*/ 3 w 4"/>
                <a:gd name="T3" fmla="*/ 9 h 10"/>
                <a:gd name="T4" fmla="*/ 2 w 4"/>
                <a:gd name="T5" fmla="*/ 0 h 10"/>
                <a:gd name="T6" fmla="*/ 0 w 4"/>
                <a:gd name="T7" fmla="*/ 3 h 10"/>
                <a:gd name="T8" fmla="*/ 2 w 4"/>
                <a:gd name="T9" fmla="*/ 3 h 10"/>
                <a:gd name="T10" fmla="*/ 0 w 4"/>
                <a:gd name="T11" fmla="*/ 4 h 10"/>
                <a:gd name="T12" fmla="*/ 1 w 4"/>
                <a:gd name="T13" fmla="*/ 10 h 10"/>
                <a:gd name="T14" fmla="*/ 4 w 4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">
                  <a:moveTo>
                    <a:pt x="4" y="7"/>
                  </a:moveTo>
                  <a:cubicBezTo>
                    <a:pt x="3" y="7"/>
                    <a:pt x="3" y="8"/>
                    <a:pt x="3" y="9"/>
                  </a:cubicBezTo>
                  <a:cubicBezTo>
                    <a:pt x="1" y="6"/>
                    <a:pt x="3" y="3"/>
                    <a:pt x="2" y="0"/>
                  </a:cubicBezTo>
                  <a:cubicBezTo>
                    <a:pt x="2" y="0"/>
                    <a:pt x="0" y="3"/>
                    <a:pt x="0" y="3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1" y="4"/>
                    <a:pt x="1" y="5"/>
                    <a:pt x="0" y="4"/>
                  </a:cubicBezTo>
                  <a:cubicBezTo>
                    <a:pt x="1" y="4"/>
                    <a:pt x="1" y="9"/>
                    <a:pt x="1" y="10"/>
                  </a:cubicBezTo>
                  <a:cubicBezTo>
                    <a:pt x="4" y="10"/>
                    <a:pt x="4" y="9"/>
                    <a:pt x="4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5" name="Полилиния 315"/>
            <p:cNvSpPr>
              <a:spLocks/>
            </p:cNvSpPr>
            <p:nvPr/>
          </p:nvSpPr>
          <p:spPr bwMode="auto">
            <a:xfrm>
              <a:off x="371475" y="6507163"/>
              <a:ext cx="9525" cy="12700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0 h 4"/>
                <a:gd name="T4" fmla="*/ 0 w 3"/>
                <a:gd name="T5" fmla="*/ 4 h 4"/>
                <a:gd name="T6" fmla="*/ 3 w 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3" y="4"/>
                    <a:pt x="3" y="2"/>
                    <a:pt x="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6" name="Полилиния 316"/>
            <p:cNvSpPr>
              <a:spLocks/>
            </p:cNvSpPr>
            <p:nvPr/>
          </p:nvSpPr>
          <p:spPr bwMode="auto">
            <a:xfrm>
              <a:off x="330200" y="6288088"/>
              <a:ext cx="19050" cy="38100"/>
            </a:xfrm>
            <a:custGeom>
              <a:avLst/>
              <a:gdLst>
                <a:gd name="T0" fmla="*/ 6 w 6"/>
                <a:gd name="T1" fmla="*/ 4 h 12"/>
                <a:gd name="T2" fmla="*/ 2 w 6"/>
                <a:gd name="T3" fmla="*/ 12 h 12"/>
                <a:gd name="T4" fmla="*/ 6 w 6"/>
                <a:gd name="T5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12">
                  <a:moveTo>
                    <a:pt x="6" y="4"/>
                  </a:moveTo>
                  <a:cubicBezTo>
                    <a:pt x="0" y="0"/>
                    <a:pt x="2" y="9"/>
                    <a:pt x="2" y="12"/>
                  </a:cubicBezTo>
                  <a:cubicBezTo>
                    <a:pt x="4" y="10"/>
                    <a:pt x="5" y="7"/>
                    <a:pt x="6" y="4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7" name="Полилиния 317"/>
            <p:cNvSpPr>
              <a:spLocks/>
            </p:cNvSpPr>
            <p:nvPr/>
          </p:nvSpPr>
          <p:spPr bwMode="auto">
            <a:xfrm>
              <a:off x="342900" y="6564313"/>
              <a:ext cx="31750" cy="50800"/>
            </a:xfrm>
            <a:custGeom>
              <a:avLst/>
              <a:gdLst>
                <a:gd name="T0" fmla="*/ 7 w 10"/>
                <a:gd name="T1" fmla="*/ 7 h 16"/>
                <a:gd name="T2" fmla="*/ 6 w 10"/>
                <a:gd name="T3" fmla="*/ 5 h 16"/>
                <a:gd name="T4" fmla="*/ 5 w 10"/>
                <a:gd name="T5" fmla="*/ 15 h 16"/>
                <a:gd name="T6" fmla="*/ 6 w 10"/>
                <a:gd name="T7" fmla="*/ 10 h 16"/>
                <a:gd name="T8" fmla="*/ 7 w 10"/>
                <a:gd name="T9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6">
                  <a:moveTo>
                    <a:pt x="7" y="7"/>
                  </a:moveTo>
                  <a:cubicBezTo>
                    <a:pt x="6" y="6"/>
                    <a:pt x="6" y="5"/>
                    <a:pt x="6" y="5"/>
                  </a:cubicBezTo>
                  <a:cubicBezTo>
                    <a:pt x="2" y="8"/>
                    <a:pt x="0" y="12"/>
                    <a:pt x="5" y="15"/>
                  </a:cubicBezTo>
                  <a:cubicBezTo>
                    <a:pt x="6" y="14"/>
                    <a:pt x="7" y="12"/>
                    <a:pt x="6" y="10"/>
                  </a:cubicBezTo>
                  <a:cubicBezTo>
                    <a:pt x="9" y="16"/>
                    <a:pt x="10" y="0"/>
                    <a:pt x="7" y="7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8" name="Полилиния 318"/>
            <p:cNvSpPr>
              <a:spLocks/>
            </p:cNvSpPr>
            <p:nvPr/>
          </p:nvSpPr>
          <p:spPr bwMode="auto">
            <a:xfrm>
              <a:off x="269875" y="6367463"/>
              <a:ext cx="25400" cy="66675"/>
            </a:xfrm>
            <a:custGeom>
              <a:avLst/>
              <a:gdLst>
                <a:gd name="T0" fmla="*/ 0 w 8"/>
                <a:gd name="T1" fmla="*/ 19 h 21"/>
                <a:gd name="T2" fmla="*/ 6 w 8"/>
                <a:gd name="T3" fmla="*/ 21 h 21"/>
                <a:gd name="T4" fmla="*/ 6 w 8"/>
                <a:gd name="T5" fmla="*/ 10 h 21"/>
                <a:gd name="T6" fmla="*/ 2 w 8"/>
                <a:gd name="T7" fmla="*/ 3 h 21"/>
                <a:gd name="T8" fmla="*/ 0 w 8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1">
                  <a:moveTo>
                    <a:pt x="0" y="19"/>
                  </a:moveTo>
                  <a:cubicBezTo>
                    <a:pt x="2" y="20"/>
                    <a:pt x="4" y="21"/>
                    <a:pt x="6" y="21"/>
                  </a:cubicBezTo>
                  <a:cubicBezTo>
                    <a:pt x="8" y="17"/>
                    <a:pt x="6" y="14"/>
                    <a:pt x="6" y="10"/>
                  </a:cubicBezTo>
                  <a:cubicBezTo>
                    <a:pt x="5" y="0"/>
                    <a:pt x="3" y="10"/>
                    <a:pt x="2" y="3"/>
                  </a:cubicBezTo>
                  <a:cubicBezTo>
                    <a:pt x="2" y="5"/>
                    <a:pt x="4" y="18"/>
                    <a:pt x="0" y="1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29" name="Полилиния 319"/>
            <p:cNvSpPr>
              <a:spLocks/>
            </p:cNvSpPr>
            <p:nvPr/>
          </p:nvSpPr>
          <p:spPr bwMode="auto">
            <a:xfrm>
              <a:off x="482600" y="6853238"/>
              <a:ext cx="0" cy="3175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0" name="Полилиния 320"/>
            <p:cNvSpPr>
              <a:spLocks noEditPoints="1"/>
            </p:cNvSpPr>
            <p:nvPr/>
          </p:nvSpPr>
          <p:spPr bwMode="auto">
            <a:xfrm>
              <a:off x="752475" y="6405563"/>
              <a:ext cx="977900" cy="454025"/>
            </a:xfrm>
            <a:custGeom>
              <a:avLst/>
              <a:gdLst>
                <a:gd name="T0" fmla="*/ 23 w 308"/>
                <a:gd name="T1" fmla="*/ 140 h 143"/>
                <a:gd name="T2" fmla="*/ 24 w 308"/>
                <a:gd name="T3" fmla="*/ 142 h 143"/>
                <a:gd name="T4" fmla="*/ 36 w 308"/>
                <a:gd name="T5" fmla="*/ 142 h 143"/>
                <a:gd name="T6" fmla="*/ 42 w 308"/>
                <a:gd name="T7" fmla="*/ 133 h 143"/>
                <a:gd name="T8" fmla="*/ 41 w 308"/>
                <a:gd name="T9" fmla="*/ 130 h 143"/>
                <a:gd name="T10" fmla="*/ 46 w 308"/>
                <a:gd name="T11" fmla="*/ 121 h 143"/>
                <a:gd name="T12" fmla="*/ 54 w 308"/>
                <a:gd name="T13" fmla="*/ 114 h 143"/>
                <a:gd name="T14" fmla="*/ 50 w 308"/>
                <a:gd name="T15" fmla="*/ 106 h 143"/>
                <a:gd name="T16" fmla="*/ 51 w 308"/>
                <a:gd name="T17" fmla="*/ 105 h 143"/>
                <a:gd name="T18" fmla="*/ 61 w 308"/>
                <a:gd name="T19" fmla="*/ 98 h 143"/>
                <a:gd name="T20" fmla="*/ 63 w 308"/>
                <a:gd name="T21" fmla="*/ 99 h 143"/>
                <a:gd name="T22" fmla="*/ 81 w 308"/>
                <a:gd name="T23" fmla="*/ 81 h 143"/>
                <a:gd name="T24" fmla="*/ 112 w 308"/>
                <a:gd name="T25" fmla="*/ 70 h 143"/>
                <a:gd name="T26" fmla="*/ 153 w 308"/>
                <a:gd name="T27" fmla="*/ 52 h 143"/>
                <a:gd name="T28" fmla="*/ 175 w 308"/>
                <a:gd name="T29" fmla="*/ 45 h 143"/>
                <a:gd name="T30" fmla="*/ 187 w 308"/>
                <a:gd name="T31" fmla="*/ 38 h 143"/>
                <a:gd name="T32" fmla="*/ 201 w 308"/>
                <a:gd name="T33" fmla="*/ 38 h 143"/>
                <a:gd name="T34" fmla="*/ 248 w 308"/>
                <a:gd name="T35" fmla="*/ 18 h 143"/>
                <a:gd name="T36" fmla="*/ 259 w 308"/>
                <a:gd name="T37" fmla="*/ 11 h 143"/>
                <a:gd name="T38" fmla="*/ 258 w 308"/>
                <a:gd name="T39" fmla="*/ 12 h 143"/>
                <a:gd name="T40" fmla="*/ 301 w 308"/>
                <a:gd name="T41" fmla="*/ 3 h 143"/>
                <a:gd name="T42" fmla="*/ 307 w 308"/>
                <a:gd name="T43" fmla="*/ 0 h 143"/>
                <a:gd name="T44" fmla="*/ 281 w 308"/>
                <a:gd name="T45" fmla="*/ 4 h 143"/>
                <a:gd name="T46" fmla="*/ 283 w 308"/>
                <a:gd name="T47" fmla="*/ 6 h 143"/>
                <a:gd name="T48" fmla="*/ 280 w 308"/>
                <a:gd name="T49" fmla="*/ 6 h 143"/>
                <a:gd name="T50" fmla="*/ 280 w 308"/>
                <a:gd name="T51" fmla="*/ 8 h 143"/>
                <a:gd name="T52" fmla="*/ 280 w 308"/>
                <a:gd name="T53" fmla="*/ 6 h 143"/>
                <a:gd name="T54" fmla="*/ 263 w 308"/>
                <a:gd name="T55" fmla="*/ 10 h 143"/>
                <a:gd name="T56" fmla="*/ 246 w 308"/>
                <a:gd name="T57" fmla="*/ 13 h 143"/>
                <a:gd name="T58" fmla="*/ 214 w 308"/>
                <a:gd name="T59" fmla="*/ 21 h 143"/>
                <a:gd name="T60" fmla="*/ 210 w 308"/>
                <a:gd name="T61" fmla="*/ 25 h 143"/>
                <a:gd name="T62" fmla="*/ 205 w 308"/>
                <a:gd name="T63" fmla="*/ 29 h 143"/>
                <a:gd name="T64" fmla="*/ 191 w 308"/>
                <a:gd name="T65" fmla="*/ 33 h 143"/>
                <a:gd name="T66" fmla="*/ 165 w 308"/>
                <a:gd name="T67" fmla="*/ 40 h 143"/>
                <a:gd name="T68" fmla="*/ 153 w 308"/>
                <a:gd name="T69" fmla="*/ 42 h 143"/>
                <a:gd name="T70" fmla="*/ 153 w 308"/>
                <a:gd name="T71" fmla="*/ 47 h 143"/>
                <a:gd name="T72" fmla="*/ 142 w 308"/>
                <a:gd name="T73" fmla="*/ 54 h 143"/>
                <a:gd name="T74" fmla="*/ 100 w 308"/>
                <a:gd name="T75" fmla="*/ 65 h 143"/>
                <a:gd name="T76" fmla="*/ 92 w 308"/>
                <a:gd name="T77" fmla="*/ 70 h 143"/>
                <a:gd name="T78" fmla="*/ 83 w 308"/>
                <a:gd name="T79" fmla="*/ 72 h 143"/>
                <a:gd name="T80" fmla="*/ 75 w 308"/>
                <a:gd name="T81" fmla="*/ 78 h 143"/>
                <a:gd name="T82" fmla="*/ 59 w 308"/>
                <a:gd name="T83" fmla="*/ 82 h 143"/>
                <a:gd name="T84" fmla="*/ 39 w 308"/>
                <a:gd name="T85" fmla="*/ 99 h 143"/>
                <a:gd name="T86" fmla="*/ 20 w 308"/>
                <a:gd name="T87" fmla="*/ 119 h 143"/>
                <a:gd name="T88" fmla="*/ 0 w 308"/>
                <a:gd name="T89" fmla="*/ 141 h 143"/>
                <a:gd name="T90" fmla="*/ 0 w 308"/>
                <a:gd name="T91" fmla="*/ 142 h 143"/>
                <a:gd name="T92" fmla="*/ 21 w 308"/>
                <a:gd name="T93" fmla="*/ 142 h 143"/>
                <a:gd name="T94" fmla="*/ 23 w 308"/>
                <a:gd name="T95" fmla="*/ 140 h 143"/>
                <a:gd name="T96" fmla="*/ 49 w 308"/>
                <a:gd name="T97" fmla="*/ 116 h 143"/>
                <a:gd name="T98" fmla="*/ 42 w 308"/>
                <a:gd name="T99" fmla="*/ 118 h 143"/>
                <a:gd name="T100" fmla="*/ 49 w 308"/>
                <a:gd name="T101" fmla="*/ 116 h 143"/>
                <a:gd name="T102" fmla="*/ 36 w 308"/>
                <a:gd name="T103" fmla="*/ 126 h 143"/>
                <a:gd name="T104" fmla="*/ 33 w 308"/>
                <a:gd name="T105" fmla="*/ 126 h 143"/>
                <a:gd name="T106" fmla="*/ 35 w 308"/>
                <a:gd name="T107" fmla="*/ 123 h 143"/>
                <a:gd name="T108" fmla="*/ 34 w 308"/>
                <a:gd name="T109" fmla="*/ 123 h 143"/>
                <a:gd name="T110" fmla="*/ 38 w 308"/>
                <a:gd name="T111" fmla="*/ 121 h 143"/>
                <a:gd name="T112" fmla="*/ 35 w 308"/>
                <a:gd name="T113" fmla="*/ 130 h 143"/>
                <a:gd name="T114" fmla="*/ 34 w 308"/>
                <a:gd name="T115" fmla="*/ 132 h 143"/>
                <a:gd name="T116" fmla="*/ 29 w 308"/>
                <a:gd name="T117" fmla="*/ 137 h 143"/>
                <a:gd name="T118" fmla="*/ 36 w 308"/>
                <a:gd name="T119" fmla="*/ 1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08" h="143">
                  <a:moveTo>
                    <a:pt x="23" y="140"/>
                  </a:moveTo>
                  <a:cubicBezTo>
                    <a:pt x="23" y="141"/>
                    <a:pt x="23" y="141"/>
                    <a:pt x="24" y="142"/>
                  </a:cubicBezTo>
                  <a:cubicBezTo>
                    <a:pt x="36" y="142"/>
                    <a:pt x="36" y="142"/>
                    <a:pt x="36" y="142"/>
                  </a:cubicBezTo>
                  <a:cubicBezTo>
                    <a:pt x="38" y="137"/>
                    <a:pt x="40" y="133"/>
                    <a:pt x="42" y="133"/>
                  </a:cubicBezTo>
                  <a:cubicBezTo>
                    <a:pt x="42" y="132"/>
                    <a:pt x="42" y="131"/>
                    <a:pt x="41" y="130"/>
                  </a:cubicBezTo>
                  <a:cubicBezTo>
                    <a:pt x="44" y="134"/>
                    <a:pt x="48" y="123"/>
                    <a:pt x="46" y="121"/>
                  </a:cubicBezTo>
                  <a:cubicBezTo>
                    <a:pt x="51" y="125"/>
                    <a:pt x="53" y="115"/>
                    <a:pt x="54" y="114"/>
                  </a:cubicBezTo>
                  <a:cubicBezTo>
                    <a:pt x="57" y="110"/>
                    <a:pt x="55" y="110"/>
                    <a:pt x="50" y="106"/>
                  </a:cubicBezTo>
                  <a:cubicBezTo>
                    <a:pt x="51" y="105"/>
                    <a:pt x="54" y="105"/>
                    <a:pt x="51" y="105"/>
                  </a:cubicBezTo>
                  <a:cubicBezTo>
                    <a:pt x="57" y="102"/>
                    <a:pt x="59" y="105"/>
                    <a:pt x="61" y="98"/>
                  </a:cubicBezTo>
                  <a:cubicBezTo>
                    <a:pt x="61" y="99"/>
                    <a:pt x="62" y="99"/>
                    <a:pt x="63" y="99"/>
                  </a:cubicBezTo>
                  <a:cubicBezTo>
                    <a:pt x="58" y="96"/>
                    <a:pt x="81" y="84"/>
                    <a:pt x="81" y="81"/>
                  </a:cubicBezTo>
                  <a:cubicBezTo>
                    <a:pt x="88" y="82"/>
                    <a:pt x="104" y="76"/>
                    <a:pt x="112" y="70"/>
                  </a:cubicBezTo>
                  <a:cubicBezTo>
                    <a:pt x="116" y="67"/>
                    <a:pt x="157" y="65"/>
                    <a:pt x="153" y="52"/>
                  </a:cubicBezTo>
                  <a:cubicBezTo>
                    <a:pt x="153" y="53"/>
                    <a:pt x="172" y="47"/>
                    <a:pt x="175" y="45"/>
                  </a:cubicBezTo>
                  <a:cubicBezTo>
                    <a:pt x="178" y="42"/>
                    <a:pt x="186" y="43"/>
                    <a:pt x="187" y="38"/>
                  </a:cubicBezTo>
                  <a:cubicBezTo>
                    <a:pt x="192" y="38"/>
                    <a:pt x="197" y="40"/>
                    <a:pt x="201" y="38"/>
                  </a:cubicBezTo>
                  <a:cubicBezTo>
                    <a:pt x="213" y="32"/>
                    <a:pt x="239" y="28"/>
                    <a:pt x="248" y="18"/>
                  </a:cubicBezTo>
                  <a:cubicBezTo>
                    <a:pt x="254" y="22"/>
                    <a:pt x="255" y="11"/>
                    <a:pt x="259" y="11"/>
                  </a:cubicBezTo>
                  <a:cubicBezTo>
                    <a:pt x="260" y="12"/>
                    <a:pt x="259" y="12"/>
                    <a:pt x="258" y="12"/>
                  </a:cubicBezTo>
                  <a:cubicBezTo>
                    <a:pt x="265" y="15"/>
                    <a:pt x="298" y="8"/>
                    <a:pt x="301" y="3"/>
                  </a:cubicBezTo>
                  <a:cubicBezTo>
                    <a:pt x="306" y="7"/>
                    <a:pt x="308" y="0"/>
                    <a:pt x="307" y="0"/>
                  </a:cubicBezTo>
                  <a:cubicBezTo>
                    <a:pt x="298" y="1"/>
                    <a:pt x="290" y="2"/>
                    <a:pt x="281" y="4"/>
                  </a:cubicBezTo>
                  <a:cubicBezTo>
                    <a:pt x="282" y="4"/>
                    <a:pt x="282" y="5"/>
                    <a:pt x="283" y="6"/>
                  </a:cubicBezTo>
                  <a:cubicBezTo>
                    <a:pt x="283" y="7"/>
                    <a:pt x="281" y="4"/>
                    <a:pt x="280" y="6"/>
                  </a:cubicBezTo>
                  <a:cubicBezTo>
                    <a:pt x="281" y="7"/>
                    <a:pt x="281" y="7"/>
                    <a:pt x="280" y="8"/>
                  </a:cubicBezTo>
                  <a:cubicBezTo>
                    <a:pt x="279" y="7"/>
                    <a:pt x="279" y="6"/>
                    <a:pt x="280" y="6"/>
                  </a:cubicBezTo>
                  <a:cubicBezTo>
                    <a:pt x="274" y="3"/>
                    <a:pt x="268" y="10"/>
                    <a:pt x="263" y="10"/>
                  </a:cubicBezTo>
                  <a:cubicBezTo>
                    <a:pt x="258" y="9"/>
                    <a:pt x="250" y="10"/>
                    <a:pt x="246" y="13"/>
                  </a:cubicBezTo>
                  <a:cubicBezTo>
                    <a:pt x="243" y="15"/>
                    <a:pt x="214" y="25"/>
                    <a:pt x="214" y="21"/>
                  </a:cubicBezTo>
                  <a:cubicBezTo>
                    <a:pt x="210" y="24"/>
                    <a:pt x="217" y="24"/>
                    <a:pt x="210" y="25"/>
                  </a:cubicBezTo>
                  <a:cubicBezTo>
                    <a:pt x="208" y="25"/>
                    <a:pt x="201" y="24"/>
                    <a:pt x="205" y="29"/>
                  </a:cubicBezTo>
                  <a:cubicBezTo>
                    <a:pt x="202" y="27"/>
                    <a:pt x="191" y="27"/>
                    <a:pt x="191" y="33"/>
                  </a:cubicBezTo>
                  <a:cubicBezTo>
                    <a:pt x="187" y="32"/>
                    <a:pt x="171" y="35"/>
                    <a:pt x="165" y="40"/>
                  </a:cubicBezTo>
                  <a:cubicBezTo>
                    <a:pt x="162" y="42"/>
                    <a:pt x="157" y="42"/>
                    <a:pt x="153" y="42"/>
                  </a:cubicBezTo>
                  <a:cubicBezTo>
                    <a:pt x="152" y="42"/>
                    <a:pt x="154" y="46"/>
                    <a:pt x="153" y="47"/>
                  </a:cubicBezTo>
                  <a:cubicBezTo>
                    <a:pt x="149" y="50"/>
                    <a:pt x="145" y="50"/>
                    <a:pt x="142" y="54"/>
                  </a:cubicBezTo>
                  <a:cubicBezTo>
                    <a:pt x="142" y="53"/>
                    <a:pt x="103" y="65"/>
                    <a:pt x="100" y="65"/>
                  </a:cubicBezTo>
                  <a:cubicBezTo>
                    <a:pt x="96" y="66"/>
                    <a:pt x="94" y="69"/>
                    <a:pt x="92" y="70"/>
                  </a:cubicBezTo>
                  <a:cubicBezTo>
                    <a:pt x="88" y="73"/>
                    <a:pt x="86" y="70"/>
                    <a:pt x="83" y="72"/>
                  </a:cubicBezTo>
                  <a:cubicBezTo>
                    <a:pt x="80" y="73"/>
                    <a:pt x="78" y="77"/>
                    <a:pt x="75" y="78"/>
                  </a:cubicBezTo>
                  <a:cubicBezTo>
                    <a:pt x="70" y="80"/>
                    <a:pt x="64" y="79"/>
                    <a:pt x="59" y="82"/>
                  </a:cubicBezTo>
                  <a:cubicBezTo>
                    <a:pt x="52" y="86"/>
                    <a:pt x="46" y="94"/>
                    <a:pt x="39" y="99"/>
                  </a:cubicBezTo>
                  <a:cubicBezTo>
                    <a:pt x="33" y="106"/>
                    <a:pt x="26" y="112"/>
                    <a:pt x="20" y="119"/>
                  </a:cubicBezTo>
                  <a:cubicBezTo>
                    <a:pt x="17" y="123"/>
                    <a:pt x="3" y="143"/>
                    <a:pt x="0" y="141"/>
                  </a:cubicBezTo>
                  <a:cubicBezTo>
                    <a:pt x="0" y="141"/>
                    <a:pt x="0" y="142"/>
                    <a:pt x="0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2" y="141"/>
                    <a:pt x="23" y="141"/>
                    <a:pt x="23" y="140"/>
                  </a:cubicBezTo>
                  <a:close/>
                  <a:moveTo>
                    <a:pt x="49" y="116"/>
                  </a:moveTo>
                  <a:cubicBezTo>
                    <a:pt x="46" y="115"/>
                    <a:pt x="45" y="118"/>
                    <a:pt x="42" y="118"/>
                  </a:cubicBezTo>
                  <a:cubicBezTo>
                    <a:pt x="43" y="113"/>
                    <a:pt x="50" y="113"/>
                    <a:pt x="49" y="116"/>
                  </a:cubicBezTo>
                  <a:close/>
                  <a:moveTo>
                    <a:pt x="36" y="126"/>
                  </a:moveTo>
                  <a:cubicBezTo>
                    <a:pt x="35" y="126"/>
                    <a:pt x="34" y="126"/>
                    <a:pt x="33" y="126"/>
                  </a:cubicBezTo>
                  <a:cubicBezTo>
                    <a:pt x="35" y="125"/>
                    <a:pt x="36" y="124"/>
                    <a:pt x="35" y="123"/>
                  </a:cubicBezTo>
                  <a:cubicBezTo>
                    <a:pt x="35" y="123"/>
                    <a:pt x="35" y="123"/>
                    <a:pt x="34" y="123"/>
                  </a:cubicBezTo>
                  <a:cubicBezTo>
                    <a:pt x="36" y="123"/>
                    <a:pt x="37" y="122"/>
                    <a:pt x="38" y="121"/>
                  </a:cubicBezTo>
                  <a:cubicBezTo>
                    <a:pt x="37" y="124"/>
                    <a:pt x="36" y="127"/>
                    <a:pt x="35" y="130"/>
                  </a:cubicBezTo>
                  <a:cubicBezTo>
                    <a:pt x="35" y="127"/>
                    <a:pt x="34" y="132"/>
                    <a:pt x="34" y="132"/>
                  </a:cubicBezTo>
                  <a:cubicBezTo>
                    <a:pt x="34" y="132"/>
                    <a:pt x="29" y="137"/>
                    <a:pt x="29" y="137"/>
                  </a:cubicBezTo>
                  <a:cubicBezTo>
                    <a:pt x="23" y="129"/>
                    <a:pt x="35" y="128"/>
                    <a:pt x="36" y="12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1" name="Полилиния 321"/>
            <p:cNvSpPr>
              <a:spLocks/>
            </p:cNvSpPr>
            <p:nvPr/>
          </p:nvSpPr>
          <p:spPr bwMode="auto">
            <a:xfrm>
              <a:off x="1489075" y="6821488"/>
              <a:ext cx="88900" cy="34925"/>
            </a:xfrm>
            <a:custGeom>
              <a:avLst/>
              <a:gdLst>
                <a:gd name="T0" fmla="*/ 28 w 28"/>
                <a:gd name="T1" fmla="*/ 6 h 11"/>
                <a:gd name="T2" fmla="*/ 24 w 28"/>
                <a:gd name="T3" fmla="*/ 3 h 11"/>
                <a:gd name="T4" fmla="*/ 24 w 28"/>
                <a:gd name="T5" fmla="*/ 5 h 11"/>
                <a:gd name="T6" fmla="*/ 16 w 28"/>
                <a:gd name="T7" fmla="*/ 1 h 11"/>
                <a:gd name="T8" fmla="*/ 7 w 28"/>
                <a:gd name="T9" fmla="*/ 4 h 11"/>
                <a:gd name="T10" fmla="*/ 0 w 28"/>
                <a:gd name="T11" fmla="*/ 11 h 11"/>
                <a:gd name="T12" fmla="*/ 11 w 28"/>
                <a:gd name="T13" fmla="*/ 11 h 11"/>
                <a:gd name="T14" fmla="*/ 28 w 28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">
                  <a:moveTo>
                    <a:pt x="28" y="6"/>
                  </a:moveTo>
                  <a:cubicBezTo>
                    <a:pt x="26" y="6"/>
                    <a:pt x="24" y="4"/>
                    <a:pt x="24" y="3"/>
                  </a:cubicBezTo>
                  <a:cubicBezTo>
                    <a:pt x="23" y="4"/>
                    <a:pt x="23" y="4"/>
                    <a:pt x="24" y="5"/>
                  </a:cubicBezTo>
                  <a:cubicBezTo>
                    <a:pt x="17" y="4"/>
                    <a:pt x="27" y="0"/>
                    <a:pt x="16" y="1"/>
                  </a:cubicBezTo>
                  <a:cubicBezTo>
                    <a:pt x="11" y="2"/>
                    <a:pt x="11" y="4"/>
                    <a:pt x="7" y="4"/>
                  </a:cubicBezTo>
                  <a:cubicBezTo>
                    <a:pt x="7" y="8"/>
                    <a:pt x="3" y="9"/>
                    <a:pt x="0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6" y="8"/>
                    <a:pt x="21" y="5"/>
                    <a:pt x="28" y="6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2" name="Полилиния 322"/>
            <p:cNvSpPr>
              <a:spLocks/>
            </p:cNvSpPr>
            <p:nvPr/>
          </p:nvSpPr>
          <p:spPr bwMode="auto">
            <a:xfrm>
              <a:off x="1558925" y="6811963"/>
              <a:ext cx="101600" cy="44450"/>
            </a:xfrm>
            <a:custGeom>
              <a:avLst/>
              <a:gdLst>
                <a:gd name="T0" fmla="*/ 32 w 32"/>
                <a:gd name="T1" fmla="*/ 0 h 14"/>
                <a:gd name="T2" fmla="*/ 0 w 32"/>
                <a:gd name="T3" fmla="*/ 14 h 14"/>
                <a:gd name="T4" fmla="*/ 0 w 32"/>
                <a:gd name="T5" fmla="*/ 14 h 14"/>
                <a:gd name="T6" fmla="*/ 16 w 32"/>
                <a:gd name="T7" fmla="*/ 14 h 14"/>
                <a:gd name="T8" fmla="*/ 32 w 32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32" y="0"/>
                  </a:moveTo>
                  <a:cubicBezTo>
                    <a:pt x="22" y="3"/>
                    <a:pt x="5" y="13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22" y="9"/>
                    <a:pt x="29" y="3"/>
                    <a:pt x="3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3" name="Полилиния 323"/>
            <p:cNvSpPr>
              <a:spLocks/>
            </p:cNvSpPr>
            <p:nvPr/>
          </p:nvSpPr>
          <p:spPr bwMode="auto">
            <a:xfrm>
              <a:off x="34925" y="6735763"/>
              <a:ext cx="123825" cy="120650"/>
            </a:xfrm>
            <a:custGeom>
              <a:avLst/>
              <a:gdLst>
                <a:gd name="T0" fmla="*/ 24 w 39"/>
                <a:gd name="T1" fmla="*/ 28 h 38"/>
                <a:gd name="T2" fmla="*/ 24 w 39"/>
                <a:gd name="T3" fmla="*/ 38 h 38"/>
                <a:gd name="T4" fmla="*/ 28 w 39"/>
                <a:gd name="T5" fmla="*/ 38 h 38"/>
                <a:gd name="T6" fmla="*/ 30 w 39"/>
                <a:gd name="T7" fmla="*/ 28 h 38"/>
                <a:gd name="T8" fmla="*/ 39 w 39"/>
                <a:gd name="T9" fmla="*/ 3 h 38"/>
                <a:gd name="T10" fmla="*/ 37 w 39"/>
                <a:gd name="T11" fmla="*/ 0 h 38"/>
                <a:gd name="T12" fmla="*/ 30 w 39"/>
                <a:gd name="T13" fmla="*/ 4 h 38"/>
                <a:gd name="T14" fmla="*/ 26 w 39"/>
                <a:gd name="T15" fmla="*/ 15 h 38"/>
                <a:gd name="T16" fmla="*/ 17 w 39"/>
                <a:gd name="T17" fmla="*/ 21 h 38"/>
                <a:gd name="T18" fmla="*/ 8 w 39"/>
                <a:gd name="T19" fmla="*/ 27 h 38"/>
                <a:gd name="T20" fmla="*/ 10 w 39"/>
                <a:gd name="T21" fmla="*/ 28 h 38"/>
                <a:gd name="T22" fmla="*/ 0 w 39"/>
                <a:gd name="T23" fmla="*/ 38 h 38"/>
                <a:gd name="T24" fmla="*/ 14 w 39"/>
                <a:gd name="T25" fmla="*/ 38 h 38"/>
                <a:gd name="T26" fmla="*/ 24 w 39"/>
                <a:gd name="T2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24" y="28"/>
                  </a:moveTo>
                  <a:cubicBezTo>
                    <a:pt x="25" y="30"/>
                    <a:pt x="24" y="34"/>
                    <a:pt x="24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7" y="35"/>
                    <a:pt x="27" y="30"/>
                    <a:pt x="30" y="28"/>
                  </a:cubicBezTo>
                  <a:cubicBezTo>
                    <a:pt x="25" y="29"/>
                    <a:pt x="35" y="6"/>
                    <a:pt x="39" y="3"/>
                  </a:cubicBezTo>
                  <a:cubicBezTo>
                    <a:pt x="36" y="4"/>
                    <a:pt x="39" y="0"/>
                    <a:pt x="37" y="0"/>
                  </a:cubicBezTo>
                  <a:cubicBezTo>
                    <a:pt x="37" y="5"/>
                    <a:pt x="33" y="4"/>
                    <a:pt x="30" y="4"/>
                  </a:cubicBezTo>
                  <a:cubicBezTo>
                    <a:pt x="28" y="6"/>
                    <a:pt x="27" y="13"/>
                    <a:pt x="26" y="15"/>
                  </a:cubicBezTo>
                  <a:cubicBezTo>
                    <a:pt x="23" y="18"/>
                    <a:pt x="19" y="22"/>
                    <a:pt x="17" y="21"/>
                  </a:cubicBezTo>
                  <a:cubicBezTo>
                    <a:pt x="18" y="28"/>
                    <a:pt x="10" y="24"/>
                    <a:pt x="8" y="27"/>
                  </a:cubicBezTo>
                  <a:cubicBezTo>
                    <a:pt x="8" y="27"/>
                    <a:pt x="9" y="28"/>
                    <a:pt x="10" y="28"/>
                  </a:cubicBezTo>
                  <a:cubicBezTo>
                    <a:pt x="9" y="29"/>
                    <a:pt x="4" y="35"/>
                    <a:pt x="0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8" y="33"/>
                    <a:pt x="21" y="29"/>
                    <a:pt x="24" y="28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4" name="Полилиния 324"/>
            <p:cNvSpPr>
              <a:spLocks/>
            </p:cNvSpPr>
            <p:nvPr/>
          </p:nvSpPr>
          <p:spPr bwMode="auto">
            <a:xfrm>
              <a:off x="1428750" y="6415088"/>
              <a:ext cx="835025" cy="441325"/>
            </a:xfrm>
            <a:custGeom>
              <a:avLst/>
              <a:gdLst>
                <a:gd name="T0" fmla="*/ 11 w 263"/>
                <a:gd name="T1" fmla="*/ 131 h 139"/>
                <a:gd name="T2" fmla="*/ 21 w 263"/>
                <a:gd name="T3" fmla="*/ 128 h 139"/>
                <a:gd name="T4" fmla="*/ 41 w 263"/>
                <a:gd name="T5" fmla="*/ 122 h 139"/>
                <a:gd name="T6" fmla="*/ 43 w 263"/>
                <a:gd name="T7" fmla="*/ 122 h 139"/>
                <a:gd name="T8" fmla="*/ 45 w 263"/>
                <a:gd name="T9" fmla="*/ 121 h 139"/>
                <a:gd name="T10" fmla="*/ 80 w 263"/>
                <a:gd name="T11" fmla="*/ 113 h 139"/>
                <a:gd name="T12" fmla="*/ 89 w 263"/>
                <a:gd name="T13" fmla="*/ 113 h 139"/>
                <a:gd name="T14" fmla="*/ 103 w 263"/>
                <a:gd name="T15" fmla="*/ 113 h 139"/>
                <a:gd name="T16" fmla="*/ 139 w 263"/>
                <a:gd name="T17" fmla="*/ 113 h 139"/>
                <a:gd name="T18" fmla="*/ 144 w 263"/>
                <a:gd name="T19" fmla="*/ 112 h 139"/>
                <a:gd name="T20" fmla="*/ 145 w 263"/>
                <a:gd name="T21" fmla="*/ 115 h 139"/>
                <a:gd name="T22" fmla="*/ 151 w 263"/>
                <a:gd name="T23" fmla="*/ 115 h 139"/>
                <a:gd name="T24" fmla="*/ 160 w 263"/>
                <a:gd name="T25" fmla="*/ 115 h 139"/>
                <a:gd name="T26" fmla="*/ 200 w 263"/>
                <a:gd name="T27" fmla="*/ 116 h 139"/>
                <a:gd name="T28" fmla="*/ 235 w 263"/>
                <a:gd name="T29" fmla="*/ 123 h 139"/>
                <a:gd name="T30" fmla="*/ 263 w 263"/>
                <a:gd name="T31" fmla="*/ 128 h 139"/>
                <a:gd name="T32" fmla="*/ 239 w 263"/>
                <a:gd name="T33" fmla="*/ 116 h 139"/>
                <a:gd name="T34" fmla="*/ 221 w 263"/>
                <a:gd name="T35" fmla="*/ 112 h 139"/>
                <a:gd name="T36" fmla="*/ 204 w 263"/>
                <a:gd name="T37" fmla="*/ 104 h 139"/>
                <a:gd name="T38" fmla="*/ 191 w 263"/>
                <a:gd name="T39" fmla="*/ 108 h 139"/>
                <a:gd name="T40" fmla="*/ 192 w 263"/>
                <a:gd name="T41" fmla="*/ 110 h 139"/>
                <a:gd name="T42" fmla="*/ 126 w 263"/>
                <a:gd name="T43" fmla="*/ 100 h 139"/>
                <a:gd name="T44" fmla="*/ 56 w 263"/>
                <a:gd name="T45" fmla="*/ 102 h 139"/>
                <a:gd name="T46" fmla="*/ 34 w 263"/>
                <a:gd name="T47" fmla="*/ 110 h 139"/>
                <a:gd name="T48" fmla="*/ 23 w 263"/>
                <a:gd name="T49" fmla="*/ 109 h 139"/>
                <a:gd name="T50" fmla="*/ 26 w 263"/>
                <a:gd name="T51" fmla="*/ 98 h 139"/>
                <a:gd name="T52" fmla="*/ 32 w 263"/>
                <a:gd name="T53" fmla="*/ 95 h 139"/>
                <a:gd name="T54" fmla="*/ 32 w 263"/>
                <a:gd name="T55" fmla="*/ 98 h 139"/>
                <a:gd name="T56" fmla="*/ 34 w 263"/>
                <a:gd name="T57" fmla="*/ 96 h 139"/>
                <a:gd name="T58" fmla="*/ 41 w 263"/>
                <a:gd name="T59" fmla="*/ 83 h 139"/>
                <a:gd name="T60" fmla="*/ 45 w 263"/>
                <a:gd name="T61" fmla="*/ 70 h 139"/>
                <a:gd name="T62" fmla="*/ 50 w 263"/>
                <a:gd name="T63" fmla="*/ 69 h 139"/>
                <a:gd name="T64" fmla="*/ 48 w 263"/>
                <a:gd name="T65" fmla="*/ 68 h 139"/>
                <a:gd name="T66" fmla="*/ 56 w 263"/>
                <a:gd name="T67" fmla="*/ 59 h 139"/>
                <a:gd name="T68" fmla="*/ 59 w 263"/>
                <a:gd name="T69" fmla="*/ 53 h 139"/>
                <a:gd name="T70" fmla="*/ 63 w 263"/>
                <a:gd name="T71" fmla="*/ 53 h 139"/>
                <a:gd name="T72" fmla="*/ 71 w 263"/>
                <a:gd name="T73" fmla="*/ 34 h 139"/>
                <a:gd name="T74" fmla="*/ 83 w 263"/>
                <a:gd name="T75" fmla="*/ 21 h 139"/>
                <a:gd name="T76" fmla="*/ 81 w 263"/>
                <a:gd name="T77" fmla="*/ 21 h 139"/>
                <a:gd name="T78" fmla="*/ 91 w 263"/>
                <a:gd name="T79" fmla="*/ 12 h 139"/>
                <a:gd name="T80" fmla="*/ 101 w 263"/>
                <a:gd name="T81" fmla="*/ 6 h 139"/>
                <a:gd name="T82" fmla="*/ 75 w 263"/>
                <a:gd name="T83" fmla="*/ 25 h 139"/>
                <a:gd name="T84" fmla="*/ 61 w 263"/>
                <a:gd name="T85" fmla="*/ 40 h 139"/>
                <a:gd name="T86" fmla="*/ 47 w 263"/>
                <a:gd name="T87" fmla="*/ 64 h 139"/>
                <a:gd name="T88" fmla="*/ 41 w 263"/>
                <a:gd name="T89" fmla="*/ 75 h 139"/>
                <a:gd name="T90" fmla="*/ 29 w 263"/>
                <a:gd name="T91" fmla="*/ 86 h 139"/>
                <a:gd name="T92" fmla="*/ 16 w 263"/>
                <a:gd name="T93" fmla="*/ 108 h 139"/>
                <a:gd name="T94" fmla="*/ 0 w 263"/>
                <a:gd name="T95" fmla="*/ 139 h 139"/>
                <a:gd name="T96" fmla="*/ 8 w 263"/>
                <a:gd name="T97" fmla="*/ 139 h 139"/>
                <a:gd name="T98" fmla="*/ 11 w 263"/>
                <a:gd name="T99" fmla="*/ 13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3" h="139">
                  <a:moveTo>
                    <a:pt x="11" y="131"/>
                  </a:moveTo>
                  <a:cubicBezTo>
                    <a:pt x="14" y="134"/>
                    <a:pt x="17" y="127"/>
                    <a:pt x="21" y="128"/>
                  </a:cubicBezTo>
                  <a:cubicBezTo>
                    <a:pt x="24" y="122"/>
                    <a:pt x="35" y="122"/>
                    <a:pt x="41" y="122"/>
                  </a:cubicBezTo>
                  <a:cubicBezTo>
                    <a:pt x="37" y="120"/>
                    <a:pt x="42" y="120"/>
                    <a:pt x="43" y="122"/>
                  </a:cubicBezTo>
                  <a:cubicBezTo>
                    <a:pt x="44" y="120"/>
                    <a:pt x="40" y="119"/>
                    <a:pt x="45" y="121"/>
                  </a:cubicBezTo>
                  <a:cubicBezTo>
                    <a:pt x="43" y="117"/>
                    <a:pt x="77" y="113"/>
                    <a:pt x="80" y="113"/>
                  </a:cubicBezTo>
                  <a:cubicBezTo>
                    <a:pt x="73" y="115"/>
                    <a:pt x="87" y="113"/>
                    <a:pt x="89" y="113"/>
                  </a:cubicBezTo>
                  <a:cubicBezTo>
                    <a:pt x="94" y="113"/>
                    <a:pt x="98" y="112"/>
                    <a:pt x="103" y="113"/>
                  </a:cubicBezTo>
                  <a:cubicBezTo>
                    <a:pt x="119" y="114"/>
                    <a:pt x="128" y="110"/>
                    <a:pt x="139" y="113"/>
                  </a:cubicBezTo>
                  <a:cubicBezTo>
                    <a:pt x="139" y="111"/>
                    <a:pt x="143" y="112"/>
                    <a:pt x="144" y="112"/>
                  </a:cubicBezTo>
                  <a:cubicBezTo>
                    <a:pt x="144" y="113"/>
                    <a:pt x="145" y="114"/>
                    <a:pt x="145" y="115"/>
                  </a:cubicBezTo>
                  <a:cubicBezTo>
                    <a:pt x="147" y="115"/>
                    <a:pt x="149" y="115"/>
                    <a:pt x="151" y="115"/>
                  </a:cubicBezTo>
                  <a:cubicBezTo>
                    <a:pt x="155" y="116"/>
                    <a:pt x="156" y="114"/>
                    <a:pt x="160" y="115"/>
                  </a:cubicBezTo>
                  <a:cubicBezTo>
                    <a:pt x="170" y="118"/>
                    <a:pt x="187" y="114"/>
                    <a:pt x="200" y="116"/>
                  </a:cubicBezTo>
                  <a:cubicBezTo>
                    <a:pt x="207" y="117"/>
                    <a:pt x="231" y="118"/>
                    <a:pt x="235" y="123"/>
                  </a:cubicBezTo>
                  <a:cubicBezTo>
                    <a:pt x="238" y="126"/>
                    <a:pt x="263" y="130"/>
                    <a:pt x="263" y="128"/>
                  </a:cubicBezTo>
                  <a:cubicBezTo>
                    <a:pt x="257" y="126"/>
                    <a:pt x="245" y="121"/>
                    <a:pt x="239" y="116"/>
                  </a:cubicBezTo>
                  <a:cubicBezTo>
                    <a:pt x="239" y="117"/>
                    <a:pt x="224" y="112"/>
                    <a:pt x="221" y="112"/>
                  </a:cubicBezTo>
                  <a:cubicBezTo>
                    <a:pt x="215" y="111"/>
                    <a:pt x="208" y="110"/>
                    <a:pt x="204" y="104"/>
                  </a:cubicBezTo>
                  <a:cubicBezTo>
                    <a:pt x="203" y="109"/>
                    <a:pt x="194" y="108"/>
                    <a:pt x="191" y="108"/>
                  </a:cubicBezTo>
                  <a:cubicBezTo>
                    <a:pt x="191" y="109"/>
                    <a:pt x="192" y="109"/>
                    <a:pt x="192" y="110"/>
                  </a:cubicBezTo>
                  <a:cubicBezTo>
                    <a:pt x="176" y="98"/>
                    <a:pt x="147" y="102"/>
                    <a:pt x="126" y="100"/>
                  </a:cubicBezTo>
                  <a:cubicBezTo>
                    <a:pt x="102" y="98"/>
                    <a:pt x="79" y="106"/>
                    <a:pt x="56" y="102"/>
                  </a:cubicBezTo>
                  <a:cubicBezTo>
                    <a:pt x="55" y="92"/>
                    <a:pt x="35" y="110"/>
                    <a:pt x="34" y="110"/>
                  </a:cubicBezTo>
                  <a:cubicBezTo>
                    <a:pt x="29" y="110"/>
                    <a:pt x="28" y="106"/>
                    <a:pt x="23" y="109"/>
                  </a:cubicBezTo>
                  <a:cubicBezTo>
                    <a:pt x="23" y="105"/>
                    <a:pt x="29" y="99"/>
                    <a:pt x="26" y="98"/>
                  </a:cubicBezTo>
                  <a:cubicBezTo>
                    <a:pt x="28" y="96"/>
                    <a:pt x="29" y="95"/>
                    <a:pt x="32" y="95"/>
                  </a:cubicBezTo>
                  <a:cubicBezTo>
                    <a:pt x="32" y="96"/>
                    <a:pt x="33" y="97"/>
                    <a:pt x="32" y="98"/>
                  </a:cubicBezTo>
                  <a:cubicBezTo>
                    <a:pt x="33" y="97"/>
                    <a:pt x="33" y="97"/>
                    <a:pt x="34" y="96"/>
                  </a:cubicBezTo>
                  <a:cubicBezTo>
                    <a:pt x="37" y="100"/>
                    <a:pt x="37" y="86"/>
                    <a:pt x="41" y="83"/>
                  </a:cubicBezTo>
                  <a:cubicBezTo>
                    <a:pt x="43" y="82"/>
                    <a:pt x="46" y="71"/>
                    <a:pt x="45" y="70"/>
                  </a:cubicBezTo>
                  <a:cubicBezTo>
                    <a:pt x="47" y="72"/>
                    <a:pt x="48" y="72"/>
                    <a:pt x="50" y="69"/>
                  </a:cubicBezTo>
                  <a:cubicBezTo>
                    <a:pt x="49" y="68"/>
                    <a:pt x="49" y="68"/>
                    <a:pt x="48" y="68"/>
                  </a:cubicBezTo>
                  <a:cubicBezTo>
                    <a:pt x="54" y="65"/>
                    <a:pt x="53" y="64"/>
                    <a:pt x="56" y="59"/>
                  </a:cubicBezTo>
                  <a:cubicBezTo>
                    <a:pt x="57" y="58"/>
                    <a:pt x="63" y="54"/>
                    <a:pt x="59" y="53"/>
                  </a:cubicBezTo>
                  <a:cubicBezTo>
                    <a:pt x="61" y="53"/>
                    <a:pt x="62" y="53"/>
                    <a:pt x="63" y="53"/>
                  </a:cubicBezTo>
                  <a:cubicBezTo>
                    <a:pt x="59" y="49"/>
                    <a:pt x="69" y="39"/>
                    <a:pt x="71" y="34"/>
                  </a:cubicBezTo>
                  <a:cubicBezTo>
                    <a:pt x="71" y="33"/>
                    <a:pt x="82" y="22"/>
                    <a:pt x="83" y="21"/>
                  </a:cubicBezTo>
                  <a:cubicBezTo>
                    <a:pt x="83" y="21"/>
                    <a:pt x="82" y="21"/>
                    <a:pt x="81" y="21"/>
                  </a:cubicBezTo>
                  <a:cubicBezTo>
                    <a:pt x="83" y="20"/>
                    <a:pt x="91" y="15"/>
                    <a:pt x="91" y="12"/>
                  </a:cubicBezTo>
                  <a:cubicBezTo>
                    <a:pt x="91" y="15"/>
                    <a:pt x="100" y="6"/>
                    <a:pt x="101" y="6"/>
                  </a:cubicBezTo>
                  <a:cubicBezTo>
                    <a:pt x="99" y="0"/>
                    <a:pt x="67" y="18"/>
                    <a:pt x="75" y="25"/>
                  </a:cubicBezTo>
                  <a:cubicBezTo>
                    <a:pt x="71" y="24"/>
                    <a:pt x="61" y="40"/>
                    <a:pt x="61" y="40"/>
                  </a:cubicBezTo>
                  <a:cubicBezTo>
                    <a:pt x="56" y="48"/>
                    <a:pt x="57" y="60"/>
                    <a:pt x="47" y="64"/>
                  </a:cubicBezTo>
                  <a:cubicBezTo>
                    <a:pt x="50" y="69"/>
                    <a:pt x="37" y="69"/>
                    <a:pt x="41" y="75"/>
                  </a:cubicBezTo>
                  <a:cubicBezTo>
                    <a:pt x="35" y="72"/>
                    <a:pt x="36" y="87"/>
                    <a:pt x="29" y="86"/>
                  </a:cubicBezTo>
                  <a:cubicBezTo>
                    <a:pt x="30" y="93"/>
                    <a:pt x="19" y="101"/>
                    <a:pt x="16" y="108"/>
                  </a:cubicBezTo>
                  <a:cubicBezTo>
                    <a:pt x="12" y="119"/>
                    <a:pt x="7" y="130"/>
                    <a:pt x="0" y="139"/>
                  </a:cubicBezTo>
                  <a:cubicBezTo>
                    <a:pt x="8" y="139"/>
                    <a:pt x="8" y="139"/>
                    <a:pt x="8" y="139"/>
                  </a:cubicBezTo>
                  <a:cubicBezTo>
                    <a:pt x="9" y="137"/>
                    <a:pt x="11" y="135"/>
                    <a:pt x="11" y="13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5" name="Полилиния 325"/>
            <p:cNvSpPr>
              <a:spLocks/>
            </p:cNvSpPr>
            <p:nvPr/>
          </p:nvSpPr>
          <p:spPr bwMode="auto">
            <a:xfrm>
              <a:off x="133350" y="6818313"/>
              <a:ext cx="41275" cy="38100"/>
            </a:xfrm>
            <a:custGeom>
              <a:avLst/>
              <a:gdLst>
                <a:gd name="T0" fmla="*/ 9 w 13"/>
                <a:gd name="T1" fmla="*/ 9 h 12"/>
                <a:gd name="T2" fmla="*/ 11 w 13"/>
                <a:gd name="T3" fmla="*/ 1 h 12"/>
                <a:gd name="T4" fmla="*/ 7 w 13"/>
                <a:gd name="T5" fmla="*/ 6 h 12"/>
                <a:gd name="T6" fmla="*/ 0 w 13"/>
                <a:gd name="T7" fmla="*/ 12 h 12"/>
                <a:gd name="T8" fmla="*/ 4 w 13"/>
                <a:gd name="T9" fmla="*/ 12 h 12"/>
                <a:gd name="T10" fmla="*/ 9 w 13"/>
                <a:gd name="T11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9" y="9"/>
                  </a:moveTo>
                  <a:cubicBezTo>
                    <a:pt x="9" y="7"/>
                    <a:pt x="13" y="2"/>
                    <a:pt x="11" y="1"/>
                  </a:cubicBezTo>
                  <a:cubicBezTo>
                    <a:pt x="10" y="0"/>
                    <a:pt x="7" y="5"/>
                    <a:pt x="7" y="6"/>
                  </a:cubicBezTo>
                  <a:cubicBezTo>
                    <a:pt x="5" y="9"/>
                    <a:pt x="3" y="11"/>
                    <a:pt x="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9"/>
                    <a:pt x="7" y="7"/>
                    <a:pt x="9" y="9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6" name="Полилиния 326"/>
            <p:cNvSpPr>
              <a:spLocks/>
            </p:cNvSpPr>
            <p:nvPr/>
          </p:nvSpPr>
          <p:spPr bwMode="auto">
            <a:xfrm>
              <a:off x="1244600" y="6853238"/>
              <a:ext cx="9525" cy="3175"/>
            </a:xfrm>
            <a:custGeom>
              <a:avLst/>
              <a:gdLst>
                <a:gd name="T0" fmla="*/ 0 w 3"/>
                <a:gd name="T1" fmla="*/ 1 h 1"/>
                <a:gd name="T2" fmla="*/ 3 w 3"/>
                <a:gd name="T3" fmla="*/ 1 h 1"/>
                <a:gd name="T4" fmla="*/ 0 w 3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7" name="Полилиния 327"/>
            <p:cNvSpPr>
              <a:spLocks noEditPoints="1"/>
            </p:cNvSpPr>
            <p:nvPr/>
          </p:nvSpPr>
          <p:spPr bwMode="auto">
            <a:xfrm>
              <a:off x="1177925" y="6684963"/>
              <a:ext cx="295275" cy="171450"/>
            </a:xfrm>
            <a:custGeom>
              <a:avLst/>
              <a:gdLst>
                <a:gd name="T0" fmla="*/ 12 w 93"/>
                <a:gd name="T1" fmla="*/ 53 h 54"/>
                <a:gd name="T2" fmla="*/ 24 w 93"/>
                <a:gd name="T3" fmla="*/ 54 h 54"/>
                <a:gd name="T4" fmla="*/ 29 w 93"/>
                <a:gd name="T5" fmla="*/ 54 h 54"/>
                <a:gd name="T6" fmla="*/ 31 w 93"/>
                <a:gd name="T7" fmla="*/ 53 h 54"/>
                <a:gd name="T8" fmla="*/ 29 w 93"/>
                <a:gd name="T9" fmla="*/ 53 h 54"/>
                <a:gd name="T10" fmla="*/ 49 w 93"/>
                <a:gd name="T11" fmla="*/ 46 h 54"/>
                <a:gd name="T12" fmla="*/ 57 w 93"/>
                <a:gd name="T13" fmla="*/ 30 h 54"/>
                <a:gd name="T14" fmla="*/ 75 w 93"/>
                <a:gd name="T15" fmla="*/ 22 h 54"/>
                <a:gd name="T16" fmla="*/ 75 w 93"/>
                <a:gd name="T17" fmla="*/ 17 h 54"/>
                <a:gd name="T18" fmla="*/ 85 w 93"/>
                <a:gd name="T19" fmla="*/ 10 h 54"/>
                <a:gd name="T20" fmla="*/ 90 w 93"/>
                <a:gd name="T21" fmla="*/ 7 h 54"/>
                <a:gd name="T22" fmla="*/ 93 w 93"/>
                <a:gd name="T23" fmla="*/ 1 h 54"/>
                <a:gd name="T24" fmla="*/ 66 w 93"/>
                <a:gd name="T25" fmla="*/ 4 h 54"/>
                <a:gd name="T26" fmla="*/ 69 w 93"/>
                <a:gd name="T27" fmla="*/ 0 h 54"/>
                <a:gd name="T28" fmla="*/ 37 w 93"/>
                <a:gd name="T29" fmla="*/ 24 h 54"/>
                <a:gd name="T30" fmla="*/ 25 w 93"/>
                <a:gd name="T31" fmla="*/ 36 h 54"/>
                <a:gd name="T32" fmla="*/ 12 w 93"/>
                <a:gd name="T33" fmla="*/ 46 h 54"/>
                <a:gd name="T34" fmla="*/ 14 w 93"/>
                <a:gd name="T35" fmla="*/ 46 h 54"/>
                <a:gd name="T36" fmla="*/ 9 w 93"/>
                <a:gd name="T37" fmla="*/ 48 h 54"/>
                <a:gd name="T38" fmla="*/ 2 w 93"/>
                <a:gd name="T39" fmla="*/ 53 h 54"/>
                <a:gd name="T40" fmla="*/ 0 w 93"/>
                <a:gd name="T41" fmla="*/ 54 h 54"/>
                <a:gd name="T42" fmla="*/ 12 w 93"/>
                <a:gd name="T43" fmla="*/ 54 h 54"/>
                <a:gd name="T44" fmla="*/ 12 w 93"/>
                <a:gd name="T45" fmla="*/ 53 h 54"/>
                <a:gd name="T46" fmla="*/ 62 w 93"/>
                <a:gd name="T47" fmla="*/ 16 h 54"/>
                <a:gd name="T48" fmla="*/ 62 w 93"/>
                <a:gd name="T49" fmla="*/ 17 h 54"/>
                <a:gd name="T50" fmla="*/ 60 w 93"/>
                <a:gd name="T51" fmla="*/ 19 h 54"/>
                <a:gd name="T52" fmla="*/ 50 w 93"/>
                <a:gd name="T53" fmla="*/ 19 h 54"/>
                <a:gd name="T54" fmla="*/ 62 w 93"/>
                <a:gd name="T55" fmla="*/ 16 h 54"/>
                <a:gd name="T56" fmla="*/ 40 w 93"/>
                <a:gd name="T57" fmla="*/ 32 h 54"/>
                <a:gd name="T58" fmla="*/ 43 w 93"/>
                <a:gd name="T59" fmla="*/ 31 h 54"/>
                <a:gd name="T60" fmla="*/ 31 w 93"/>
                <a:gd name="T61" fmla="*/ 36 h 54"/>
                <a:gd name="T62" fmla="*/ 40 w 93"/>
                <a:gd name="T6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54">
                  <a:moveTo>
                    <a:pt x="12" y="53"/>
                  </a:moveTo>
                  <a:cubicBezTo>
                    <a:pt x="17" y="47"/>
                    <a:pt x="28" y="51"/>
                    <a:pt x="24" y="54"/>
                  </a:cubicBezTo>
                  <a:cubicBezTo>
                    <a:pt x="29" y="54"/>
                    <a:pt x="29" y="54"/>
                    <a:pt x="29" y="54"/>
                  </a:cubicBezTo>
                  <a:cubicBezTo>
                    <a:pt x="30" y="54"/>
                    <a:pt x="31" y="53"/>
                    <a:pt x="31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31" y="48"/>
                    <a:pt x="43" y="48"/>
                    <a:pt x="49" y="46"/>
                  </a:cubicBezTo>
                  <a:cubicBezTo>
                    <a:pt x="62" y="42"/>
                    <a:pt x="51" y="33"/>
                    <a:pt x="57" y="30"/>
                  </a:cubicBezTo>
                  <a:cubicBezTo>
                    <a:pt x="62" y="26"/>
                    <a:pt x="72" y="26"/>
                    <a:pt x="75" y="22"/>
                  </a:cubicBezTo>
                  <a:cubicBezTo>
                    <a:pt x="77" y="21"/>
                    <a:pt x="77" y="14"/>
                    <a:pt x="75" y="17"/>
                  </a:cubicBezTo>
                  <a:cubicBezTo>
                    <a:pt x="78" y="14"/>
                    <a:pt x="82" y="12"/>
                    <a:pt x="85" y="10"/>
                  </a:cubicBezTo>
                  <a:cubicBezTo>
                    <a:pt x="86" y="9"/>
                    <a:pt x="88" y="9"/>
                    <a:pt x="90" y="7"/>
                  </a:cubicBezTo>
                  <a:cubicBezTo>
                    <a:pt x="91" y="5"/>
                    <a:pt x="92" y="2"/>
                    <a:pt x="93" y="1"/>
                  </a:cubicBezTo>
                  <a:cubicBezTo>
                    <a:pt x="86" y="6"/>
                    <a:pt x="73" y="3"/>
                    <a:pt x="66" y="4"/>
                  </a:cubicBezTo>
                  <a:cubicBezTo>
                    <a:pt x="68" y="3"/>
                    <a:pt x="69" y="2"/>
                    <a:pt x="69" y="0"/>
                  </a:cubicBezTo>
                  <a:cubicBezTo>
                    <a:pt x="56" y="7"/>
                    <a:pt x="47" y="15"/>
                    <a:pt x="37" y="24"/>
                  </a:cubicBezTo>
                  <a:cubicBezTo>
                    <a:pt x="34" y="27"/>
                    <a:pt x="29" y="31"/>
                    <a:pt x="25" y="36"/>
                  </a:cubicBezTo>
                  <a:cubicBezTo>
                    <a:pt x="23" y="39"/>
                    <a:pt x="13" y="43"/>
                    <a:pt x="12" y="46"/>
                  </a:cubicBezTo>
                  <a:cubicBezTo>
                    <a:pt x="13" y="46"/>
                    <a:pt x="14" y="46"/>
                    <a:pt x="14" y="46"/>
                  </a:cubicBezTo>
                  <a:cubicBezTo>
                    <a:pt x="14" y="48"/>
                    <a:pt x="9" y="48"/>
                    <a:pt x="9" y="48"/>
                  </a:cubicBezTo>
                  <a:cubicBezTo>
                    <a:pt x="4" y="51"/>
                    <a:pt x="6" y="47"/>
                    <a:pt x="2" y="53"/>
                  </a:cubicBezTo>
                  <a:cubicBezTo>
                    <a:pt x="1" y="53"/>
                    <a:pt x="1" y="53"/>
                    <a:pt x="0" y="54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12" y="54"/>
                    <a:pt x="12" y="53"/>
                    <a:pt x="12" y="53"/>
                  </a:cubicBezTo>
                  <a:close/>
                  <a:moveTo>
                    <a:pt x="62" y="16"/>
                  </a:moveTo>
                  <a:cubicBezTo>
                    <a:pt x="59" y="16"/>
                    <a:pt x="62" y="16"/>
                    <a:pt x="62" y="17"/>
                  </a:cubicBezTo>
                  <a:cubicBezTo>
                    <a:pt x="61" y="18"/>
                    <a:pt x="59" y="16"/>
                    <a:pt x="60" y="19"/>
                  </a:cubicBezTo>
                  <a:cubicBezTo>
                    <a:pt x="59" y="19"/>
                    <a:pt x="50" y="23"/>
                    <a:pt x="50" y="19"/>
                  </a:cubicBezTo>
                  <a:cubicBezTo>
                    <a:pt x="52" y="19"/>
                    <a:pt x="56" y="10"/>
                    <a:pt x="62" y="16"/>
                  </a:cubicBezTo>
                  <a:close/>
                  <a:moveTo>
                    <a:pt x="40" y="32"/>
                  </a:moveTo>
                  <a:cubicBezTo>
                    <a:pt x="41" y="32"/>
                    <a:pt x="42" y="32"/>
                    <a:pt x="43" y="31"/>
                  </a:cubicBezTo>
                  <a:cubicBezTo>
                    <a:pt x="45" y="38"/>
                    <a:pt x="32" y="42"/>
                    <a:pt x="31" y="36"/>
                  </a:cubicBezTo>
                  <a:cubicBezTo>
                    <a:pt x="33" y="35"/>
                    <a:pt x="39" y="30"/>
                    <a:pt x="40" y="3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8" name="Полилиния 328"/>
            <p:cNvSpPr>
              <a:spLocks noEditPoints="1"/>
            </p:cNvSpPr>
            <p:nvPr/>
          </p:nvSpPr>
          <p:spPr bwMode="auto">
            <a:xfrm>
              <a:off x="6350" y="5662613"/>
              <a:ext cx="803275" cy="1193800"/>
            </a:xfrm>
            <a:custGeom>
              <a:avLst/>
              <a:gdLst>
                <a:gd name="T0" fmla="*/ 106 w 253"/>
                <a:gd name="T1" fmla="*/ 375 h 376"/>
                <a:gd name="T2" fmla="*/ 152 w 253"/>
                <a:gd name="T3" fmla="*/ 349 h 376"/>
                <a:gd name="T4" fmla="*/ 186 w 253"/>
                <a:gd name="T5" fmla="*/ 299 h 376"/>
                <a:gd name="T6" fmla="*/ 195 w 253"/>
                <a:gd name="T7" fmla="*/ 272 h 376"/>
                <a:gd name="T8" fmla="*/ 193 w 253"/>
                <a:gd name="T9" fmla="*/ 268 h 376"/>
                <a:gd name="T10" fmla="*/ 200 w 253"/>
                <a:gd name="T11" fmla="*/ 278 h 376"/>
                <a:gd name="T12" fmla="*/ 211 w 253"/>
                <a:gd name="T13" fmla="*/ 248 h 376"/>
                <a:gd name="T14" fmla="*/ 219 w 253"/>
                <a:gd name="T15" fmla="*/ 210 h 376"/>
                <a:gd name="T16" fmla="*/ 229 w 253"/>
                <a:gd name="T17" fmla="*/ 189 h 376"/>
                <a:gd name="T18" fmla="*/ 213 w 253"/>
                <a:gd name="T19" fmla="*/ 171 h 376"/>
                <a:gd name="T20" fmla="*/ 245 w 253"/>
                <a:gd name="T21" fmla="*/ 93 h 376"/>
                <a:gd name="T22" fmla="*/ 232 w 253"/>
                <a:gd name="T23" fmla="*/ 97 h 376"/>
                <a:gd name="T24" fmla="*/ 201 w 253"/>
                <a:gd name="T25" fmla="*/ 132 h 376"/>
                <a:gd name="T26" fmla="*/ 200 w 253"/>
                <a:gd name="T27" fmla="*/ 163 h 376"/>
                <a:gd name="T28" fmla="*/ 186 w 253"/>
                <a:gd name="T29" fmla="*/ 184 h 376"/>
                <a:gd name="T30" fmla="*/ 159 w 253"/>
                <a:gd name="T31" fmla="*/ 226 h 376"/>
                <a:gd name="T32" fmla="*/ 204 w 253"/>
                <a:gd name="T33" fmla="*/ 220 h 376"/>
                <a:gd name="T34" fmla="*/ 155 w 253"/>
                <a:gd name="T35" fmla="*/ 248 h 376"/>
                <a:gd name="T36" fmla="*/ 114 w 253"/>
                <a:gd name="T37" fmla="*/ 325 h 376"/>
                <a:gd name="T38" fmla="*/ 103 w 253"/>
                <a:gd name="T39" fmla="*/ 322 h 376"/>
                <a:gd name="T40" fmla="*/ 90 w 253"/>
                <a:gd name="T41" fmla="*/ 305 h 376"/>
                <a:gd name="T42" fmla="*/ 78 w 253"/>
                <a:gd name="T43" fmla="*/ 324 h 376"/>
                <a:gd name="T44" fmla="*/ 77 w 253"/>
                <a:gd name="T45" fmla="*/ 230 h 376"/>
                <a:gd name="T46" fmla="*/ 137 w 253"/>
                <a:gd name="T47" fmla="*/ 150 h 376"/>
                <a:gd name="T48" fmla="*/ 194 w 253"/>
                <a:gd name="T49" fmla="*/ 81 h 376"/>
                <a:gd name="T50" fmla="*/ 252 w 253"/>
                <a:gd name="T51" fmla="*/ 38 h 376"/>
                <a:gd name="T52" fmla="*/ 181 w 253"/>
                <a:gd name="T53" fmla="*/ 85 h 376"/>
                <a:gd name="T54" fmla="*/ 109 w 253"/>
                <a:gd name="T55" fmla="*/ 113 h 376"/>
                <a:gd name="T56" fmla="*/ 86 w 253"/>
                <a:gd name="T57" fmla="*/ 164 h 376"/>
                <a:gd name="T58" fmla="*/ 52 w 253"/>
                <a:gd name="T59" fmla="*/ 137 h 376"/>
                <a:gd name="T60" fmla="*/ 42 w 253"/>
                <a:gd name="T61" fmla="*/ 158 h 376"/>
                <a:gd name="T62" fmla="*/ 31 w 253"/>
                <a:gd name="T63" fmla="*/ 79 h 376"/>
                <a:gd name="T64" fmla="*/ 57 w 253"/>
                <a:gd name="T65" fmla="*/ 77 h 376"/>
                <a:gd name="T66" fmla="*/ 38 w 253"/>
                <a:gd name="T67" fmla="*/ 52 h 376"/>
                <a:gd name="T68" fmla="*/ 25 w 253"/>
                <a:gd name="T69" fmla="*/ 22 h 376"/>
                <a:gd name="T70" fmla="*/ 26 w 253"/>
                <a:gd name="T71" fmla="*/ 58 h 376"/>
                <a:gd name="T72" fmla="*/ 15 w 253"/>
                <a:gd name="T73" fmla="*/ 74 h 376"/>
                <a:gd name="T74" fmla="*/ 2 w 253"/>
                <a:gd name="T75" fmla="*/ 95 h 376"/>
                <a:gd name="T76" fmla="*/ 0 w 253"/>
                <a:gd name="T77" fmla="*/ 113 h 376"/>
                <a:gd name="T78" fmla="*/ 13 w 253"/>
                <a:gd name="T79" fmla="*/ 158 h 376"/>
                <a:gd name="T80" fmla="*/ 47 w 253"/>
                <a:gd name="T81" fmla="*/ 253 h 376"/>
                <a:gd name="T82" fmla="*/ 54 w 253"/>
                <a:gd name="T83" fmla="*/ 376 h 376"/>
                <a:gd name="T84" fmla="*/ 224 w 253"/>
                <a:gd name="T85" fmla="*/ 132 h 376"/>
                <a:gd name="T86" fmla="*/ 193 w 253"/>
                <a:gd name="T87" fmla="*/ 208 h 376"/>
                <a:gd name="T88" fmla="*/ 194 w 253"/>
                <a:gd name="T89" fmla="*/ 180 h 376"/>
                <a:gd name="T90" fmla="*/ 147 w 253"/>
                <a:gd name="T91" fmla="*/ 268 h 376"/>
                <a:gd name="T92" fmla="*/ 153 w 253"/>
                <a:gd name="T93" fmla="*/ 275 h 376"/>
                <a:gd name="T94" fmla="*/ 151 w 253"/>
                <a:gd name="T95" fmla="*/ 331 h 376"/>
                <a:gd name="T96" fmla="*/ 132 w 253"/>
                <a:gd name="T97" fmla="*/ 326 h 376"/>
                <a:gd name="T98" fmla="*/ 116 w 253"/>
                <a:gd name="T99" fmla="*/ 351 h 376"/>
                <a:gd name="T100" fmla="*/ 98 w 253"/>
                <a:gd name="T101" fmla="*/ 178 h 376"/>
                <a:gd name="T102" fmla="*/ 22 w 253"/>
                <a:gd name="T103" fmla="*/ 97 h 376"/>
                <a:gd name="T104" fmla="*/ 29 w 253"/>
                <a:gd name="T105" fmla="*/ 130 h 376"/>
                <a:gd name="T106" fmla="*/ 51 w 253"/>
                <a:gd name="T107" fmla="*/ 187 h 376"/>
                <a:gd name="T108" fmla="*/ 80 w 253"/>
                <a:gd name="T109" fmla="*/ 202 h 376"/>
                <a:gd name="T110" fmla="*/ 56 w 253"/>
                <a:gd name="T111" fmla="*/ 206 h 376"/>
                <a:gd name="T112" fmla="*/ 79 w 253"/>
                <a:gd name="T113" fmla="*/ 184 h 376"/>
                <a:gd name="T114" fmla="*/ 71 w 253"/>
                <a:gd name="T115" fmla="*/ 143 h 376"/>
                <a:gd name="T116" fmla="*/ 59 w 253"/>
                <a:gd name="T117" fmla="*/ 173 h 376"/>
                <a:gd name="T118" fmla="*/ 62 w 253"/>
                <a:gd name="T119" fmla="*/ 222 h 376"/>
                <a:gd name="T120" fmla="*/ 79 w 253"/>
                <a:gd name="T121" fmla="*/ 349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3" h="376">
                  <a:moveTo>
                    <a:pt x="95" y="357"/>
                  </a:moveTo>
                  <a:cubicBezTo>
                    <a:pt x="93" y="364"/>
                    <a:pt x="88" y="369"/>
                    <a:pt x="85" y="376"/>
                  </a:cubicBezTo>
                  <a:cubicBezTo>
                    <a:pt x="93" y="376"/>
                    <a:pt x="93" y="376"/>
                    <a:pt x="93" y="376"/>
                  </a:cubicBezTo>
                  <a:cubicBezTo>
                    <a:pt x="95" y="370"/>
                    <a:pt x="100" y="366"/>
                    <a:pt x="107" y="368"/>
                  </a:cubicBezTo>
                  <a:cubicBezTo>
                    <a:pt x="107" y="373"/>
                    <a:pt x="115" y="364"/>
                    <a:pt x="121" y="364"/>
                  </a:cubicBezTo>
                  <a:cubicBezTo>
                    <a:pt x="118" y="363"/>
                    <a:pt x="120" y="362"/>
                    <a:pt x="121" y="362"/>
                  </a:cubicBezTo>
                  <a:cubicBezTo>
                    <a:pt x="122" y="360"/>
                    <a:pt x="122" y="364"/>
                    <a:pt x="123" y="363"/>
                  </a:cubicBezTo>
                  <a:cubicBezTo>
                    <a:pt x="122" y="370"/>
                    <a:pt x="108" y="374"/>
                    <a:pt x="106" y="375"/>
                  </a:cubicBezTo>
                  <a:cubicBezTo>
                    <a:pt x="108" y="374"/>
                    <a:pt x="108" y="372"/>
                    <a:pt x="107" y="371"/>
                  </a:cubicBezTo>
                  <a:cubicBezTo>
                    <a:pt x="107" y="372"/>
                    <a:pt x="104" y="372"/>
                    <a:pt x="105" y="376"/>
                  </a:cubicBezTo>
                  <a:cubicBezTo>
                    <a:pt x="129" y="376"/>
                    <a:pt x="129" y="376"/>
                    <a:pt x="129" y="376"/>
                  </a:cubicBezTo>
                  <a:cubicBezTo>
                    <a:pt x="134" y="372"/>
                    <a:pt x="144" y="364"/>
                    <a:pt x="145" y="363"/>
                  </a:cubicBezTo>
                  <a:cubicBezTo>
                    <a:pt x="148" y="364"/>
                    <a:pt x="157" y="357"/>
                    <a:pt x="154" y="353"/>
                  </a:cubicBezTo>
                  <a:cubicBezTo>
                    <a:pt x="149" y="354"/>
                    <a:pt x="133" y="366"/>
                    <a:pt x="129" y="362"/>
                  </a:cubicBezTo>
                  <a:cubicBezTo>
                    <a:pt x="127" y="360"/>
                    <a:pt x="135" y="355"/>
                    <a:pt x="136" y="354"/>
                  </a:cubicBezTo>
                  <a:cubicBezTo>
                    <a:pt x="142" y="349"/>
                    <a:pt x="150" y="354"/>
                    <a:pt x="152" y="349"/>
                  </a:cubicBezTo>
                  <a:cubicBezTo>
                    <a:pt x="152" y="353"/>
                    <a:pt x="156" y="344"/>
                    <a:pt x="157" y="346"/>
                  </a:cubicBezTo>
                  <a:cubicBezTo>
                    <a:pt x="160" y="337"/>
                    <a:pt x="172" y="335"/>
                    <a:pt x="172" y="324"/>
                  </a:cubicBezTo>
                  <a:cubicBezTo>
                    <a:pt x="170" y="326"/>
                    <a:pt x="163" y="330"/>
                    <a:pt x="163" y="326"/>
                  </a:cubicBezTo>
                  <a:cubicBezTo>
                    <a:pt x="162" y="328"/>
                    <a:pt x="156" y="328"/>
                    <a:pt x="154" y="327"/>
                  </a:cubicBezTo>
                  <a:cubicBezTo>
                    <a:pt x="156" y="324"/>
                    <a:pt x="160" y="324"/>
                    <a:pt x="162" y="323"/>
                  </a:cubicBezTo>
                  <a:cubicBezTo>
                    <a:pt x="163" y="324"/>
                    <a:pt x="163" y="324"/>
                    <a:pt x="162" y="325"/>
                  </a:cubicBezTo>
                  <a:cubicBezTo>
                    <a:pt x="165" y="321"/>
                    <a:pt x="169" y="315"/>
                    <a:pt x="175" y="314"/>
                  </a:cubicBezTo>
                  <a:cubicBezTo>
                    <a:pt x="175" y="311"/>
                    <a:pt x="183" y="305"/>
                    <a:pt x="186" y="299"/>
                  </a:cubicBezTo>
                  <a:cubicBezTo>
                    <a:pt x="183" y="298"/>
                    <a:pt x="183" y="304"/>
                    <a:pt x="183" y="299"/>
                  </a:cubicBezTo>
                  <a:cubicBezTo>
                    <a:pt x="180" y="304"/>
                    <a:pt x="157" y="315"/>
                    <a:pt x="152" y="315"/>
                  </a:cubicBezTo>
                  <a:cubicBezTo>
                    <a:pt x="153" y="307"/>
                    <a:pt x="167" y="298"/>
                    <a:pt x="177" y="297"/>
                  </a:cubicBezTo>
                  <a:cubicBezTo>
                    <a:pt x="183" y="296"/>
                    <a:pt x="189" y="282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4" y="278"/>
                    <a:pt x="194" y="278"/>
                    <a:pt x="194" y="278"/>
                  </a:cubicBezTo>
                  <a:cubicBezTo>
                    <a:pt x="195" y="278"/>
                    <a:pt x="198" y="274"/>
                    <a:pt x="198" y="274"/>
                  </a:cubicBezTo>
                  <a:cubicBezTo>
                    <a:pt x="198" y="273"/>
                    <a:pt x="195" y="274"/>
                    <a:pt x="195" y="272"/>
                  </a:cubicBezTo>
                  <a:cubicBezTo>
                    <a:pt x="195" y="277"/>
                    <a:pt x="185" y="276"/>
                    <a:pt x="188" y="282"/>
                  </a:cubicBezTo>
                  <a:cubicBezTo>
                    <a:pt x="183" y="280"/>
                    <a:pt x="165" y="298"/>
                    <a:pt x="159" y="293"/>
                  </a:cubicBezTo>
                  <a:cubicBezTo>
                    <a:pt x="160" y="298"/>
                    <a:pt x="133" y="304"/>
                    <a:pt x="129" y="305"/>
                  </a:cubicBezTo>
                  <a:cubicBezTo>
                    <a:pt x="131" y="303"/>
                    <a:pt x="129" y="300"/>
                    <a:pt x="133" y="301"/>
                  </a:cubicBezTo>
                  <a:cubicBezTo>
                    <a:pt x="125" y="297"/>
                    <a:pt x="143" y="289"/>
                    <a:pt x="143" y="290"/>
                  </a:cubicBezTo>
                  <a:cubicBezTo>
                    <a:pt x="145" y="286"/>
                    <a:pt x="160" y="283"/>
                    <a:pt x="164" y="282"/>
                  </a:cubicBezTo>
                  <a:cubicBezTo>
                    <a:pt x="169" y="282"/>
                    <a:pt x="192" y="268"/>
                    <a:pt x="193" y="272"/>
                  </a:cubicBezTo>
                  <a:cubicBezTo>
                    <a:pt x="193" y="270"/>
                    <a:pt x="193" y="269"/>
                    <a:pt x="193" y="268"/>
                  </a:cubicBezTo>
                  <a:cubicBezTo>
                    <a:pt x="192" y="268"/>
                    <a:pt x="192" y="268"/>
                    <a:pt x="191" y="268"/>
                  </a:cubicBezTo>
                  <a:cubicBezTo>
                    <a:pt x="191" y="267"/>
                    <a:pt x="193" y="266"/>
                    <a:pt x="194" y="265"/>
                  </a:cubicBezTo>
                  <a:cubicBezTo>
                    <a:pt x="198" y="264"/>
                    <a:pt x="197" y="262"/>
                    <a:pt x="200" y="259"/>
                  </a:cubicBezTo>
                  <a:cubicBezTo>
                    <a:pt x="203" y="255"/>
                    <a:pt x="207" y="251"/>
                    <a:pt x="211" y="250"/>
                  </a:cubicBezTo>
                  <a:cubicBezTo>
                    <a:pt x="211" y="253"/>
                    <a:pt x="212" y="251"/>
                    <a:pt x="214" y="252"/>
                  </a:cubicBezTo>
                  <a:cubicBezTo>
                    <a:pt x="214" y="252"/>
                    <a:pt x="214" y="252"/>
                    <a:pt x="214" y="252"/>
                  </a:cubicBezTo>
                  <a:cubicBezTo>
                    <a:pt x="212" y="252"/>
                    <a:pt x="210" y="266"/>
                    <a:pt x="209" y="267"/>
                  </a:cubicBezTo>
                  <a:cubicBezTo>
                    <a:pt x="207" y="272"/>
                    <a:pt x="204" y="275"/>
                    <a:pt x="200" y="278"/>
                  </a:cubicBezTo>
                  <a:cubicBezTo>
                    <a:pt x="200" y="281"/>
                    <a:pt x="200" y="283"/>
                    <a:pt x="198" y="285"/>
                  </a:cubicBezTo>
                  <a:cubicBezTo>
                    <a:pt x="200" y="287"/>
                    <a:pt x="199" y="287"/>
                    <a:pt x="197" y="290"/>
                  </a:cubicBezTo>
                  <a:cubicBezTo>
                    <a:pt x="197" y="291"/>
                    <a:pt x="198" y="291"/>
                    <a:pt x="198" y="291"/>
                  </a:cubicBezTo>
                  <a:cubicBezTo>
                    <a:pt x="201" y="289"/>
                    <a:pt x="210" y="276"/>
                    <a:pt x="207" y="275"/>
                  </a:cubicBezTo>
                  <a:cubicBezTo>
                    <a:pt x="214" y="272"/>
                    <a:pt x="218" y="254"/>
                    <a:pt x="217" y="247"/>
                  </a:cubicBezTo>
                  <a:cubicBezTo>
                    <a:pt x="215" y="248"/>
                    <a:pt x="213" y="247"/>
                    <a:pt x="213" y="247"/>
                  </a:cubicBezTo>
                  <a:cubicBezTo>
                    <a:pt x="213" y="247"/>
                    <a:pt x="212" y="247"/>
                    <a:pt x="212" y="248"/>
                  </a:cubicBezTo>
                  <a:cubicBezTo>
                    <a:pt x="212" y="248"/>
                    <a:pt x="211" y="248"/>
                    <a:pt x="211" y="248"/>
                  </a:cubicBezTo>
                  <a:cubicBezTo>
                    <a:pt x="210" y="248"/>
                    <a:pt x="210" y="249"/>
                    <a:pt x="209" y="249"/>
                  </a:cubicBezTo>
                  <a:cubicBezTo>
                    <a:pt x="210" y="248"/>
                    <a:pt x="210" y="248"/>
                    <a:pt x="211" y="248"/>
                  </a:cubicBezTo>
                  <a:cubicBezTo>
                    <a:pt x="211" y="248"/>
                    <a:pt x="211" y="248"/>
                    <a:pt x="212" y="248"/>
                  </a:cubicBezTo>
                  <a:cubicBezTo>
                    <a:pt x="212" y="247"/>
                    <a:pt x="212" y="247"/>
                    <a:pt x="212" y="247"/>
                  </a:cubicBezTo>
                  <a:cubicBezTo>
                    <a:pt x="209" y="248"/>
                    <a:pt x="211" y="245"/>
                    <a:pt x="208" y="245"/>
                  </a:cubicBezTo>
                  <a:cubicBezTo>
                    <a:pt x="208" y="246"/>
                    <a:pt x="201" y="253"/>
                    <a:pt x="197" y="250"/>
                  </a:cubicBezTo>
                  <a:cubicBezTo>
                    <a:pt x="197" y="250"/>
                    <a:pt x="193" y="246"/>
                    <a:pt x="195" y="247"/>
                  </a:cubicBezTo>
                  <a:cubicBezTo>
                    <a:pt x="199" y="243"/>
                    <a:pt x="224" y="213"/>
                    <a:pt x="219" y="210"/>
                  </a:cubicBezTo>
                  <a:cubicBezTo>
                    <a:pt x="219" y="210"/>
                    <a:pt x="213" y="212"/>
                    <a:pt x="214" y="211"/>
                  </a:cubicBezTo>
                  <a:cubicBezTo>
                    <a:pt x="213" y="212"/>
                    <a:pt x="213" y="213"/>
                    <a:pt x="215" y="213"/>
                  </a:cubicBezTo>
                  <a:cubicBezTo>
                    <a:pt x="211" y="218"/>
                    <a:pt x="206" y="212"/>
                    <a:pt x="209" y="208"/>
                  </a:cubicBezTo>
                  <a:cubicBezTo>
                    <a:pt x="211" y="205"/>
                    <a:pt x="211" y="206"/>
                    <a:pt x="211" y="203"/>
                  </a:cubicBezTo>
                  <a:cubicBezTo>
                    <a:pt x="214" y="200"/>
                    <a:pt x="222" y="193"/>
                    <a:pt x="223" y="193"/>
                  </a:cubicBezTo>
                  <a:cubicBezTo>
                    <a:pt x="222" y="194"/>
                    <a:pt x="221" y="194"/>
                    <a:pt x="220" y="194"/>
                  </a:cubicBezTo>
                  <a:cubicBezTo>
                    <a:pt x="221" y="192"/>
                    <a:pt x="226" y="189"/>
                    <a:pt x="227" y="193"/>
                  </a:cubicBezTo>
                  <a:cubicBezTo>
                    <a:pt x="230" y="192"/>
                    <a:pt x="227" y="190"/>
                    <a:pt x="229" y="189"/>
                  </a:cubicBezTo>
                  <a:cubicBezTo>
                    <a:pt x="215" y="187"/>
                    <a:pt x="213" y="201"/>
                    <a:pt x="202" y="200"/>
                  </a:cubicBezTo>
                  <a:cubicBezTo>
                    <a:pt x="203" y="200"/>
                    <a:pt x="204" y="187"/>
                    <a:pt x="206" y="188"/>
                  </a:cubicBezTo>
                  <a:cubicBezTo>
                    <a:pt x="209" y="190"/>
                    <a:pt x="215" y="181"/>
                    <a:pt x="218" y="182"/>
                  </a:cubicBezTo>
                  <a:cubicBezTo>
                    <a:pt x="214" y="179"/>
                    <a:pt x="219" y="175"/>
                    <a:pt x="221" y="172"/>
                  </a:cubicBezTo>
                  <a:cubicBezTo>
                    <a:pt x="220" y="173"/>
                    <a:pt x="219" y="172"/>
                    <a:pt x="221" y="171"/>
                  </a:cubicBezTo>
                  <a:cubicBezTo>
                    <a:pt x="217" y="170"/>
                    <a:pt x="212" y="177"/>
                    <a:pt x="212" y="177"/>
                  </a:cubicBezTo>
                  <a:cubicBezTo>
                    <a:pt x="206" y="176"/>
                    <a:pt x="213" y="172"/>
                    <a:pt x="211" y="169"/>
                  </a:cubicBezTo>
                  <a:cubicBezTo>
                    <a:pt x="212" y="169"/>
                    <a:pt x="213" y="170"/>
                    <a:pt x="213" y="171"/>
                  </a:cubicBezTo>
                  <a:cubicBezTo>
                    <a:pt x="214" y="166"/>
                    <a:pt x="218" y="154"/>
                    <a:pt x="225" y="153"/>
                  </a:cubicBezTo>
                  <a:cubicBezTo>
                    <a:pt x="222" y="148"/>
                    <a:pt x="219" y="151"/>
                    <a:pt x="222" y="143"/>
                  </a:cubicBezTo>
                  <a:cubicBezTo>
                    <a:pt x="224" y="139"/>
                    <a:pt x="228" y="137"/>
                    <a:pt x="228" y="136"/>
                  </a:cubicBezTo>
                  <a:cubicBezTo>
                    <a:pt x="228" y="137"/>
                    <a:pt x="230" y="140"/>
                    <a:pt x="230" y="139"/>
                  </a:cubicBezTo>
                  <a:cubicBezTo>
                    <a:pt x="234" y="137"/>
                    <a:pt x="229" y="126"/>
                    <a:pt x="235" y="126"/>
                  </a:cubicBezTo>
                  <a:cubicBezTo>
                    <a:pt x="234" y="124"/>
                    <a:pt x="234" y="121"/>
                    <a:pt x="234" y="119"/>
                  </a:cubicBezTo>
                  <a:cubicBezTo>
                    <a:pt x="235" y="120"/>
                    <a:pt x="235" y="120"/>
                    <a:pt x="235" y="121"/>
                  </a:cubicBezTo>
                  <a:cubicBezTo>
                    <a:pt x="240" y="115"/>
                    <a:pt x="244" y="101"/>
                    <a:pt x="245" y="93"/>
                  </a:cubicBezTo>
                  <a:cubicBezTo>
                    <a:pt x="240" y="91"/>
                    <a:pt x="236" y="112"/>
                    <a:pt x="236" y="112"/>
                  </a:cubicBezTo>
                  <a:cubicBezTo>
                    <a:pt x="236" y="112"/>
                    <a:pt x="236" y="113"/>
                    <a:pt x="236" y="113"/>
                  </a:cubicBezTo>
                  <a:cubicBezTo>
                    <a:pt x="236" y="115"/>
                    <a:pt x="234" y="113"/>
                    <a:pt x="233" y="113"/>
                  </a:cubicBezTo>
                  <a:cubicBezTo>
                    <a:pt x="236" y="117"/>
                    <a:pt x="228" y="128"/>
                    <a:pt x="229" y="126"/>
                  </a:cubicBezTo>
                  <a:cubicBezTo>
                    <a:pt x="229" y="127"/>
                    <a:pt x="230" y="133"/>
                    <a:pt x="230" y="134"/>
                  </a:cubicBezTo>
                  <a:cubicBezTo>
                    <a:pt x="226" y="134"/>
                    <a:pt x="224" y="124"/>
                    <a:pt x="224" y="121"/>
                  </a:cubicBezTo>
                  <a:cubicBezTo>
                    <a:pt x="224" y="120"/>
                    <a:pt x="231" y="119"/>
                    <a:pt x="224" y="115"/>
                  </a:cubicBezTo>
                  <a:cubicBezTo>
                    <a:pt x="226" y="111"/>
                    <a:pt x="234" y="100"/>
                    <a:pt x="232" y="97"/>
                  </a:cubicBezTo>
                  <a:cubicBezTo>
                    <a:pt x="232" y="99"/>
                    <a:pt x="225" y="99"/>
                    <a:pt x="227" y="102"/>
                  </a:cubicBezTo>
                  <a:cubicBezTo>
                    <a:pt x="226" y="102"/>
                    <a:pt x="219" y="98"/>
                    <a:pt x="222" y="97"/>
                  </a:cubicBezTo>
                  <a:cubicBezTo>
                    <a:pt x="214" y="97"/>
                    <a:pt x="212" y="109"/>
                    <a:pt x="210" y="114"/>
                  </a:cubicBezTo>
                  <a:cubicBezTo>
                    <a:pt x="213" y="115"/>
                    <a:pt x="211" y="111"/>
                    <a:pt x="213" y="111"/>
                  </a:cubicBezTo>
                  <a:cubicBezTo>
                    <a:pt x="214" y="111"/>
                    <a:pt x="212" y="113"/>
                    <a:pt x="212" y="114"/>
                  </a:cubicBezTo>
                  <a:cubicBezTo>
                    <a:pt x="215" y="113"/>
                    <a:pt x="218" y="113"/>
                    <a:pt x="221" y="112"/>
                  </a:cubicBezTo>
                  <a:cubicBezTo>
                    <a:pt x="219" y="113"/>
                    <a:pt x="215" y="123"/>
                    <a:pt x="215" y="123"/>
                  </a:cubicBezTo>
                  <a:cubicBezTo>
                    <a:pt x="207" y="126"/>
                    <a:pt x="203" y="126"/>
                    <a:pt x="201" y="132"/>
                  </a:cubicBezTo>
                  <a:cubicBezTo>
                    <a:pt x="198" y="139"/>
                    <a:pt x="209" y="133"/>
                    <a:pt x="206" y="142"/>
                  </a:cubicBezTo>
                  <a:cubicBezTo>
                    <a:pt x="204" y="146"/>
                    <a:pt x="202" y="148"/>
                    <a:pt x="199" y="150"/>
                  </a:cubicBezTo>
                  <a:cubicBezTo>
                    <a:pt x="199" y="148"/>
                    <a:pt x="197" y="148"/>
                    <a:pt x="197" y="146"/>
                  </a:cubicBezTo>
                  <a:cubicBezTo>
                    <a:pt x="194" y="145"/>
                    <a:pt x="193" y="154"/>
                    <a:pt x="193" y="155"/>
                  </a:cubicBezTo>
                  <a:cubicBezTo>
                    <a:pt x="197" y="155"/>
                    <a:pt x="197" y="156"/>
                    <a:pt x="199" y="159"/>
                  </a:cubicBezTo>
                  <a:cubicBezTo>
                    <a:pt x="198" y="159"/>
                    <a:pt x="197" y="160"/>
                    <a:pt x="197" y="161"/>
                  </a:cubicBezTo>
                  <a:cubicBezTo>
                    <a:pt x="198" y="161"/>
                    <a:pt x="199" y="161"/>
                    <a:pt x="201" y="161"/>
                  </a:cubicBezTo>
                  <a:cubicBezTo>
                    <a:pt x="201" y="163"/>
                    <a:pt x="195" y="162"/>
                    <a:pt x="200" y="163"/>
                  </a:cubicBezTo>
                  <a:cubicBezTo>
                    <a:pt x="199" y="164"/>
                    <a:pt x="198" y="164"/>
                    <a:pt x="197" y="164"/>
                  </a:cubicBezTo>
                  <a:cubicBezTo>
                    <a:pt x="198" y="168"/>
                    <a:pt x="196" y="165"/>
                    <a:pt x="196" y="168"/>
                  </a:cubicBezTo>
                  <a:cubicBezTo>
                    <a:pt x="196" y="169"/>
                    <a:pt x="197" y="170"/>
                    <a:pt x="199" y="169"/>
                  </a:cubicBezTo>
                  <a:cubicBezTo>
                    <a:pt x="196" y="171"/>
                    <a:pt x="192" y="172"/>
                    <a:pt x="190" y="176"/>
                  </a:cubicBezTo>
                  <a:cubicBezTo>
                    <a:pt x="189" y="176"/>
                    <a:pt x="190" y="174"/>
                    <a:pt x="190" y="174"/>
                  </a:cubicBezTo>
                  <a:cubicBezTo>
                    <a:pt x="188" y="175"/>
                    <a:pt x="180" y="178"/>
                    <a:pt x="184" y="179"/>
                  </a:cubicBezTo>
                  <a:cubicBezTo>
                    <a:pt x="181" y="183"/>
                    <a:pt x="178" y="181"/>
                    <a:pt x="178" y="189"/>
                  </a:cubicBezTo>
                  <a:cubicBezTo>
                    <a:pt x="182" y="187"/>
                    <a:pt x="182" y="183"/>
                    <a:pt x="186" y="184"/>
                  </a:cubicBezTo>
                  <a:cubicBezTo>
                    <a:pt x="184" y="185"/>
                    <a:pt x="188" y="189"/>
                    <a:pt x="188" y="184"/>
                  </a:cubicBezTo>
                  <a:cubicBezTo>
                    <a:pt x="192" y="185"/>
                    <a:pt x="190" y="194"/>
                    <a:pt x="188" y="196"/>
                  </a:cubicBezTo>
                  <a:cubicBezTo>
                    <a:pt x="188" y="195"/>
                    <a:pt x="188" y="195"/>
                    <a:pt x="188" y="195"/>
                  </a:cubicBezTo>
                  <a:cubicBezTo>
                    <a:pt x="185" y="194"/>
                    <a:pt x="174" y="208"/>
                    <a:pt x="173" y="200"/>
                  </a:cubicBezTo>
                  <a:cubicBezTo>
                    <a:pt x="171" y="200"/>
                    <a:pt x="168" y="206"/>
                    <a:pt x="171" y="207"/>
                  </a:cubicBezTo>
                  <a:cubicBezTo>
                    <a:pt x="169" y="209"/>
                    <a:pt x="167" y="211"/>
                    <a:pt x="165" y="213"/>
                  </a:cubicBezTo>
                  <a:cubicBezTo>
                    <a:pt x="163" y="215"/>
                    <a:pt x="163" y="219"/>
                    <a:pt x="164" y="220"/>
                  </a:cubicBezTo>
                  <a:cubicBezTo>
                    <a:pt x="161" y="220"/>
                    <a:pt x="162" y="224"/>
                    <a:pt x="159" y="226"/>
                  </a:cubicBezTo>
                  <a:cubicBezTo>
                    <a:pt x="152" y="231"/>
                    <a:pt x="158" y="230"/>
                    <a:pt x="157" y="236"/>
                  </a:cubicBezTo>
                  <a:cubicBezTo>
                    <a:pt x="163" y="235"/>
                    <a:pt x="174" y="234"/>
                    <a:pt x="176" y="227"/>
                  </a:cubicBezTo>
                  <a:cubicBezTo>
                    <a:pt x="179" y="227"/>
                    <a:pt x="188" y="224"/>
                    <a:pt x="188" y="228"/>
                  </a:cubicBezTo>
                  <a:cubicBezTo>
                    <a:pt x="193" y="224"/>
                    <a:pt x="195" y="213"/>
                    <a:pt x="204" y="217"/>
                  </a:cubicBezTo>
                  <a:cubicBezTo>
                    <a:pt x="204" y="216"/>
                    <a:pt x="203" y="216"/>
                    <a:pt x="203" y="215"/>
                  </a:cubicBezTo>
                  <a:cubicBezTo>
                    <a:pt x="205" y="214"/>
                    <a:pt x="206" y="218"/>
                    <a:pt x="204" y="219"/>
                  </a:cubicBezTo>
                  <a:cubicBezTo>
                    <a:pt x="206" y="220"/>
                    <a:pt x="209" y="219"/>
                    <a:pt x="209" y="216"/>
                  </a:cubicBezTo>
                  <a:cubicBezTo>
                    <a:pt x="212" y="219"/>
                    <a:pt x="207" y="223"/>
                    <a:pt x="204" y="220"/>
                  </a:cubicBezTo>
                  <a:cubicBezTo>
                    <a:pt x="204" y="223"/>
                    <a:pt x="196" y="230"/>
                    <a:pt x="195" y="232"/>
                  </a:cubicBezTo>
                  <a:cubicBezTo>
                    <a:pt x="194" y="234"/>
                    <a:pt x="190" y="236"/>
                    <a:pt x="188" y="234"/>
                  </a:cubicBezTo>
                  <a:cubicBezTo>
                    <a:pt x="185" y="238"/>
                    <a:pt x="183" y="240"/>
                    <a:pt x="178" y="242"/>
                  </a:cubicBezTo>
                  <a:cubicBezTo>
                    <a:pt x="173" y="244"/>
                    <a:pt x="168" y="246"/>
                    <a:pt x="164" y="248"/>
                  </a:cubicBezTo>
                  <a:cubicBezTo>
                    <a:pt x="165" y="247"/>
                    <a:pt x="165" y="248"/>
                    <a:pt x="161" y="249"/>
                  </a:cubicBezTo>
                  <a:cubicBezTo>
                    <a:pt x="162" y="249"/>
                    <a:pt x="163" y="248"/>
                    <a:pt x="164" y="248"/>
                  </a:cubicBezTo>
                  <a:cubicBezTo>
                    <a:pt x="161" y="249"/>
                    <a:pt x="150" y="253"/>
                    <a:pt x="156" y="252"/>
                  </a:cubicBezTo>
                  <a:cubicBezTo>
                    <a:pt x="154" y="256"/>
                    <a:pt x="146" y="248"/>
                    <a:pt x="155" y="248"/>
                  </a:cubicBezTo>
                  <a:cubicBezTo>
                    <a:pt x="153" y="247"/>
                    <a:pt x="157" y="240"/>
                    <a:pt x="158" y="238"/>
                  </a:cubicBezTo>
                  <a:cubicBezTo>
                    <a:pt x="156" y="239"/>
                    <a:pt x="148" y="246"/>
                    <a:pt x="152" y="246"/>
                  </a:cubicBezTo>
                  <a:cubicBezTo>
                    <a:pt x="151" y="250"/>
                    <a:pt x="138" y="262"/>
                    <a:pt x="141" y="270"/>
                  </a:cubicBezTo>
                  <a:cubicBezTo>
                    <a:pt x="138" y="268"/>
                    <a:pt x="134" y="280"/>
                    <a:pt x="135" y="279"/>
                  </a:cubicBezTo>
                  <a:cubicBezTo>
                    <a:pt x="135" y="280"/>
                    <a:pt x="132" y="282"/>
                    <a:pt x="135" y="281"/>
                  </a:cubicBezTo>
                  <a:cubicBezTo>
                    <a:pt x="135" y="281"/>
                    <a:pt x="131" y="284"/>
                    <a:pt x="134" y="283"/>
                  </a:cubicBezTo>
                  <a:cubicBezTo>
                    <a:pt x="133" y="285"/>
                    <a:pt x="128" y="289"/>
                    <a:pt x="131" y="289"/>
                  </a:cubicBezTo>
                  <a:cubicBezTo>
                    <a:pt x="127" y="295"/>
                    <a:pt x="112" y="325"/>
                    <a:pt x="114" y="325"/>
                  </a:cubicBezTo>
                  <a:cubicBezTo>
                    <a:pt x="113" y="327"/>
                    <a:pt x="110" y="328"/>
                    <a:pt x="109" y="331"/>
                  </a:cubicBezTo>
                  <a:cubicBezTo>
                    <a:pt x="107" y="335"/>
                    <a:pt x="104" y="339"/>
                    <a:pt x="99" y="339"/>
                  </a:cubicBezTo>
                  <a:cubicBezTo>
                    <a:pt x="101" y="341"/>
                    <a:pt x="97" y="342"/>
                    <a:pt x="100" y="344"/>
                  </a:cubicBezTo>
                  <a:cubicBezTo>
                    <a:pt x="100" y="345"/>
                    <a:pt x="100" y="345"/>
                    <a:pt x="99" y="344"/>
                  </a:cubicBezTo>
                  <a:cubicBezTo>
                    <a:pt x="99" y="353"/>
                    <a:pt x="99" y="349"/>
                    <a:pt x="93" y="350"/>
                  </a:cubicBezTo>
                  <a:cubicBezTo>
                    <a:pt x="94" y="349"/>
                    <a:pt x="97" y="349"/>
                    <a:pt x="93" y="348"/>
                  </a:cubicBezTo>
                  <a:cubicBezTo>
                    <a:pt x="97" y="346"/>
                    <a:pt x="98" y="339"/>
                    <a:pt x="98" y="338"/>
                  </a:cubicBezTo>
                  <a:cubicBezTo>
                    <a:pt x="96" y="333"/>
                    <a:pt x="101" y="326"/>
                    <a:pt x="103" y="322"/>
                  </a:cubicBezTo>
                  <a:cubicBezTo>
                    <a:pt x="106" y="317"/>
                    <a:pt x="111" y="316"/>
                    <a:pt x="109" y="312"/>
                  </a:cubicBezTo>
                  <a:cubicBezTo>
                    <a:pt x="109" y="309"/>
                    <a:pt x="110" y="307"/>
                    <a:pt x="109" y="307"/>
                  </a:cubicBezTo>
                  <a:cubicBezTo>
                    <a:pt x="113" y="302"/>
                    <a:pt x="107" y="294"/>
                    <a:pt x="103" y="297"/>
                  </a:cubicBezTo>
                  <a:cubicBezTo>
                    <a:pt x="109" y="294"/>
                    <a:pt x="105" y="269"/>
                    <a:pt x="97" y="270"/>
                  </a:cubicBezTo>
                  <a:cubicBezTo>
                    <a:pt x="95" y="277"/>
                    <a:pt x="103" y="290"/>
                    <a:pt x="98" y="295"/>
                  </a:cubicBezTo>
                  <a:cubicBezTo>
                    <a:pt x="99" y="295"/>
                    <a:pt x="99" y="295"/>
                    <a:pt x="99" y="295"/>
                  </a:cubicBezTo>
                  <a:cubicBezTo>
                    <a:pt x="96" y="305"/>
                    <a:pt x="106" y="312"/>
                    <a:pt x="96" y="320"/>
                  </a:cubicBezTo>
                  <a:cubicBezTo>
                    <a:pt x="92" y="319"/>
                    <a:pt x="93" y="305"/>
                    <a:pt x="90" y="305"/>
                  </a:cubicBezTo>
                  <a:cubicBezTo>
                    <a:pt x="94" y="299"/>
                    <a:pt x="79" y="288"/>
                    <a:pt x="81" y="282"/>
                  </a:cubicBezTo>
                  <a:cubicBezTo>
                    <a:pt x="76" y="286"/>
                    <a:pt x="77" y="286"/>
                    <a:pt x="78" y="294"/>
                  </a:cubicBezTo>
                  <a:cubicBezTo>
                    <a:pt x="79" y="297"/>
                    <a:pt x="85" y="305"/>
                    <a:pt x="85" y="306"/>
                  </a:cubicBezTo>
                  <a:cubicBezTo>
                    <a:pt x="85" y="308"/>
                    <a:pt x="82" y="318"/>
                    <a:pt x="88" y="318"/>
                  </a:cubicBezTo>
                  <a:cubicBezTo>
                    <a:pt x="87" y="320"/>
                    <a:pt x="88" y="334"/>
                    <a:pt x="92" y="335"/>
                  </a:cubicBezTo>
                  <a:cubicBezTo>
                    <a:pt x="91" y="336"/>
                    <a:pt x="90" y="336"/>
                    <a:pt x="89" y="336"/>
                  </a:cubicBezTo>
                  <a:cubicBezTo>
                    <a:pt x="91" y="337"/>
                    <a:pt x="88" y="341"/>
                    <a:pt x="87" y="341"/>
                  </a:cubicBezTo>
                  <a:cubicBezTo>
                    <a:pt x="86" y="341"/>
                    <a:pt x="84" y="322"/>
                    <a:pt x="78" y="324"/>
                  </a:cubicBezTo>
                  <a:cubicBezTo>
                    <a:pt x="77" y="321"/>
                    <a:pt x="73" y="293"/>
                    <a:pt x="70" y="294"/>
                  </a:cubicBezTo>
                  <a:cubicBezTo>
                    <a:pt x="70" y="288"/>
                    <a:pt x="69" y="291"/>
                    <a:pt x="63" y="291"/>
                  </a:cubicBezTo>
                  <a:cubicBezTo>
                    <a:pt x="55" y="282"/>
                    <a:pt x="67" y="281"/>
                    <a:pt x="57" y="275"/>
                  </a:cubicBezTo>
                  <a:cubicBezTo>
                    <a:pt x="57" y="275"/>
                    <a:pt x="57" y="275"/>
                    <a:pt x="58" y="275"/>
                  </a:cubicBezTo>
                  <a:cubicBezTo>
                    <a:pt x="58" y="275"/>
                    <a:pt x="56" y="263"/>
                    <a:pt x="64" y="264"/>
                  </a:cubicBezTo>
                  <a:cubicBezTo>
                    <a:pt x="64" y="263"/>
                    <a:pt x="64" y="263"/>
                    <a:pt x="63" y="263"/>
                  </a:cubicBezTo>
                  <a:cubicBezTo>
                    <a:pt x="64" y="261"/>
                    <a:pt x="66" y="263"/>
                    <a:pt x="67" y="262"/>
                  </a:cubicBezTo>
                  <a:cubicBezTo>
                    <a:pt x="62" y="256"/>
                    <a:pt x="75" y="239"/>
                    <a:pt x="77" y="230"/>
                  </a:cubicBezTo>
                  <a:cubicBezTo>
                    <a:pt x="79" y="230"/>
                    <a:pt x="78" y="228"/>
                    <a:pt x="83" y="225"/>
                  </a:cubicBezTo>
                  <a:cubicBezTo>
                    <a:pt x="82" y="225"/>
                    <a:pt x="82" y="225"/>
                    <a:pt x="81" y="225"/>
                  </a:cubicBezTo>
                  <a:cubicBezTo>
                    <a:pt x="89" y="220"/>
                    <a:pt x="91" y="214"/>
                    <a:pt x="95" y="206"/>
                  </a:cubicBezTo>
                  <a:cubicBezTo>
                    <a:pt x="97" y="203"/>
                    <a:pt x="107" y="190"/>
                    <a:pt x="105" y="189"/>
                  </a:cubicBezTo>
                  <a:cubicBezTo>
                    <a:pt x="106" y="189"/>
                    <a:pt x="115" y="182"/>
                    <a:pt x="113" y="181"/>
                  </a:cubicBezTo>
                  <a:cubicBezTo>
                    <a:pt x="113" y="178"/>
                    <a:pt x="112" y="177"/>
                    <a:pt x="114" y="174"/>
                  </a:cubicBezTo>
                  <a:cubicBezTo>
                    <a:pt x="120" y="177"/>
                    <a:pt x="122" y="166"/>
                    <a:pt x="127" y="161"/>
                  </a:cubicBezTo>
                  <a:cubicBezTo>
                    <a:pt x="131" y="156"/>
                    <a:pt x="136" y="152"/>
                    <a:pt x="137" y="150"/>
                  </a:cubicBezTo>
                  <a:cubicBezTo>
                    <a:pt x="141" y="144"/>
                    <a:pt x="140" y="155"/>
                    <a:pt x="144" y="145"/>
                  </a:cubicBezTo>
                  <a:cubicBezTo>
                    <a:pt x="146" y="140"/>
                    <a:pt x="146" y="136"/>
                    <a:pt x="151" y="136"/>
                  </a:cubicBezTo>
                  <a:cubicBezTo>
                    <a:pt x="150" y="135"/>
                    <a:pt x="153" y="131"/>
                    <a:pt x="153" y="130"/>
                  </a:cubicBezTo>
                  <a:cubicBezTo>
                    <a:pt x="157" y="129"/>
                    <a:pt x="160" y="128"/>
                    <a:pt x="164" y="129"/>
                  </a:cubicBezTo>
                  <a:cubicBezTo>
                    <a:pt x="166" y="127"/>
                    <a:pt x="160" y="125"/>
                    <a:pt x="160" y="125"/>
                  </a:cubicBezTo>
                  <a:cubicBezTo>
                    <a:pt x="160" y="122"/>
                    <a:pt x="161" y="119"/>
                    <a:pt x="163" y="117"/>
                  </a:cubicBezTo>
                  <a:cubicBezTo>
                    <a:pt x="166" y="113"/>
                    <a:pt x="169" y="111"/>
                    <a:pt x="171" y="106"/>
                  </a:cubicBezTo>
                  <a:cubicBezTo>
                    <a:pt x="176" y="95"/>
                    <a:pt x="190" y="92"/>
                    <a:pt x="194" y="81"/>
                  </a:cubicBezTo>
                  <a:cubicBezTo>
                    <a:pt x="198" y="84"/>
                    <a:pt x="241" y="49"/>
                    <a:pt x="245" y="44"/>
                  </a:cubicBezTo>
                  <a:cubicBezTo>
                    <a:pt x="246" y="44"/>
                    <a:pt x="252" y="46"/>
                    <a:pt x="252" y="45"/>
                  </a:cubicBezTo>
                  <a:cubicBezTo>
                    <a:pt x="251" y="45"/>
                    <a:pt x="250" y="44"/>
                    <a:pt x="251" y="43"/>
                  </a:cubicBezTo>
                  <a:cubicBezTo>
                    <a:pt x="251" y="44"/>
                    <a:pt x="252" y="45"/>
                    <a:pt x="253" y="45"/>
                  </a:cubicBezTo>
                  <a:cubicBezTo>
                    <a:pt x="253" y="44"/>
                    <a:pt x="252" y="38"/>
                    <a:pt x="252" y="38"/>
                  </a:cubicBezTo>
                  <a:cubicBezTo>
                    <a:pt x="251" y="38"/>
                    <a:pt x="250" y="39"/>
                    <a:pt x="250" y="40"/>
                  </a:cubicBezTo>
                  <a:cubicBezTo>
                    <a:pt x="249" y="39"/>
                    <a:pt x="247" y="39"/>
                    <a:pt x="246" y="38"/>
                  </a:cubicBezTo>
                  <a:cubicBezTo>
                    <a:pt x="247" y="38"/>
                    <a:pt x="251" y="37"/>
                    <a:pt x="252" y="38"/>
                  </a:cubicBezTo>
                  <a:cubicBezTo>
                    <a:pt x="249" y="36"/>
                    <a:pt x="236" y="39"/>
                    <a:pt x="239" y="44"/>
                  </a:cubicBezTo>
                  <a:cubicBezTo>
                    <a:pt x="236" y="45"/>
                    <a:pt x="229" y="43"/>
                    <a:pt x="230" y="49"/>
                  </a:cubicBezTo>
                  <a:cubicBezTo>
                    <a:pt x="225" y="52"/>
                    <a:pt x="230" y="44"/>
                    <a:pt x="225" y="52"/>
                  </a:cubicBezTo>
                  <a:cubicBezTo>
                    <a:pt x="223" y="54"/>
                    <a:pt x="221" y="56"/>
                    <a:pt x="219" y="57"/>
                  </a:cubicBezTo>
                  <a:cubicBezTo>
                    <a:pt x="214" y="60"/>
                    <a:pt x="210" y="61"/>
                    <a:pt x="206" y="62"/>
                  </a:cubicBezTo>
                  <a:cubicBezTo>
                    <a:pt x="206" y="64"/>
                    <a:pt x="204" y="65"/>
                    <a:pt x="206" y="67"/>
                  </a:cubicBezTo>
                  <a:cubicBezTo>
                    <a:pt x="202" y="65"/>
                    <a:pt x="198" y="74"/>
                    <a:pt x="197" y="70"/>
                  </a:cubicBezTo>
                  <a:cubicBezTo>
                    <a:pt x="193" y="72"/>
                    <a:pt x="184" y="80"/>
                    <a:pt x="181" y="85"/>
                  </a:cubicBezTo>
                  <a:cubicBezTo>
                    <a:pt x="178" y="87"/>
                    <a:pt x="175" y="92"/>
                    <a:pt x="170" y="93"/>
                  </a:cubicBezTo>
                  <a:cubicBezTo>
                    <a:pt x="168" y="98"/>
                    <a:pt x="164" y="102"/>
                    <a:pt x="161" y="107"/>
                  </a:cubicBezTo>
                  <a:cubicBezTo>
                    <a:pt x="161" y="107"/>
                    <a:pt x="159" y="104"/>
                    <a:pt x="159" y="106"/>
                  </a:cubicBezTo>
                  <a:cubicBezTo>
                    <a:pt x="158" y="111"/>
                    <a:pt x="155" y="115"/>
                    <a:pt x="153" y="119"/>
                  </a:cubicBezTo>
                  <a:cubicBezTo>
                    <a:pt x="147" y="128"/>
                    <a:pt x="139" y="136"/>
                    <a:pt x="132" y="144"/>
                  </a:cubicBezTo>
                  <a:cubicBezTo>
                    <a:pt x="129" y="148"/>
                    <a:pt x="110" y="164"/>
                    <a:pt x="110" y="164"/>
                  </a:cubicBezTo>
                  <a:cubicBezTo>
                    <a:pt x="106" y="153"/>
                    <a:pt x="111" y="136"/>
                    <a:pt x="106" y="127"/>
                  </a:cubicBezTo>
                  <a:cubicBezTo>
                    <a:pt x="104" y="124"/>
                    <a:pt x="108" y="116"/>
                    <a:pt x="109" y="113"/>
                  </a:cubicBezTo>
                  <a:cubicBezTo>
                    <a:pt x="109" y="108"/>
                    <a:pt x="109" y="103"/>
                    <a:pt x="108" y="98"/>
                  </a:cubicBezTo>
                  <a:cubicBezTo>
                    <a:pt x="108" y="99"/>
                    <a:pt x="107" y="99"/>
                    <a:pt x="107" y="100"/>
                  </a:cubicBezTo>
                  <a:cubicBezTo>
                    <a:pt x="107" y="100"/>
                    <a:pt x="107" y="95"/>
                    <a:pt x="107" y="92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92"/>
                    <a:pt x="106" y="92"/>
                    <a:pt x="105" y="92"/>
                  </a:cubicBezTo>
                  <a:cubicBezTo>
                    <a:pt x="107" y="102"/>
                    <a:pt x="96" y="113"/>
                    <a:pt x="99" y="124"/>
                  </a:cubicBezTo>
                  <a:cubicBezTo>
                    <a:pt x="102" y="135"/>
                    <a:pt x="107" y="149"/>
                    <a:pt x="101" y="160"/>
                  </a:cubicBezTo>
                  <a:cubicBezTo>
                    <a:pt x="99" y="153"/>
                    <a:pt x="87" y="160"/>
                    <a:pt x="86" y="164"/>
                  </a:cubicBezTo>
                  <a:cubicBezTo>
                    <a:pt x="84" y="158"/>
                    <a:pt x="90" y="145"/>
                    <a:pt x="93" y="140"/>
                  </a:cubicBezTo>
                  <a:cubicBezTo>
                    <a:pt x="96" y="136"/>
                    <a:pt x="97" y="131"/>
                    <a:pt x="93" y="126"/>
                  </a:cubicBezTo>
                  <a:cubicBezTo>
                    <a:pt x="92" y="126"/>
                    <a:pt x="84" y="129"/>
                    <a:pt x="84" y="127"/>
                  </a:cubicBezTo>
                  <a:cubicBezTo>
                    <a:pt x="82" y="117"/>
                    <a:pt x="93" y="107"/>
                    <a:pt x="94" y="100"/>
                  </a:cubicBezTo>
                  <a:cubicBezTo>
                    <a:pt x="94" y="98"/>
                    <a:pt x="94" y="92"/>
                    <a:pt x="96" y="91"/>
                  </a:cubicBezTo>
                  <a:cubicBezTo>
                    <a:pt x="98" y="89"/>
                    <a:pt x="95" y="84"/>
                    <a:pt x="91" y="91"/>
                  </a:cubicBezTo>
                  <a:cubicBezTo>
                    <a:pt x="82" y="112"/>
                    <a:pt x="72" y="128"/>
                    <a:pt x="56" y="145"/>
                  </a:cubicBezTo>
                  <a:cubicBezTo>
                    <a:pt x="53" y="144"/>
                    <a:pt x="54" y="138"/>
                    <a:pt x="52" y="137"/>
                  </a:cubicBezTo>
                  <a:cubicBezTo>
                    <a:pt x="48" y="135"/>
                    <a:pt x="50" y="140"/>
                    <a:pt x="49" y="140"/>
                  </a:cubicBezTo>
                  <a:cubicBezTo>
                    <a:pt x="48" y="141"/>
                    <a:pt x="53" y="142"/>
                    <a:pt x="52" y="139"/>
                  </a:cubicBezTo>
                  <a:cubicBezTo>
                    <a:pt x="54" y="141"/>
                    <a:pt x="50" y="145"/>
                    <a:pt x="48" y="146"/>
                  </a:cubicBezTo>
                  <a:cubicBezTo>
                    <a:pt x="49" y="146"/>
                    <a:pt x="49" y="147"/>
                    <a:pt x="50" y="148"/>
                  </a:cubicBezTo>
                  <a:cubicBezTo>
                    <a:pt x="49" y="147"/>
                    <a:pt x="49" y="147"/>
                    <a:pt x="48" y="148"/>
                  </a:cubicBezTo>
                  <a:cubicBezTo>
                    <a:pt x="50" y="150"/>
                    <a:pt x="54" y="159"/>
                    <a:pt x="49" y="161"/>
                  </a:cubicBezTo>
                  <a:cubicBezTo>
                    <a:pt x="48" y="161"/>
                    <a:pt x="48" y="160"/>
                    <a:pt x="49" y="160"/>
                  </a:cubicBezTo>
                  <a:cubicBezTo>
                    <a:pt x="49" y="160"/>
                    <a:pt x="42" y="159"/>
                    <a:pt x="42" y="158"/>
                  </a:cubicBezTo>
                  <a:cubicBezTo>
                    <a:pt x="43" y="158"/>
                    <a:pt x="41" y="130"/>
                    <a:pt x="39" y="129"/>
                  </a:cubicBezTo>
                  <a:cubicBezTo>
                    <a:pt x="40" y="128"/>
                    <a:pt x="41" y="128"/>
                    <a:pt x="41" y="128"/>
                  </a:cubicBezTo>
                  <a:cubicBezTo>
                    <a:pt x="37" y="127"/>
                    <a:pt x="37" y="109"/>
                    <a:pt x="37" y="103"/>
                  </a:cubicBezTo>
                  <a:cubicBezTo>
                    <a:pt x="36" y="104"/>
                    <a:pt x="35" y="104"/>
                    <a:pt x="34" y="105"/>
                  </a:cubicBezTo>
                  <a:cubicBezTo>
                    <a:pt x="37" y="98"/>
                    <a:pt x="35" y="97"/>
                    <a:pt x="35" y="92"/>
                  </a:cubicBezTo>
                  <a:cubicBezTo>
                    <a:pt x="35" y="91"/>
                    <a:pt x="29" y="86"/>
                    <a:pt x="34" y="86"/>
                  </a:cubicBezTo>
                  <a:cubicBezTo>
                    <a:pt x="31" y="89"/>
                    <a:pt x="35" y="87"/>
                    <a:pt x="36" y="88"/>
                  </a:cubicBezTo>
                  <a:cubicBezTo>
                    <a:pt x="39" y="88"/>
                    <a:pt x="33" y="80"/>
                    <a:pt x="31" y="79"/>
                  </a:cubicBezTo>
                  <a:cubicBezTo>
                    <a:pt x="31" y="78"/>
                    <a:pt x="33" y="71"/>
                    <a:pt x="35" y="69"/>
                  </a:cubicBezTo>
                  <a:cubicBezTo>
                    <a:pt x="39" y="66"/>
                    <a:pt x="44" y="74"/>
                    <a:pt x="40" y="75"/>
                  </a:cubicBezTo>
                  <a:cubicBezTo>
                    <a:pt x="48" y="78"/>
                    <a:pt x="41" y="93"/>
                    <a:pt x="47" y="99"/>
                  </a:cubicBezTo>
                  <a:cubicBezTo>
                    <a:pt x="48" y="97"/>
                    <a:pt x="49" y="95"/>
                    <a:pt x="48" y="93"/>
                  </a:cubicBezTo>
                  <a:cubicBezTo>
                    <a:pt x="48" y="93"/>
                    <a:pt x="49" y="94"/>
                    <a:pt x="50" y="94"/>
                  </a:cubicBezTo>
                  <a:cubicBezTo>
                    <a:pt x="48" y="91"/>
                    <a:pt x="55" y="90"/>
                    <a:pt x="54" y="86"/>
                  </a:cubicBezTo>
                  <a:cubicBezTo>
                    <a:pt x="54" y="86"/>
                    <a:pt x="53" y="87"/>
                    <a:pt x="54" y="88"/>
                  </a:cubicBezTo>
                  <a:cubicBezTo>
                    <a:pt x="52" y="87"/>
                    <a:pt x="58" y="80"/>
                    <a:pt x="57" y="77"/>
                  </a:cubicBezTo>
                  <a:cubicBezTo>
                    <a:pt x="62" y="79"/>
                    <a:pt x="63" y="71"/>
                    <a:pt x="62" y="67"/>
                  </a:cubicBezTo>
                  <a:cubicBezTo>
                    <a:pt x="52" y="68"/>
                    <a:pt x="52" y="81"/>
                    <a:pt x="48" y="86"/>
                  </a:cubicBezTo>
                  <a:cubicBezTo>
                    <a:pt x="48" y="86"/>
                    <a:pt x="48" y="75"/>
                    <a:pt x="45" y="78"/>
                  </a:cubicBezTo>
                  <a:cubicBezTo>
                    <a:pt x="49" y="71"/>
                    <a:pt x="44" y="62"/>
                    <a:pt x="49" y="56"/>
                  </a:cubicBezTo>
                  <a:cubicBezTo>
                    <a:pt x="52" y="52"/>
                    <a:pt x="63" y="44"/>
                    <a:pt x="53" y="43"/>
                  </a:cubicBezTo>
                  <a:cubicBezTo>
                    <a:pt x="54" y="42"/>
                    <a:pt x="55" y="42"/>
                    <a:pt x="56" y="41"/>
                  </a:cubicBezTo>
                  <a:cubicBezTo>
                    <a:pt x="51" y="39"/>
                    <a:pt x="47" y="52"/>
                    <a:pt x="39" y="51"/>
                  </a:cubicBezTo>
                  <a:cubicBezTo>
                    <a:pt x="40" y="53"/>
                    <a:pt x="41" y="53"/>
                    <a:pt x="38" y="52"/>
                  </a:cubicBezTo>
                  <a:cubicBezTo>
                    <a:pt x="39" y="58"/>
                    <a:pt x="39" y="55"/>
                    <a:pt x="38" y="61"/>
                  </a:cubicBezTo>
                  <a:cubicBezTo>
                    <a:pt x="38" y="60"/>
                    <a:pt x="39" y="60"/>
                    <a:pt x="40" y="59"/>
                  </a:cubicBezTo>
                  <a:cubicBezTo>
                    <a:pt x="38" y="62"/>
                    <a:pt x="40" y="65"/>
                    <a:pt x="37" y="68"/>
                  </a:cubicBezTo>
                  <a:cubicBezTo>
                    <a:pt x="36" y="65"/>
                    <a:pt x="34" y="64"/>
                    <a:pt x="31" y="62"/>
                  </a:cubicBezTo>
                  <a:cubicBezTo>
                    <a:pt x="32" y="61"/>
                    <a:pt x="33" y="60"/>
                    <a:pt x="34" y="60"/>
                  </a:cubicBezTo>
                  <a:cubicBezTo>
                    <a:pt x="31" y="55"/>
                    <a:pt x="33" y="53"/>
                    <a:pt x="27" y="52"/>
                  </a:cubicBezTo>
                  <a:cubicBezTo>
                    <a:pt x="28" y="49"/>
                    <a:pt x="26" y="41"/>
                    <a:pt x="29" y="40"/>
                  </a:cubicBezTo>
                  <a:cubicBezTo>
                    <a:pt x="32" y="40"/>
                    <a:pt x="22" y="23"/>
                    <a:pt x="25" y="22"/>
                  </a:cubicBezTo>
                  <a:cubicBezTo>
                    <a:pt x="21" y="23"/>
                    <a:pt x="25" y="15"/>
                    <a:pt x="23" y="12"/>
                  </a:cubicBezTo>
                  <a:cubicBezTo>
                    <a:pt x="20" y="8"/>
                    <a:pt x="23" y="3"/>
                    <a:pt x="22" y="0"/>
                  </a:cubicBezTo>
                  <a:cubicBezTo>
                    <a:pt x="17" y="2"/>
                    <a:pt x="21" y="5"/>
                    <a:pt x="20" y="9"/>
                  </a:cubicBezTo>
                  <a:cubicBezTo>
                    <a:pt x="18" y="7"/>
                    <a:pt x="19" y="14"/>
                    <a:pt x="19" y="16"/>
                  </a:cubicBezTo>
                  <a:cubicBezTo>
                    <a:pt x="20" y="19"/>
                    <a:pt x="17" y="27"/>
                    <a:pt x="22" y="28"/>
                  </a:cubicBezTo>
                  <a:cubicBezTo>
                    <a:pt x="21" y="30"/>
                    <a:pt x="18" y="32"/>
                    <a:pt x="16" y="31"/>
                  </a:cubicBezTo>
                  <a:cubicBezTo>
                    <a:pt x="18" y="38"/>
                    <a:pt x="22" y="42"/>
                    <a:pt x="24" y="49"/>
                  </a:cubicBezTo>
                  <a:cubicBezTo>
                    <a:pt x="25" y="44"/>
                    <a:pt x="27" y="60"/>
                    <a:pt x="26" y="58"/>
                  </a:cubicBezTo>
                  <a:cubicBezTo>
                    <a:pt x="23" y="55"/>
                    <a:pt x="25" y="58"/>
                    <a:pt x="24" y="58"/>
                  </a:cubicBezTo>
                  <a:cubicBezTo>
                    <a:pt x="24" y="58"/>
                    <a:pt x="25" y="58"/>
                    <a:pt x="25" y="59"/>
                  </a:cubicBezTo>
                  <a:cubicBezTo>
                    <a:pt x="19" y="59"/>
                    <a:pt x="21" y="60"/>
                    <a:pt x="17" y="55"/>
                  </a:cubicBezTo>
                  <a:cubicBezTo>
                    <a:pt x="16" y="55"/>
                    <a:pt x="15" y="55"/>
                    <a:pt x="14" y="57"/>
                  </a:cubicBezTo>
                  <a:cubicBezTo>
                    <a:pt x="13" y="52"/>
                    <a:pt x="8" y="48"/>
                    <a:pt x="4" y="51"/>
                  </a:cubicBezTo>
                  <a:cubicBezTo>
                    <a:pt x="10" y="55"/>
                    <a:pt x="6" y="58"/>
                    <a:pt x="11" y="62"/>
                  </a:cubicBezTo>
                  <a:cubicBezTo>
                    <a:pt x="14" y="64"/>
                    <a:pt x="19" y="73"/>
                    <a:pt x="17" y="76"/>
                  </a:cubicBezTo>
                  <a:cubicBezTo>
                    <a:pt x="15" y="76"/>
                    <a:pt x="14" y="75"/>
                    <a:pt x="15" y="74"/>
                  </a:cubicBezTo>
                  <a:cubicBezTo>
                    <a:pt x="12" y="74"/>
                    <a:pt x="15" y="79"/>
                    <a:pt x="13" y="79"/>
                  </a:cubicBezTo>
                  <a:cubicBezTo>
                    <a:pt x="19" y="77"/>
                    <a:pt x="19" y="86"/>
                    <a:pt x="16" y="89"/>
                  </a:cubicBezTo>
                  <a:cubicBezTo>
                    <a:pt x="17" y="89"/>
                    <a:pt x="13" y="87"/>
                    <a:pt x="13" y="90"/>
                  </a:cubicBezTo>
                  <a:cubicBezTo>
                    <a:pt x="9" y="87"/>
                    <a:pt x="8" y="77"/>
                    <a:pt x="2" y="78"/>
                  </a:cubicBezTo>
                  <a:cubicBezTo>
                    <a:pt x="3" y="75"/>
                    <a:pt x="2" y="72"/>
                    <a:pt x="0" y="71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" y="82"/>
                    <a:pt x="1" y="87"/>
                    <a:pt x="2" y="90"/>
                  </a:cubicBezTo>
                  <a:cubicBezTo>
                    <a:pt x="3" y="94"/>
                    <a:pt x="1" y="94"/>
                    <a:pt x="2" y="95"/>
                  </a:cubicBezTo>
                  <a:cubicBezTo>
                    <a:pt x="2" y="96"/>
                    <a:pt x="2" y="97"/>
                    <a:pt x="3" y="97"/>
                  </a:cubicBezTo>
                  <a:cubicBezTo>
                    <a:pt x="8" y="85"/>
                    <a:pt x="21" y="120"/>
                    <a:pt x="22" y="123"/>
                  </a:cubicBezTo>
                  <a:cubicBezTo>
                    <a:pt x="18" y="118"/>
                    <a:pt x="11" y="119"/>
                    <a:pt x="6" y="120"/>
                  </a:cubicBezTo>
                  <a:cubicBezTo>
                    <a:pt x="6" y="118"/>
                    <a:pt x="7" y="98"/>
                    <a:pt x="4" y="98"/>
                  </a:cubicBezTo>
                  <a:cubicBezTo>
                    <a:pt x="1" y="98"/>
                    <a:pt x="6" y="103"/>
                    <a:pt x="0" y="101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" y="116"/>
                    <a:pt x="2" y="116"/>
                    <a:pt x="3" y="118"/>
                  </a:cubicBezTo>
                  <a:cubicBezTo>
                    <a:pt x="1" y="119"/>
                    <a:pt x="1" y="114"/>
                    <a:pt x="1" y="118"/>
                  </a:cubicBezTo>
                  <a:cubicBezTo>
                    <a:pt x="1" y="118"/>
                    <a:pt x="0" y="118"/>
                    <a:pt x="0" y="117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2" y="132"/>
                    <a:pt x="3" y="135"/>
                    <a:pt x="4" y="136"/>
                  </a:cubicBezTo>
                  <a:cubicBezTo>
                    <a:pt x="5" y="138"/>
                    <a:pt x="22" y="158"/>
                    <a:pt x="13" y="156"/>
                  </a:cubicBezTo>
                  <a:cubicBezTo>
                    <a:pt x="16" y="158"/>
                    <a:pt x="14" y="157"/>
                    <a:pt x="13" y="158"/>
                  </a:cubicBezTo>
                  <a:cubicBezTo>
                    <a:pt x="15" y="158"/>
                    <a:pt x="15" y="164"/>
                    <a:pt x="19" y="161"/>
                  </a:cubicBezTo>
                  <a:cubicBezTo>
                    <a:pt x="18" y="161"/>
                    <a:pt x="17" y="160"/>
                    <a:pt x="16" y="159"/>
                  </a:cubicBezTo>
                  <a:cubicBezTo>
                    <a:pt x="17" y="160"/>
                    <a:pt x="27" y="165"/>
                    <a:pt x="26" y="167"/>
                  </a:cubicBezTo>
                  <a:cubicBezTo>
                    <a:pt x="26" y="173"/>
                    <a:pt x="23" y="170"/>
                    <a:pt x="28" y="174"/>
                  </a:cubicBezTo>
                  <a:cubicBezTo>
                    <a:pt x="33" y="177"/>
                    <a:pt x="37" y="191"/>
                    <a:pt x="39" y="197"/>
                  </a:cubicBezTo>
                  <a:cubicBezTo>
                    <a:pt x="42" y="205"/>
                    <a:pt x="39" y="208"/>
                    <a:pt x="42" y="215"/>
                  </a:cubicBezTo>
                  <a:cubicBezTo>
                    <a:pt x="44" y="221"/>
                    <a:pt x="51" y="232"/>
                    <a:pt x="46" y="239"/>
                  </a:cubicBezTo>
                  <a:cubicBezTo>
                    <a:pt x="46" y="239"/>
                    <a:pt x="48" y="249"/>
                    <a:pt x="47" y="253"/>
                  </a:cubicBezTo>
                  <a:cubicBezTo>
                    <a:pt x="47" y="257"/>
                    <a:pt x="56" y="280"/>
                    <a:pt x="48" y="281"/>
                  </a:cubicBezTo>
                  <a:cubicBezTo>
                    <a:pt x="53" y="285"/>
                    <a:pt x="54" y="288"/>
                    <a:pt x="54" y="295"/>
                  </a:cubicBezTo>
                  <a:cubicBezTo>
                    <a:pt x="54" y="300"/>
                    <a:pt x="57" y="302"/>
                    <a:pt x="57" y="307"/>
                  </a:cubicBezTo>
                  <a:cubicBezTo>
                    <a:pt x="56" y="314"/>
                    <a:pt x="58" y="318"/>
                    <a:pt x="52" y="326"/>
                  </a:cubicBezTo>
                  <a:cubicBezTo>
                    <a:pt x="61" y="326"/>
                    <a:pt x="56" y="333"/>
                    <a:pt x="57" y="338"/>
                  </a:cubicBezTo>
                  <a:cubicBezTo>
                    <a:pt x="59" y="344"/>
                    <a:pt x="60" y="352"/>
                    <a:pt x="58" y="359"/>
                  </a:cubicBezTo>
                  <a:cubicBezTo>
                    <a:pt x="57" y="362"/>
                    <a:pt x="55" y="365"/>
                    <a:pt x="53" y="367"/>
                  </a:cubicBezTo>
                  <a:cubicBezTo>
                    <a:pt x="53" y="370"/>
                    <a:pt x="54" y="373"/>
                    <a:pt x="54" y="376"/>
                  </a:cubicBezTo>
                  <a:cubicBezTo>
                    <a:pt x="79" y="376"/>
                    <a:pt x="79" y="376"/>
                    <a:pt x="79" y="376"/>
                  </a:cubicBezTo>
                  <a:cubicBezTo>
                    <a:pt x="81" y="368"/>
                    <a:pt x="86" y="354"/>
                    <a:pt x="95" y="357"/>
                  </a:cubicBezTo>
                  <a:close/>
                  <a:moveTo>
                    <a:pt x="224" y="132"/>
                  </a:moveTo>
                  <a:cubicBezTo>
                    <a:pt x="222" y="131"/>
                    <a:pt x="221" y="131"/>
                    <a:pt x="223" y="134"/>
                  </a:cubicBezTo>
                  <a:cubicBezTo>
                    <a:pt x="221" y="135"/>
                    <a:pt x="220" y="135"/>
                    <a:pt x="219" y="134"/>
                  </a:cubicBezTo>
                  <a:cubicBezTo>
                    <a:pt x="218" y="136"/>
                    <a:pt x="216" y="138"/>
                    <a:pt x="214" y="139"/>
                  </a:cubicBezTo>
                  <a:cubicBezTo>
                    <a:pt x="216" y="136"/>
                    <a:pt x="212" y="138"/>
                    <a:pt x="212" y="136"/>
                  </a:cubicBezTo>
                  <a:cubicBezTo>
                    <a:pt x="212" y="137"/>
                    <a:pt x="222" y="125"/>
                    <a:pt x="224" y="132"/>
                  </a:cubicBezTo>
                  <a:close/>
                  <a:moveTo>
                    <a:pt x="203" y="158"/>
                  </a:moveTo>
                  <a:cubicBezTo>
                    <a:pt x="206" y="154"/>
                    <a:pt x="212" y="146"/>
                    <a:pt x="218" y="148"/>
                  </a:cubicBezTo>
                  <a:cubicBezTo>
                    <a:pt x="217" y="154"/>
                    <a:pt x="214" y="157"/>
                    <a:pt x="210" y="161"/>
                  </a:cubicBezTo>
                  <a:cubicBezTo>
                    <a:pt x="210" y="160"/>
                    <a:pt x="209" y="160"/>
                    <a:pt x="209" y="159"/>
                  </a:cubicBezTo>
                  <a:cubicBezTo>
                    <a:pt x="208" y="161"/>
                    <a:pt x="208" y="164"/>
                    <a:pt x="206" y="164"/>
                  </a:cubicBezTo>
                  <a:cubicBezTo>
                    <a:pt x="203" y="162"/>
                    <a:pt x="199" y="167"/>
                    <a:pt x="203" y="158"/>
                  </a:cubicBezTo>
                  <a:close/>
                  <a:moveTo>
                    <a:pt x="195" y="209"/>
                  </a:moveTo>
                  <a:cubicBezTo>
                    <a:pt x="194" y="209"/>
                    <a:pt x="193" y="209"/>
                    <a:pt x="193" y="208"/>
                  </a:cubicBezTo>
                  <a:cubicBezTo>
                    <a:pt x="191" y="216"/>
                    <a:pt x="175" y="224"/>
                    <a:pt x="168" y="224"/>
                  </a:cubicBezTo>
                  <a:cubicBezTo>
                    <a:pt x="169" y="224"/>
                    <a:pt x="166" y="222"/>
                    <a:pt x="165" y="223"/>
                  </a:cubicBezTo>
                  <a:cubicBezTo>
                    <a:pt x="165" y="220"/>
                    <a:pt x="171" y="212"/>
                    <a:pt x="173" y="208"/>
                  </a:cubicBezTo>
                  <a:cubicBezTo>
                    <a:pt x="177" y="208"/>
                    <a:pt x="181" y="208"/>
                    <a:pt x="186" y="206"/>
                  </a:cubicBezTo>
                  <a:cubicBezTo>
                    <a:pt x="190" y="204"/>
                    <a:pt x="192" y="198"/>
                    <a:pt x="197" y="199"/>
                  </a:cubicBezTo>
                  <a:cubicBezTo>
                    <a:pt x="197" y="201"/>
                    <a:pt x="194" y="209"/>
                    <a:pt x="195" y="209"/>
                  </a:cubicBezTo>
                  <a:close/>
                  <a:moveTo>
                    <a:pt x="199" y="184"/>
                  </a:moveTo>
                  <a:cubicBezTo>
                    <a:pt x="197" y="183"/>
                    <a:pt x="195" y="181"/>
                    <a:pt x="194" y="180"/>
                  </a:cubicBezTo>
                  <a:cubicBezTo>
                    <a:pt x="197" y="178"/>
                    <a:pt x="200" y="177"/>
                    <a:pt x="200" y="173"/>
                  </a:cubicBezTo>
                  <a:cubicBezTo>
                    <a:pt x="206" y="176"/>
                    <a:pt x="203" y="178"/>
                    <a:pt x="205" y="181"/>
                  </a:cubicBezTo>
                  <a:cubicBezTo>
                    <a:pt x="201" y="182"/>
                    <a:pt x="205" y="187"/>
                    <a:pt x="199" y="184"/>
                  </a:cubicBezTo>
                  <a:close/>
                  <a:moveTo>
                    <a:pt x="192" y="244"/>
                  </a:moveTo>
                  <a:cubicBezTo>
                    <a:pt x="193" y="245"/>
                    <a:pt x="193" y="246"/>
                    <a:pt x="194" y="246"/>
                  </a:cubicBezTo>
                  <a:cubicBezTo>
                    <a:pt x="192" y="248"/>
                    <a:pt x="191" y="247"/>
                    <a:pt x="190" y="245"/>
                  </a:cubicBezTo>
                  <a:cubicBezTo>
                    <a:pt x="192" y="245"/>
                    <a:pt x="191" y="244"/>
                    <a:pt x="192" y="244"/>
                  </a:cubicBezTo>
                  <a:close/>
                  <a:moveTo>
                    <a:pt x="147" y="268"/>
                  </a:moveTo>
                  <a:cubicBezTo>
                    <a:pt x="149" y="268"/>
                    <a:pt x="143" y="263"/>
                    <a:pt x="149" y="266"/>
                  </a:cubicBezTo>
                  <a:cubicBezTo>
                    <a:pt x="147" y="258"/>
                    <a:pt x="169" y="255"/>
                    <a:pt x="171" y="253"/>
                  </a:cubicBezTo>
                  <a:cubicBezTo>
                    <a:pt x="171" y="253"/>
                    <a:pt x="172" y="254"/>
                    <a:pt x="173" y="254"/>
                  </a:cubicBezTo>
                  <a:cubicBezTo>
                    <a:pt x="170" y="251"/>
                    <a:pt x="181" y="252"/>
                    <a:pt x="181" y="252"/>
                  </a:cubicBezTo>
                  <a:cubicBezTo>
                    <a:pt x="180" y="246"/>
                    <a:pt x="188" y="246"/>
                    <a:pt x="190" y="251"/>
                  </a:cubicBezTo>
                  <a:cubicBezTo>
                    <a:pt x="188" y="251"/>
                    <a:pt x="188" y="259"/>
                    <a:pt x="185" y="262"/>
                  </a:cubicBezTo>
                  <a:cubicBezTo>
                    <a:pt x="182" y="265"/>
                    <a:pt x="177" y="265"/>
                    <a:pt x="175" y="267"/>
                  </a:cubicBezTo>
                  <a:cubicBezTo>
                    <a:pt x="171" y="270"/>
                    <a:pt x="155" y="277"/>
                    <a:pt x="153" y="275"/>
                  </a:cubicBezTo>
                  <a:cubicBezTo>
                    <a:pt x="153" y="280"/>
                    <a:pt x="141" y="282"/>
                    <a:pt x="141" y="275"/>
                  </a:cubicBezTo>
                  <a:cubicBezTo>
                    <a:pt x="141" y="274"/>
                    <a:pt x="145" y="267"/>
                    <a:pt x="147" y="268"/>
                  </a:cubicBezTo>
                  <a:close/>
                  <a:moveTo>
                    <a:pt x="135" y="343"/>
                  </a:moveTo>
                  <a:cubicBezTo>
                    <a:pt x="131" y="346"/>
                    <a:pt x="124" y="350"/>
                    <a:pt x="120" y="350"/>
                  </a:cubicBezTo>
                  <a:cubicBezTo>
                    <a:pt x="116" y="350"/>
                    <a:pt x="127" y="344"/>
                    <a:pt x="127" y="344"/>
                  </a:cubicBezTo>
                  <a:cubicBezTo>
                    <a:pt x="124" y="344"/>
                    <a:pt x="126" y="338"/>
                    <a:pt x="130" y="337"/>
                  </a:cubicBezTo>
                  <a:cubicBezTo>
                    <a:pt x="137" y="335"/>
                    <a:pt x="138" y="336"/>
                    <a:pt x="135" y="343"/>
                  </a:cubicBezTo>
                  <a:close/>
                  <a:moveTo>
                    <a:pt x="151" y="331"/>
                  </a:moveTo>
                  <a:cubicBezTo>
                    <a:pt x="150" y="334"/>
                    <a:pt x="148" y="337"/>
                    <a:pt x="145" y="336"/>
                  </a:cubicBezTo>
                  <a:cubicBezTo>
                    <a:pt x="147" y="333"/>
                    <a:pt x="145" y="329"/>
                    <a:pt x="148" y="328"/>
                  </a:cubicBezTo>
                  <a:cubicBezTo>
                    <a:pt x="148" y="329"/>
                    <a:pt x="152" y="330"/>
                    <a:pt x="151" y="331"/>
                  </a:cubicBezTo>
                  <a:close/>
                  <a:moveTo>
                    <a:pt x="126" y="318"/>
                  </a:moveTo>
                  <a:cubicBezTo>
                    <a:pt x="132" y="317"/>
                    <a:pt x="131" y="324"/>
                    <a:pt x="131" y="324"/>
                  </a:cubicBezTo>
                  <a:cubicBezTo>
                    <a:pt x="133" y="322"/>
                    <a:pt x="132" y="319"/>
                    <a:pt x="131" y="318"/>
                  </a:cubicBezTo>
                  <a:cubicBezTo>
                    <a:pt x="135" y="318"/>
                    <a:pt x="143" y="304"/>
                    <a:pt x="149" y="312"/>
                  </a:cubicBezTo>
                  <a:cubicBezTo>
                    <a:pt x="154" y="319"/>
                    <a:pt x="135" y="322"/>
                    <a:pt x="132" y="326"/>
                  </a:cubicBezTo>
                  <a:cubicBezTo>
                    <a:pt x="126" y="326"/>
                    <a:pt x="124" y="329"/>
                    <a:pt x="119" y="329"/>
                  </a:cubicBezTo>
                  <a:cubicBezTo>
                    <a:pt x="119" y="328"/>
                    <a:pt x="119" y="327"/>
                    <a:pt x="118" y="327"/>
                  </a:cubicBezTo>
                  <a:cubicBezTo>
                    <a:pt x="118" y="328"/>
                    <a:pt x="118" y="328"/>
                    <a:pt x="117" y="328"/>
                  </a:cubicBezTo>
                  <a:cubicBezTo>
                    <a:pt x="118" y="323"/>
                    <a:pt x="121" y="319"/>
                    <a:pt x="126" y="318"/>
                  </a:cubicBezTo>
                  <a:close/>
                  <a:moveTo>
                    <a:pt x="112" y="352"/>
                  </a:moveTo>
                  <a:cubicBezTo>
                    <a:pt x="112" y="348"/>
                    <a:pt x="118" y="338"/>
                    <a:pt x="119" y="342"/>
                  </a:cubicBezTo>
                  <a:cubicBezTo>
                    <a:pt x="118" y="343"/>
                    <a:pt x="117" y="344"/>
                    <a:pt x="116" y="344"/>
                  </a:cubicBezTo>
                  <a:cubicBezTo>
                    <a:pt x="117" y="346"/>
                    <a:pt x="117" y="349"/>
                    <a:pt x="116" y="351"/>
                  </a:cubicBezTo>
                  <a:cubicBezTo>
                    <a:pt x="116" y="350"/>
                    <a:pt x="113" y="354"/>
                    <a:pt x="113" y="355"/>
                  </a:cubicBezTo>
                  <a:cubicBezTo>
                    <a:pt x="110" y="353"/>
                    <a:pt x="106" y="359"/>
                    <a:pt x="103" y="354"/>
                  </a:cubicBezTo>
                  <a:cubicBezTo>
                    <a:pt x="105" y="355"/>
                    <a:pt x="110" y="349"/>
                    <a:pt x="112" y="352"/>
                  </a:cubicBezTo>
                  <a:close/>
                  <a:moveTo>
                    <a:pt x="90" y="180"/>
                  </a:moveTo>
                  <a:cubicBezTo>
                    <a:pt x="92" y="178"/>
                    <a:pt x="93" y="176"/>
                    <a:pt x="95" y="174"/>
                  </a:cubicBezTo>
                  <a:cubicBezTo>
                    <a:pt x="94" y="174"/>
                    <a:pt x="93" y="174"/>
                    <a:pt x="93" y="173"/>
                  </a:cubicBezTo>
                  <a:cubicBezTo>
                    <a:pt x="94" y="173"/>
                    <a:pt x="95" y="173"/>
                    <a:pt x="97" y="172"/>
                  </a:cubicBezTo>
                  <a:cubicBezTo>
                    <a:pt x="97" y="174"/>
                    <a:pt x="97" y="176"/>
                    <a:pt x="98" y="178"/>
                  </a:cubicBezTo>
                  <a:cubicBezTo>
                    <a:pt x="94" y="181"/>
                    <a:pt x="92" y="182"/>
                    <a:pt x="90" y="183"/>
                  </a:cubicBezTo>
                  <a:cubicBezTo>
                    <a:pt x="90" y="180"/>
                    <a:pt x="95" y="180"/>
                    <a:pt x="90" y="180"/>
                  </a:cubicBezTo>
                  <a:close/>
                  <a:moveTo>
                    <a:pt x="6" y="93"/>
                  </a:moveTo>
                  <a:cubicBezTo>
                    <a:pt x="5" y="92"/>
                    <a:pt x="4" y="88"/>
                    <a:pt x="4" y="89"/>
                  </a:cubicBezTo>
                  <a:cubicBezTo>
                    <a:pt x="4" y="89"/>
                    <a:pt x="3" y="89"/>
                    <a:pt x="3" y="88"/>
                  </a:cubicBezTo>
                  <a:cubicBezTo>
                    <a:pt x="6" y="86"/>
                    <a:pt x="4" y="91"/>
                    <a:pt x="7" y="90"/>
                  </a:cubicBezTo>
                  <a:cubicBezTo>
                    <a:pt x="7" y="91"/>
                    <a:pt x="6" y="92"/>
                    <a:pt x="6" y="93"/>
                  </a:cubicBezTo>
                  <a:close/>
                  <a:moveTo>
                    <a:pt x="22" y="97"/>
                  </a:moveTo>
                  <a:cubicBezTo>
                    <a:pt x="23" y="96"/>
                    <a:pt x="24" y="95"/>
                    <a:pt x="25" y="94"/>
                  </a:cubicBezTo>
                  <a:cubicBezTo>
                    <a:pt x="25" y="95"/>
                    <a:pt x="24" y="96"/>
                    <a:pt x="24" y="97"/>
                  </a:cubicBezTo>
                  <a:cubicBezTo>
                    <a:pt x="26" y="97"/>
                    <a:pt x="26" y="96"/>
                    <a:pt x="26" y="96"/>
                  </a:cubicBezTo>
                  <a:cubicBezTo>
                    <a:pt x="26" y="95"/>
                    <a:pt x="27" y="99"/>
                    <a:pt x="27" y="98"/>
                  </a:cubicBezTo>
                  <a:cubicBezTo>
                    <a:pt x="27" y="98"/>
                    <a:pt x="22" y="97"/>
                    <a:pt x="22" y="97"/>
                  </a:cubicBezTo>
                  <a:close/>
                  <a:moveTo>
                    <a:pt x="26" y="131"/>
                  </a:moveTo>
                  <a:cubicBezTo>
                    <a:pt x="25" y="129"/>
                    <a:pt x="25" y="127"/>
                    <a:pt x="25" y="125"/>
                  </a:cubicBezTo>
                  <a:cubicBezTo>
                    <a:pt x="27" y="126"/>
                    <a:pt x="28" y="127"/>
                    <a:pt x="29" y="130"/>
                  </a:cubicBezTo>
                  <a:cubicBezTo>
                    <a:pt x="28" y="130"/>
                    <a:pt x="27" y="130"/>
                    <a:pt x="26" y="131"/>
                  </a:cubicBezTo>
                  <a:close/>
                  <a:moveTo>
                    <a:pt x="48" y="192"/>
                  </a:moveTo>
                  <a:cubicBezTo>
                    <a:pt x="47" y="191"/>
                    <a:pt x="46" y="186"/>
                    <a:pt x="49" y="187"/>
                  </a:cubicBezTo>
                  <a:cubicBezTo>
                    <a:pt x="49" y="189"/>
                    <a:pt x="49" y="189"/>
                    <a:pt x="49" y="189"/>
                  </a:cubicBezTo>
                  <a:cubicBezTo>
                    <a:pt x="48" y="189"/>
                    <a:pt x="49" y="193"/>
                    <a:pt x="48" y="192"/>
                  </a:cubicBezTo>
                  <a:close/>
                  <a:moveTo>
                    <a:pt x="52" y="178"/>
                  </a:moveTo>
                  <a:cubicBezTo>
                    <a:pt x="52" y="176"/>
                    <a:pt x="52" y="188"/>
                    <a:pt x="50" y="184"/>
                  </a:cubicBezTo>
                  <a:cubicBezTo>
                    <a:pt x="49" y="186"/>
                    <a:pt x="49" y="187"/>
                    <a:pt x="51" y="187"/>
                  </a:cubicBezTo>
                  <a:cubicBezTo>
                    <a:pt x="50" y="187"/>
                    <a:pt x="50" y="188"/>
                    <a:pt x="49" y="188"/>
                  </a:cubicBezTo>
                  <a:cubicBezTo>
                    <a:pt x="49" y="187"/>
                    <a:pt x="48" y="186"/>
                    <a:pt x="47" y="186"/>
                  </a:cubicBezTo>
                  <a:cubicBezTo>
                    <a:pt x="47" y="187"/>
                    <a:pt x="47" y="187"/>
                    <a:pt x="46" y="188"/>
                  </a:cubicBezTo>
                  <a:cubicBezTo>
                    <a:pt x="46" y="189"/>
                    <a:pt x="47" y="185"/>
                    <a:pt x="47" y="186"/>
                  </a:cubicBezTo>
                  <a:cubicBezTo>
                    <a:pt x="41" y="191"/>
                    <a:pt x="44" y="165"/>
                    <a:pt x="43" y="164"/>
                  </a:cubicBezTo>
                  <a:cubicBezTo>
                    <a:pt x="53" y="166"/>
                    <a:pt x="52" y="168"/>
                    <a:pt x="52" y="178"/>
                  </a:cubicBezTo>
                  <a:close/>
                  <a:moveTo>
                    <a:pt x="75" y="207"/>
                  </a:moveTo>
                  <a:cubicBezTo>
                    <a:pt x="74" y="207"/>
                    <a:pt x="76" y="201"/>
                    <a:pt x="80" y="202"/>
                  </a:cubicBezTo>
                  <a:cubicBezTo>
                    <a:pt x="79" y="203"/>
                    <a:pt x="77" y="209"/>
                    <a:pt x="75" y="207"/>
                  </a:cubicBezTo>
                  <a:close/>
                  <a:moveTo>
                    <a:pt x="79" y="184"/>
                  </a:moveTo>
                  <a:cubicBezTo>
                    <a:pt x="75" y="189"/>
                    <a:pt x="72" y="190"/>
                    <a:pt x="70" y="194"/>
                  </a:cubicBezTo>
                  <a:cubicBezTo>
                    <a:pt x="67" y="200"/>
                    <a:pt x="62" y="208"/>
                    <a:pt x="57" y="208"/>
                  </a:cubicBezTo>
                  <a:cubicBezTo>
                    <a:pt x="56" y="209"/>
                    <a:pt x="56" y="210"/>
                    <a:pt x="57" y="208"/>
                  </a:cubicBezTo>
                  <a:cubicBezTo>
                    <a:pt x="57" y="208"/>
                    <a:pt x="57" y="208"/>
                    <a:pt x="57" y="208"/>
                  </a:cubicBezTo>
                  <a:cubicBezTo>
                    <a:pt x="57" y="207"/>
                    <a:pt x="58" y="205"/>
                    <a:pt x="59" y="205"/>
                  </a:cubicBezTo>
                  <a:cubicBezTo>
                    <a:pt x="58" y="205"/>
                    <a:pt x="57" y="205"/>
                    <a:pt x="56" y="206"/>
                  </a:cubicBezTo>
                  <a:cubicBezTo>
                    <a:pt x="57" y="201"/>
                    <a:pt x="58" y="197"/>
                    <a:pt x="57" y="194"/>
                  </a:cubicBezTo>
                  <a:cubicBezTo>
                    <a:pt x="61" y="193"/>
                    <a:pt x="63" y="182"/>
                    <a:pt x="67" y="178"/>
                  </a:cubicBezTo>
                  <a:cubicBezTo>
                    <a:pt x="67" y="180"/>
                    <a:pt x="71" y="182"/>
                    <a:pt x="73" y="184"/>
                  </a:cubicBezTo>
                  <a:cubicBezTo>
                    <a:pt x="73" y="181"/>
                    <a:pt x="76" y="175"/>
                    <a:pt x="74" y="172"/>
                  </a:cubicBezTo>
                  <a:cubicBezTo>
                    <a:pt x="76" y="172"/>
                    <a:pt x="77" y="171"/>
                    <a:pt x="78" y="169"/>
                  </a:cubicBezTo>
                  <a:cubicBezTo>
                    <a:pt x="79" y="166"/>
                    <a:pt x="82" y="166"/>
                    <a:pt x="82" y="165"/>
                  </a:cubicBezTo>
                  <a:cubicBezTo>
                    <a:pt x="83" y="167"/>
                    <a:pt x="81" y="169"/>
                    <a:pt x="84" y="167"/>
                  </a:cubicBezTo>
                  <a:cubicBezTo>
                    <a:pt x="82" y="174"/>
                    <a:pt x="83" y="178"/>
                    <a:pt x="79" y="184"/>
                  </a:cubicBezTo>
                  <a:close/>
                  <a:moveTo>
                    <a:pt x="58" y="161"/>
                  </a:moveTo>
                  <a:cubicBezTo>
                    <a:pt x="56" y="158"/>
                    <a:pt x="59" y="153"/>
                    <a:pt x="62" y="153"/>
                  </a:cubicBezTo>
                  <a:cubicBezTo>
                    <a:pt x="64" y="154"/>
                    <a:pt x="68" y="140"/>
                    <a:pt x="71" y="146"/>
                  </a:cubicBezTo>
                  <a:cubicBezTo>
                    <a:pt x="71" y="146"/>
                    <a:pt x="69" y="148"/>
                    <a:pt x="68" y="149"/>
                  </a:cubicBezTo>
                  <a:cubicBezTo>
                    <a:pt x="72" y="147"/>
                    <a:pt x="68" y="154"/>
                    <a:pt x="73" y="153"/>
                  </a:cubicBezTo>
                  <a:cubicBezTo>
                    <a:pt x="73" y="152"/>
                    <a:pt x="71" y="147"/>
                    <a:pt x="75" y="149"/>
                  </a:cubicBezTo>
                  <a:cubicBezTo>
                    <a:pt x="73" y="147"/>
                    <a:pt x="73" y="144"/>
                    <a:pt x="72" y="142"/>
                  </a:cubicBezTo>
                  <a:cubicBezTo>
                    <a:pt x="72" y="143"/>
                    <a:pt x="71" y="144"/>
                    <a:pt x="71" y="143"/>
                  </a:cubicBezTo>
                  <a:cubicBezTo>
                    <a:pt x="73" y="138"/>
                    <a:pt x="75" y="133"/>
                    <a:pt x="81" y="130"/>
                  </a:cubicBezTo>
                  <a:cubicBezTo>
                    <a:pt x="81" y="133"/>
                    <a:pt x="81" y="130"/>
                    <a:pt x="82" y="130"/>
                  </a:cubicBezTo>
                  <a:cubicBezTo>
                    <a:pt x="81" y="133"/>
                    <a:pt x="82" y="136"/>
                    <a:pt x="84" y="138"/>
                  </a:cubicBezTo>
                  <a:cubicBezTo>
                    <a:pt x="83" y="140"/>
                    <a:pt x="82" y="141"/>
                    <a:pt x="81" y="143"/>
                  </a:cubicBezTo>
                  <a:cubicBezTo>
                    <a:pt x="79" y="147"/>
                    <a:pt x="77" y="150"/>
                    <a:pt x="76" y="153"/>
                  </a:cubicBezTo>
                  <a:cubicBezTo>
                    <a:pt x="76" y="153"/>
                    <a:pt x="69" y="157"/>
                    <a:pt x="68" y="157"/>
                  </a:cubicBezTo>
                  <a:cubicBezTo>
                    <a:pt x="71" y="162"/>
                    <a:pt x="64" y="176"/>
                    <a:pt x="60" y="171"/>
                  </a:cubicBezTo>
                  <a:cubicBezTo>
                    <a:pt x="60" y="172"/>
                    <a:pt x="60" y="173"/>
                    <a:pt x="59" y="173"/>
                  </a:cubicBezTo>
                  <a:cubicBezTo>
                    <a:pt x="58" y="173"/>
                    <a:pt x="55" y="170"/>
                    <a:pt x="55" y="171"/>
                  </a:cubicBezTo>
                  <a:cubicBezTo>
                    <a:pt x="55" y="171"/>
                    <a:pt x="55" y="171"/>
                    <a:pt x="54" y="172"/>
                  </a:cubicBezTo>
                  <a:cubicBezTo>
                    <a:pt x="53" y="165"/>
                    <a:pt x="61" y="167"/>
                    <a:pt x="58" y="161"/>
                  </a:cubicBezTo>
                  <a:close/>
                  <a:moveTo>
                    <a:pt x="62" y="222"/>
                  </a:moveTo>
                  <a:cubicBezTo>
                    <a:pt x="58" y="224"/>
                    <a:pt x="67" y="215"/>
                    <a:pt x="66" y="220"/>
                  </a:cubicBezTo>
                  <a:cubicBezTo>
                    <a:pt x="66" y="223"/>
                    <a:pt x="63" y="233"/>
                    <a:pt x="59" y="233"/>
                  </a:cubicBezTo>
                  <a:cubicBezTo>
                    <a:pt x="59" y="233"/>
                    <a:pt x="55" y="229"/>
                    <a:pt x="55" y="228"/>
                  </a:cubicBezTo>
                  <a:cubicBezTo>
                    <a:pt x="58" y="228"/>
                    <a:pt x="59" y="223"/>
                    <a:pt x="62" y="222"/>
                  </a:cubicBezTo>
                  <a:close/>
                  <a:moveTo>
                    <a:pt x="71" y="348"/>
                  </a:moveTo>
                  <a:cubicBezTo>
                    <a:pt x="73" y="348"/>
                    <a:pt x="72" y="346"/>
                    <a:pt x="74" y="346"/>
                  </a:cubicBezTo>
                  <a:cubicBezTo>
                    <a:pt x="70" y="346"/>
                    <a:pt x="70" y="335"/>
                    <a:pt x="66" y="333"/>
                  </a:cubicBezTo>
                  <a:cubicBezTo>
                    <a:pt x="70" y="333"/>
                    <a:pt x="65" y="315"/>
                    <a:pt x="66" y="312"/>
                  </a:cubicBezTo>
                  <a:cubicBezTo>
                    <a:pt x="69" y="313"/>
                    <a:pt x="75" y="329"/>
                    <a:pt x="75" y="332"/>
                  </a:cubicBezTo>
                  <a:cubicBezTo>
                    <a:pt x="76" y="336"/>
                    <a:pt x="79" y="338"/>
                    <a:pt x="79" y="341"/>
                  </a:cubicBezTo>
                  <a:cubicBezTo>
                    <a:pt x="79" y="341"/>
                    <a:pt x="79" y="347"/>
                    <a:pt x="78" y="347"/>
                  </a:cubicBezTo>
                  <a:cubicBezTo>
                    <a:pt x="78" y="347"/>
                    <a:pt x="79" y="348"/>
                    <a:pt x="79" y="349"/>
                  </a:cubicBezTo>
                  <a:cubicBezTo>
                    <a:pt x="76" y="349"/>
                    <a:pt x="74" y="349"/>
                    <a:pt x="71" y="348"/>
                  </a:cubicBezTo>
                  <a:close/>
                  <a:moveTo>
                    <a:pt x="75" y="353"/>
                  </a:moveTo>
                  <a:cubicBezTo>
                    <a:pt x="75" y="351"/>
                    <a:pt x="80" y="353"/>
                    <a:pt x="81" y="355"/>
                  </a:cubicBezTo>
                  <a:cubicBezTo>
                    <a:pt x="78" y="357"/>
                    <a:pt x="79" y="360"/>
                    <a:pt x="76" y="362"/>
                  </a:cubicBezTo>
                  <a:cubicBezTo>
                    <a:pt x="76" y="360"/>
                    <a:pt x="75" y="354"/>
                    <a:pt x="75" y="353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39" name="Полилиния 329"/>
            <p:cNvSpPr>
              <a:spLocks/>
            </p:cNvSpPr>
            <p:nvPr/>
          </p:nvSpPr>
          <p:spPr bwMode="auto">
            <a:xfrm>
              <a:off x="0" y="6542088"/>
              <a:ext cx="146050" cy="314325"/>
            </a:xfrm>
            <a:custGeom>
              <a:avLst/>
              <a:gdLst>
                <a:gd name="T0" fmla="*/ 11 w 46"/>
                <a:gd name="T1" fmla="*/ 95 h 99"/>
                <a:gd name="T2" fmla="*/ 11 w 46"/>
                <a:gd name="T3" fmla="*/ 92 h 99"/>
                <a:gd name="T4" fmla="*/ 9 w 46"/>
                <a:gd name="T5" fmla="*/ 91 h 99"/>
                <a:gd name="T6" fmla="*/ 11 w 46"/>
                <a:gd name="T7" fmla="*/ 80 h 99"/>
                <a:gd name="T8" fmla="*/ 22 w 46"/>
                <a:gd name="T9" fmla="*/ 80 h 99"/>
                <a:gd name="T10" fmla="*/ 43 w 46"/>
                <a:gd name="T11" fmla="*/ 44 h 99"/>
                <a:gd name="T12" fmla="*/ 44 w 46"/>
                <a:gd name="T13" fmla="*/ 45 h 99"/>
                <a:gd name="T14" fmla="*/ 44 w 46"/>
                <a:gd name="T15" fmla="*/ 40 h 99"/>
                <a:gd name="T16" fmla="*/ 36 w 46"/>
                <a:gd name="T17" fmla="*/ 43 h 99"/>
                <a:gd name="T18" fmla="*/ 24 w 46"/>
                <a:gd name="T19" fmla="*/ 55 h 99"/>
                <a:gd name="T20" fmla="*/ 22 w 46"/>
                <a:gd name="T21" fmla="*/ 50 h 99"/>
                <a:gd name="T22" fmla="*/ 19 w 46"/>
                <a:gd name="T23" fmla="*/ 62 h 99"/>
                <a:gd name="T24" fmla="*/ 12 w 46"/>
                <a:gd name="T25" fmla="*/ 66 h 99"/>
                <a:gd name="T26" fmla="*/ 35 w 46"/>
                <a:gd name="T27" fmla="*/ 25 h 99"/>
                <a:gd name="T28" fmla="*/ 45 w 46"/>
                <a:gd name="T29" fmla="*/ 1 h 99"/>
                <a:gd name="T30" fmla="*/ 36 w 46"/>
                <a:gd name="T31" fmla="*/ 9 h 99"/>
                <a:gd name="T32" fmla="*/ 22 w 46"/>
                <a:gd name="T33" fmla="*/ 25 h 99"/>
                <a:gd name="T34" fmla="*/ 20 w 46"/>
                <a:gd name="T35" fmla="*/ 20 h 99"/>
                <a:gd name="T36" fmla="*/ 16 w 46"/>
                <a:gd name="T37" fmla="*/ 23 h 99"/>
                <a:gd name="T38" fmla="*/ 12 w 46"/>
                <a:gd name="T39" fmla="*/ 35 h 99"/>
                <a:gd name="T40" fmla="*/ 14 w 46"/>
                <a:gd name="T41" fmla="*/ 36 h 99"/>
                <a:gd name="T42" fmla="*/ 10 w 46"/>
                <a:gd name="T43" fmla="*/ 30 h 99"/>
                <a:gd name="T44" fmla="*/ 6 w 46"/>
                <a:gd name="T45" fmla="*/ 60 h 99"/>
                <a:gd name="T46" fmla="*/ 6 w 46"/>
                <a:gd name="T47" fmla="*/ 90 h 99"/>
                <a:gd name="T48" fmla="*/ 7 w 46"/>
                <a:gd name="T49" fmla="*/ 88 h 99"/>
                <a:gd name="T50" fmla="*/ 6 w 46"/>
                <a:gd name="T51" fmla="*/ 99 h 99"/>
                <a:gd name="T52" fmla="*/ 8 w 46"/>
                <a:gd name="T53" fmla="*/ 99 h 99"/>
                <a:gd name="T54" fmla="*/ 11 w 46"/>
                <a:gd name="T55" fmla="*/ 9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99">
                  <a:moveTo>
                    <a:pt x="11" y="95"/>
                  </a:moveTo>
                  <a:cubicBezTo>
                    <a:pt x="9" y="95"/>
                    <a:pt x="13" y="93"/>
                    <a:pt x="11" y="92"/>
                  </a:cubicBezTo>
                  <a:cubicBezTo>
                    <a:pt x="11" y="95"/>
                    <a:pt x="9" y="92"/>
                    <a:pt x="9" y="91"/>
                  </a:cubicBezTo>
                  <a:cubicBezTo>
                    <a:pt x="9" y="87"/>
                    <a:pt x="9" y="83"/>
                    <a:pt x="11" y="80"/>
                  </a:cubicBezTo>
                  <a:cubicBezTo>
                    <a:pt x="13" y="74"/>
                    <a:pt x="19" y="77"/>
                    <a:pt x="22" y="80"/>
                  </a:cubicBezTo>
                  <a:cubicBezTo>
                    <a:pt x="19" y="65"/>
                    <a:pt x="37" y="55"/>
                    <a:pt x="43" y="44"/>
                  </a:cubicBezTo>
                  <a:cubicBezTo>
                    <a:pt x="43" y="44"/>
                    <a:pt x="44" y="45"/>
                    <a:pt x="44" y="45"/>
                  </a:cubicBezTo>
                  <a:cubicBezTo>
                    <a:pt x="44" y="43"/>
                    <a:pt x="43" y="42"/>
                    <a:pt x="44" y="40"/>
                  </a:cubicBezTo>
                  <a:cubicBezTo>
                    <a:pt x="40" y="40"/>
                    <a:pt x="40" y="43"/>
                    <a:pt x="36" y="43"/>
                  </a:cubicBezTo>
                  <a:cubicBezTo>
                    <a:pt x="37" y="46"/>
                    <a:pt x="28" y="56"/>
                    <a:pt x="24" y="55"/>
                  </a:cubicBezTo>
                  <a:cubicBezTo>
                    <a:pt x="26" y="55"/>
                    <a:pt x="23" y="50"/>
                    <a:pt x="22" y="50"/>
                  </a:cubicBezTo>
                  <a:cubicBezTo>
                    <a:pt x="18" y="54"/>
                    <a:pt x="22" y="58"/>
                    <a:pt x="19" y="62"/>
                  </a:cubicBezTo>
                  <a:cubicBezTo>
                    <a:pt x="16" y="65"/>
                    <a:pt x="15" y="63"/>
                    <a:pt x="12" y="66"/>
                  </a:cubicBezTo>
                  <a:cubicBezTo>
                    <a:pt x="0" y="50"/>
                    <a:pt x="24" y="34"/>
                    <a:pt x="35" y="25"/>
                  </a:cubicBezTo>
                  <a:cubicBezTo>
                    <a:pt x="34" y="25"/>
                    <a:pt x="46" y="1"/>
                    <a:pt x="45" y="1"/>
                  </a:cubicBezTo>
                  <a:cubicBezTo>
                    <a:pt x="45" y="0"/>
                    <a:pt x="37" y="7"/>
                    <a:pt x="36" y="9"/>
                  </a:cubicBezTo>
                  <a:cubicBezTo>
                    <a:pt x="35" y="10"/>
                    <a:pt x="27" y="27"/>
                    <a:pt x="22" y="25"/>
                  </a:cubicBezTo>
                  <a:cubicBezTo>
                    <a:pt x="22" y="25"/>
                    <a:pt x="21" y="20"/>
                    <a:pt x="20" y="20"/>
                  </a:cubicBezTo>
                  <a:cubicBezTo>
                    <a:pt x="21" y="23"/>
                    <a:pt x="16" y="20"/>
                    <a:pt x="16" y="23"/>
                  </a:cubicBezTo>
                  <a:cubicBezTo>
                    <a:pt x="23" y="26"/>
                    <a:pt x="16" y="32"/>
                    <a:pt x="12" y="35"/>
                  </a:cubicBezTo>
                  <a:cubicBezTo>
                    <a:pt x="13" y="35"/>
                    <a:pt x="13" y="35"/>
                    <a:pt x="14" y="36"/>
                  </a:cubicBezTo>
                  <a:cubicBezTo>
                    <a:pt x="8" y="36"/>
                    <a:pt x="7" y="32"/>
                    <a:pt x="10" y="30"/>
                  </a:cubicBezTo>
                  <a:cubicBezTo>
                    <a:pt x="3" y="30"/>
                    <a:pt x="5" y="58"/>
                    <a:pt x="6" y="60"/>
                  </a:cubicBezTo>
                  <a:cubicBezTo>
                    <a:pt x="10" y="67"/>
                    <a:pt x="1" y="83"/>
                    <a:pt x="6" y="90"/>
                  </a:cubicBezTo>
                  <a:cubicBezTo>
                    <a:pt x="6" y="89"/>
                    <a:pt x="6" y="88"/>
                    <a:pt x="7" y="88"/>
                  </a:cubicBezTo>
                  <a:cubicBezTo>
                    <a:pt x="7" y="89"/>
                    <a:pt x="7" y="94"/>
                    <a:pt x="6" y="99"/>
                  </a:cubicBezTo>
                  <a:cubicBezTo>
                    <a:pt x="8" y="99"/>
                    <a:pt x="8" y="99"/>
                    <a:pt x="8" y="99"/>
                  </a:cubicBezTo>
                  <a:cubicBezTo>
                    <a:pt x="9" y="98"/>
                    <a:pt x="11" y="96"/>
                    <a:pt x="11" y="95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45" name="Полилиния 335"/>
            <p:cNvSpPr>
              <a:spLocks/>
            </p:cNvSpPr>
            <p:nvPr/>
          </p:nvSpPr>
          <p:spPr bwMode="auto">
            <a:xfrm>
              <a:off x="1765300" y="6786563"/>
              <a:ext cx="95250" cy="66675"/>
            </a:xfrm>
            <a:custGeom>
              <a:avLst/>
              <a:gdLst>
                <a:gd name="T0" fmla="*/ 12 w 30"/>
                <a:gd name="T1" fmla="*/ 12 h 21"/>
                <a:gd name="T2" fmla="*/ 14 w 30"/>
                <a:gd name="T3" fmla="*/ 14 h 21"/>
                <a:gd name="T4" fmla="*/ 22 w 30"/>
                <a:gd name="T5" fmla="*/ 11 h 21"/>
                <a:gd name="T6" fmla="*/ 22 w 30"/>
                <a:gd name="T7" fmla="*/ 8 h 21"/>
                <a:gd name="T8" fmla="*/ 20 w 30"/>
                <a:gd name="T9" fmla="*/ 7 h 21"/>
                <a:gd name="T10" fmla="*/ 22 w 30"/>
                <a:gd name="T11" fmla="*/ 7 h 21"/>
                <a:gd name="T12" fmla="*/ 30 w 30"/>
                <a:gd name="T13" fmla="*/ 0 h 21"/>
                <a:gd name="T14" fmla="*/ 6 w 30"/>
                <a:gd name="T15" fmla="*/ 12 h 21"/>
                <a:gd name="T16" fmla="*/ 0 w 30"/>
                <a:gd name="T17" fmla="*/ 21 h 21"/>
                <a:gd name="T18" fmla="*/ 6 w 30"/>
                <a:gd name="T19" fmla="*/ 21 h 21"/>
                <a:gd name="T20" fmla="*/ 12 w 30"/>
                <a:gd name="T21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21">
                  <a:moveTo>
                    <a:pt x="12" y="12"/>
                  </a:moveTo>
                  <a:cubicBezTo>
                    <a:pt x="12" y="13"/>
                    <a:pt x="13" y="14"/>
                    <a:pt x="14" y="14"/>
                  </a:cubicBezTo>
                  <a:cubicBezTo>
                    <a:pt x="10" y="9"/>
                    <a:pt x="22" y="11"/>
                    <a:pt x="22" y="11"/>
                  </a:cubicBezTo>
                  <a:cubicBezTo>
                    <a:pt x="21" y="10"/>
                    <a:pt x="21" y="9"/>
                    <a:pt x="22" y="8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5"/>
                    <a:pt x="21" y="8"/>
                    <a:pt x="22" y="7"/>
                  </a:cubicBezTo>
                  <a:cubicBezTo>
                    <a:pt x="21" y="2"/>
                    <a:pt x="29" y="4"/>
                    <a:pt x="30" y="0"/>
                  </a:cubicBezTo>
                  <a:cubicBezTo>
                    <a:pt x="23" y="3"/>
                    <a:pt x="12" y="5"/>
                    <a:pt x="6" y="12"/>
                  </a:cubicBezTo>
                  <a:cubicBezTo>
                    <a:pt x="6" y="12"/>
                    <a:pt x="1" y="18"/>
                    <a:pt x="0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18"/>
                    <a:pt x="10" y="15"/>
                    <a:pt x="12" y="1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46" name="Полилиния 336"/>
            <p:cNvSpPr>
              <a:spLocks/>
            </p:cNvSpPr>
            <p:nvPr/>
          </p:nvSpPr>
          <p:spPr bwMode="auto">
            <a:xfrm>
              <a:off x="1654175" y="6804978"/>
              <a:ext cx="82550" cy="50800"/>
            </a:xfrm>
            <a:custGeom>
              <a:avLst/>
              <a:gdLst>
                <a:gd name="T0" fmla="*/ 25 w 26"/>
                <a:gd name="T1" fmla="*/ 2 h 16"/>
                <a:gd name="T2" fmla="*/ 19 w 26"/>
                <a:gd name="T3" fmla="*/ 2 h 16"/>
                <a:gd name="T4" fmla="*/ 14 w 26"/>
                <a:gd name="T5" fmla="*/ 5 h 16"/>
                <a:gd name="T6" fmla="*/ 1 w 26"/>
                <a:gd name="T7" fmla="*/ 15 h 16"/>
                <a:gd name="T8" fmla="*/ 0 w 26"/>
                <a:gd name="T9" fmla="*/ 16 h 16"/>
                <a:gd name="T10" fmla="*/ 11 w 26"/>
                <a:gd name="T11" fmla="*/ 16 h 16"/>
                <a:gd name="T12" fmla="*/ 25 w 26"/>
                <a:gd name="T1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6">
                  <a:moveTo>
                    <a:pt x="25" y="2"/>
                  </a:moveTo>
                  <a:cubicBezTo>
                    <a:pt x="24" y="0"/>
                    <a:pt x="20" y="2"/>
                    <a:pt x="19" y="2"/>
                  </a:cubicBezTo>
                  <a:cubicBezTo>
                    <a:pt x="18" y="2"/>
                    <a:pt x="16" y="7"/>
                    <a:pt x="14" y="5"/>
                  </a:cubicBezTo>
                  <a:cubicBezTo>
                    <a:pt x="10" y="9"/>
                    <a:pt x="6" y="12"/>
                    <a:pt x="1" y="15"/>
                  </a:cubicBezTo>
                  <a:cubicBezTo>
                    <a:pt x="1" y="15"/>
                    <a:pt x="0" y="15"/>
                    <a:pt x="0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8" y="9"/>
                    <a:pt x="26" y="3"/>
                    <a:pt x="25" y="2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91000"/>
                  </a:schemeClr>
                </a:gs>
                <a:gs pos="100000">
                  <a:schemeClr val="accent1">
                    <a:lumMod val="91000"/>
                  </a:schemeClr>
                </a:gs>
              </a:gsLst>
              <a:lin ang="13500000" scaled="1"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151" name="Полилиния 174"/>
          <p:cNvSpPr>
            <a:spLocks/>
          </p:cNvSpPr>
          <p:nvPr/>
        </p:nvSpPr>
        <p:spPr bwMode="auto">
          <a:xfrm>
            <a:off x="5691480" y="5129214"/>
            <a:ext cx="3454903" cy="1730375"/>
          </a:xfrm>
          <a:custGeom>
            <a:avLst/>
            <a:gdLst>
              <a:gd name="T0" fmla="*/ 1448 w 1451"/>
              <a:gd name="T1" fmla="*/ 545 h 545"/>
              <a:gd name="T2" fmla="*/ 1451 w 1451"/>
              <a:gd name="T3" fmla="*/ 538 h 545"/>
              <a:gd name="T4" fmla="*/ 1451 w 1451"/>
              <a:gd name="T5" fmla="*/ 0 h 545"/>
              <a:gd name="T6" fmla="*/ 0 w 1451"/>
              <a:gd name="T7" fmla="*/ 545 h 545"/>
              <a:gd name="T8" fmla="*/ 177 w 1451"/>
              <a:gd name="T9" fmla="*/ 545 h 545"/>
              <a:gd name="T10" fmla="*/ 1448 w 1451"/>
              <a:gd name="T11" fmla="*/ 545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51" h="545">
                <a:moveTo>
                  <a:pt x="1448" y="545"/>
                </a:moveTo>
                <a:cubicBezTo>
                  <a:pt x="1451" y="538"/>
                  <a:pt x="1451" y="538"/>
                  <a:pt x="1451" y="538"/>
                </a:cubicBezTo>
                <a:cubicBezTo>
                  <a:pt x="1451" y="0"/>
                  <a:pt x="1451" y="0"/>
                  <a:pt x="1451" y="0"/>
                </a:cubicBezTo>
                <a:cubicBezTo>
                  <a:pt x="921" y="310"/>
                  <a:pt x="429" y="471"/>
                  <a:pt x="0" y="545"/>
                </a:cubicBezTo>
                <a:cubicBezTo>
                  <a:pt x="177" y="545"/>
                  <a:pt x="177" y="545"/>
                  <a:pt x="177" y="545"/>
                </a:cubicBezTo>
                <a:lnTo>
                  <a:pt x="1448" y="545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186" name="Полилиния 177"/>
          <p:cNvSpPr>
            <a:spLocks/>
          </p:cNvSpPr>
          <p:nvPr/>
        </p:nvSpPr>
        <p:spPr bwMode="auto">
          <a:xfrm>
            <a:off x="6046378" y="5243514"/>
            <a:ext cx="3100005" cy="1616075"/>
          </a:xfrm>
          <a:custGeom>
            <a:avLst/>
            <a:gdLst>
              <a:gd name="T0" fmla="*/ 1302 w 1302"/>
              <a:gd name="T1" fmla="*/ 502 h 509"/>
              <a:gd name="T2" fmla="*/ 1302 w 1302"/>
              <a:gd name="T3" fmla="*/ 0 h 509"/>
              <a:gd name="T4" fmla="*/ 0 w 1302"/>
              <a:gd name="T5" fmla="*/ 509 h 509"/>
              <a:gd name="T6" fmla="*/ 1299 w 1302"/>
              <a:gd name="T7" fmla="*/ 509 h 509"/>
              <a:gd name="T8" fmla="*/ 1302 w 1302"/>
              <a:gd name="T9" fmla="*/ 50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2" h="509">
                <a:moveTo>
                  <a:pt x="1302" y="502"/>
                </a:moveTo>
                <a:cubicBezTo>
                  <a:pt x="1302" y="0"/>
                  <a:pt x="1302" y="0"/>
                  <a:pt x="1302" y="0"/>
                </a:cubicBezTo>
                <a:cubicBezTo>
                  <a:pt x="835" y="259"/>
                  <a:pt x="403" y="422"/>
                  <a:pt x="0" y="509"/>
                </a:cubicBezTo>
                <a:cubicBezTo>
                  <a:pt x="1299" y="509"/>
                  <a:pt x="1299" y="509"/>
                  <a:pt x="1299" y="509"/>
                </a:cubicBezTo>
                <a:lnTo>
                  <a:pt x="1302" y="502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80000"/>
                </a:schemeClr>
              </a:gs>
              <a:gs pos="37000">
                <a:schemeClr val="accent1">
                  <a:lumMod val="93000"/>
                  <a:lumOff val="7000"/>
                </a:schemeClr>
              </a:gs>
              <a:gs pos="100000">
                <a:schemeClr val="accent1">
                  <a:lumMod val="81000"/>
                  <a:lumOff val="19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48" name="Группа 1347"/>
          <p:cNvGrpSpPr/>
          <p:nvPr/>
        </p:nvGrpSpPr>
        <p:grpSpPr>
          <a:xfrm>
            <a:off x="6801431" y="5339715"/>
            <a:ext cx="2344951" cy="1561148"/>
            <a:chOff x="9066213" y="5339715"/>
            <a:chExt cx="3125787" cy="1561148"/>
          </a:xfr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accent1">
                  <a:lumMod val="90000"/>
                </a:schemeClr>
              </a:gs>
            </a:gsLst>
            <a:lin ang="0" scaled="0"/>
          </a:gradFill>
        </p:grpSpPr>
        <p:sp>
          <p:nvSpPr>
            <p:cNvPr id="1187" name="Полилиния 178"/>
            <p:cNvSpPr>
              <a:spLocks/>
            </p:cNvSpPr>
            <p:nvPr/>
          </p:nvSpPr>
          <p:spPr bwMode="auto">
            <a:xfrm>
              <a:off x="11388725" y="5741988"/>
              <a:ext cx="101600" cy="53975"/>
            </a:xfrm>
            <a:custGeom>
              <a:avLst/>
              <a:gdLst>
                <a:gd name="T0" fmla="*/ 0 w 32"/>
                <a:gd name="T1" fmla="*/ 15 h 17"/>
                <a:gd name="T2" fmla="*/ 32 w 32"/>
                <a:gd name="T3" fmla="*/ 8 h 17"/>
                <a:gd name="T4" fmla="*/ 0 w 32"/>
                <a:gd name="T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7">
                  <a:moveTo>
                    <a:pt x="0" y="15"/>
                  </a:moveTo>
                  <a:cubicBezTo>
                    <a:pt x="9" y="17"/>
                    <a:pt x="28" y="17"/>
                    <a:pt x="32" y="8"/>
                  </a:cubicBezTo>
                  <a:cubicBezTo>
                    <a:pt x="26" y="0"/>
                    <a:pt x="4" y="8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88" name="Полилиния 179"/>
            <p:cNvSpPr>
              <a:spLocks/>
            </p:cNvSpPr>
            <p:nvPr/>
          </p:nvSpPr>
          <p:spPr bwMode="auto">
            <a:xfrm>
              <a:off x="10753725" y="5900738"/>
              <a:ext cx="136525" cy="269875"/>
            </a:xfrm>
            <a:custGeom>
              <a:avLst/>
              <a:gdLst>
                <a:gd name="T0" fmla="*/ 43 w 43"/>
                <a:gd name="T1" fmla="*/ 0 h 85"/>
                <a:gd name="T2" fmla="*/ 24 w 43"/>
                <a:gd name="T3" fmla="*/ 9 h 85"/>
                <a:gd name="T4" fmla="*/ 0 w 43"/>
                <a:gd name="T5" fmla="*/ 85 h 85"/>
                <a:gd name="T6" fmla="*/ 20 w 43"/>
                <a:gd name="T7" fmla="*/ 48 h 85"/>
                <a:gd name="T8" fmla="*/ 41 w 43"/>
                <a:gd name="T9" fmla="*/ 4 h 85"/>
                <a:gd name="T10" fmla="*/ 43 w 43"/>
                <a:gd name="T11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85">
                  <a:moveTo>
                    <a:pt x="43" y="0"/>
                  </a:moveTo>
                  <a:cubicBezTo>
                    <a:pt x="36" y="3"/>
                    <a:pt x="30" y="6"/>
                    <a:pt x="24" y="9"/>
                  </a:cubicBezTo>
                  <a:cubicBezTo>
                    <a:pt x="17" y="35"/>
                    <a:pt x="0" y="57"/>
                    <a:pt x="0" y="85"/>
                  </a:cubicBezTo>
                  <a:cubicBezTo>
                    <a:pt x="12" y="76"/>
                    <a:pt x="5" y="55"/>
                    <a:pt x="20" y="48"/>
                  </a:cubicBezTo>
                  <a:cubicBezTo>
                    <a:pt x="23" y="28"/>
                    <a:pt x="35" y="21"/>
                    <a:pt x="41" y="4"/>
                  </a:cubicBezTo>
                  <a:cubicBezTo>
                    <a:pt x="42" y="3"/>
                    <a:pt x="42" y="2"/>
                    <a:pt x="4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89" name="Полилиния 180"/>
            <p:cNvSpPr>
              <a:spLocks/>
            </p:cNvSpPr>
            <p:nvPr/>
          </p:nvSpPr>
          <p:spPr bwMode="auto">
            <a:xfrm>
              <a:off x="11534775" y="5719763"/>
              <a:ext cx="69850" cy="53975"/>
            </a:xfrm>
            <a:custGeom>
              <a:avLst/>
              <a:gdLst>
                <a:gd name="T0" fmla="*/ 22 w 22"/>
                <a:gd name="T1" fmla="*/ 11 h 17"/>
                <a:gd name="T2" fmla="*/ 0 w 22"/>
                <a:gd name="T3" fmla="*/ 13 h 17"/>
                <a:gd name="T4" fmla="*/ 22 w 22"/>
                <a:gd name="T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7">
                  <a:moveTo>
                    <a:pt x="22" y="11"/>
                  </a:moveTo>
                  <a:cubicBezTo>
                    <a:pt x="21" y="0"/>
                    <a:pt x="2" y="7"/>
                    <a:pt x="0" y="13"/>
                  </a:cubicBezTo>
                  <a:cubicBezTo>
                    <a:pt x="7" y="17"/>
                    <a:pt x="16" y="13"/>
                    <a:pt x="2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0" name="Полилиния 181"/>
            <p:cNvSpPr>
              <a:spLocks/>
            </p:cNvSpPr>
            <p:nvPr/>
          </p:nvSpPr>
          <p:spPr bwMode="auto">
            <a:xfrm>
              <a:off x="11744325" y="5875338"/>
              <a:ext cx="57150" cy="44450"/>
            </a:xfrm>
            <a:custGeom>
              <a:avLst/>
              <a:gdLst>
                <a:gd name="T0" fmla="*/ 1 w 18"/>
                <a:gd name="T1" fmla="*/ 11 h 14"/>
                <a:gd name="T2" fmla="*/ 18 w 18"/>
                <a:gd name="T3" fmla="*/ 8 h 14"/>
                <a:gd name="T4" fmla="*/ 1 w 18"/>
                <a:gd name="T5" fmla="*/ 1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14">
                  <a:moveTo>
                    <a:pt x="1" y="11"/>
                  </a:moveTo>
                  <a:cubicBezTo>
                    <a:pt x="9" y="10"/>
                    <a:pt x="15" y="14"/>
                    <a:pt x="18" y="8"/>
                  </a:cubicBezTo>
                  <a:cubicBezTo>
                    <a:pt x="14" y="7"/>
                    <a:pt x="0" y="0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1" name="Полилиния 182"/>
            <p:cNvSpPr>
              <a:spLocks/>
            </p:cNvSpPr>
            <p:nvPr/>
          </p:nvSpPr>
          <p:spPr bwMode="auto">
            <a:xfrm>
              <a:off x="11623675" y="5875338"/>
              <a:ext cx="66675" cy="47625"/>
            </a:xfrm>
            <a:custGeom>
              <a:avLst/>
              <a:gdLst>
                <a:gd name="T0" fmla="*/ 3 w 21"/>
                <a:gd name="T1" fmla="*/ 12 h 15"/>
                <a:gd name="T2" fmla="*/ 21 w 21"/>
                <a:gd name="T3" fmla="*/ 11 h 15"/>
                <a:gd name="T4" fmla="*/ 3 w 21"/>
                <a:gd name="T5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5">
                  <a:moveTo>
                    <a:pt x="3" y="12"/>
                  </a:moveTo>
                  <a:cubicBezTo>
                    <a:pt x="9" y="15"/>
                    <a:pt x="15" y="12"/>
                    <a:pt x="21" y="11"/>
                  </a:cubicBezTo>
                  <a:cubicBezTo>
                    <a:pt x="21" y="3"/>
                    <a:pt x="0" y="0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2" name="Полилиния 183"/>
            <p:cNvSpPr>
              <a:spLocks/>
            </p:cNvSpPr>
            <p:nvPr/>
          </p:nvSpPr>
          <p:spPr bwMode="auto">
            <a:xfrm>
              <a:off x="11766550" y="5726113"/>
              <a:ext cx="60325" cy="41275"/>
            </a:xfrm>
            <a:custGeom>
              <a:avLst/>
              <a:gdLst>
                <a:gd name="T0" fmla="*/ 3 w 19"/>
                <a:gd name="T1" fmla="*/ 13 h 13"/>
                <a:gd name="T2" fmla="*/ 19 w 19"/>
                <a:gd name="T3" fmla="*/ 7 h 13"/>
                <a:gd name="T4" fmla="*/ 3 w 19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3" y="13"/>
                  </a:moveTo>
                  <a:cubicBezTo>
                    <a:pt x="9" y="13"/>
                    <a:pt x="14" y="11"/>
                    <a:pt x="19" y="7"/>
                  </a:cubicBezTo>
                  <a:cubicBezTo>
                    <a:pt x="13" y="6"/>
                    <a:pt x="0" y="0"/>
                    <a:pt x="3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3" name="Полилиния 184"/>
            <p:cNvSpPr>
              <a:spLocks/>
            </p:cNvSpPr>
            <p:nvPr/>
          </p:nvSpPr>
          <p:spPr bwMode="auto">
            <a:xfrm>
              <a:off x="11649075" y="5716588"/>
              <a:ext cx="79375" cy="41275"/>
            </a:xfrm>
            <a:custGeom>
              <a:avLst/>
              <a:gdLst>
                <a:gd name="T0" fmla="*/ 0 w 25"/>
                <a:gd name="T1" fmla="*/ 12 h 13"/>
                <a:gd name="T2" fmla="*/ 25 w 25"/>
                <a:gd name="T3" fmla="*/ 7 h 13"/>
                <a:gd name="T4" fmla="*/ 0 w 25"/>
                <a:gd name="T5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3">
                  <a:moveTo>
                    <a:pt x="0" y="12"/>
                  </a:moveTo>
                  <a:cubicBezTo>
                    <a:pt x="9" y="13"/>
                    <a:pt x="22" y="13"/>
                    <a:pt x="25" y="7"/>
                  </a:cubicBezTo>
                  <a:cubicBezTo>
                    <a:pt x="19" y="2"/>
                    <a:pt x="0" y="0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4" name="Полилиния 185"/>
            <p:cNvSpPr>
              <a:spLocks/>
            </p:cNvSpPr>
            <p:nvPr/>
          </p:nvSpPr>
          <p:spPr bwMode="auto">
            <a:xfrm>
              <a:off x="11820525" y="6129338"/>
              <a:ext cx="31750" cy="25400"/>
            </a:xfrm>
            <a:custGeom>
              <a:avLst/>
              <a:gdLst>
                <a:gd name="T0" fmla="*/ 0 w 10"/>
                <a:gd name="T1" fmla="*/ 4 h 8"/>
                <a:gd name="T2" fmla="*/ 10 w 10"/>
                <a:gd name="T3" fmla="*/ 8 h 8"/>
                <a:gd name="T4" fmla="*/ 0 w 10"/>
                <a:gd name="T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0" y="4"/>
                  </a:moveTo>
                  <a:cubicBezTo>
                    <a:pt x="2" y="6"/>
                    <a:pt x="5" y="8"/>
                    <a:pt x="10" y="8"/>
                  </a:cubicBezTo>
                  <a:cubicBezTo>
                    <a:pt x="10" y="4"/>
                    <a:pt x="2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5" name="Полилиния 186"/>
            <p:cNvSpPr>
              <a:spLocks/>
            </p:cNvSpPr>
            <p:nvPr/>
          </p:nvSpPr>
          <p:spPr bwMode="auto">
            <a:xfrm>
              <a:off x="11347450" y="5916613"/>
              <a:ext cx="101600" cy="57150"/>
            </a:xfrm>
            <a:custGeom>
              <a:avLst/>
              <a:gdLst>
                <a:gd name="T0" fmla="*/ 0 w 32"/>
                <a:gd name="T1" fmla="*/ 11 h 18"/>
                <a:gd name="T2" fmla="*/ 32 w 32"/>
                <a:gd name="T3" fmla="*/ 7 h 18"/>
                <a:gd name="T4" fmla="*/ 0 w 32"/>
                <a:gd name="T5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18">
                  <a:moveTo>
                    <a:pt x="0" y="11"/>
                  </a:moveTo>
                  <a:cubicBezTo>
                    <a:pt x="4" y="18"/>
                    <a:pt x="29" y="15"/>
                    <a:pt x="32" y="7"/>
                  </a:cubicBezTo>
                  <a:cubicBezTo>
                    <a:pt x="26" y="0"/>
                    <a:pt x="5" y="2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6" name="Полилиния 187"/>
            <p:cNvSpPr>
              <a:spLocks/>
            </p:cNvSpPr>
            <p:nvPr/>
          </p:nvSpPr>
          <p:spPr bwMode="auto">
            <a:xfrm>
              <a:off x="10998200" y="5995988"/>
              <a:ext cx="904875" cy="593725"/>
            </a:xfrm>
            <a:custGeom>
              <a:avLst/>
              <a:gdLst>
                <a:gd name="T0" fmla="*/ 46 w 285"/>
                <a:gd name="T1" fmla="*/ 70 h 187"/>
                <a:gd name="T2" fmla="*/ 2 w 285"/>
                <a:gd name="T3" fmla="*/ 187 h 187"/>
                <a:gd name="T4" fmla="*/ 57 w 285"/>
                <a:gd name="T5" fmla="*/ 85 h 187"/>
                <a:gd name="T6" fmla="*/ 53 w 285"/>
                <a:gd name="T7" fmla="*/ 98 h 187"/>
                <a:gd name="T8" fmla="*/ 88 w 285"/>
                <a:gd name="T9" fmla="*/ 66 h 187"/>
                <a:gd name="T10" fmla="*/ 105 w 285"/>
                <a:gd name="T11" fmla="*/ 66 h 187"/>
                <a:gd name="T12" fmla="*/ 110 w 285"/>
                <a:gd name="T13" fmla="*/ 53 h 187"/>
                <a:gd name="T14" fmla="*/ 129 w 285"/>
                <a:gd name="T15" fmla="*/ 43 h 187"/>
                <a:gd name="T16" fmla="*/ 178 w 285"/>
                <a:gd name="T17" fmla="*/ 32 h 187"/>
                <a:gd name="T18" fmla="*/ 235 w 285"/>
                <a:gd name="T19" fmla="*/ 28 h 187"/>
                <a:gd name="T20" fmla="*/ 285 w 285"/>
                <a:gd name="T21" fmla="*/ 31 h 187"/>
                <a:gd name="T22" fmla="*/ 267 w 285"/>
                <a:gd name="T23" fmla="*/ 13 h 187"/>
                <a:gd name="T24" fmla="*/ 212 w 285"/>
                <a:gd name="T25" fmla="*/ 6 h 187"/>
                <a:gd name="T26" fmla="*/ 136 w 285"/>
                <a:gd name="T27" fmla="*/ 15 h 187"/>
                <a:gd name="T28" fmla="*/ 46 w 285"/>
                <a:gd name="T29" fmla="*/ 7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5" h="187">
                  <a:moveTo>
                    <a:pt x="46" y="70"/>
                  </a:moveTo>
                  <a:cubicBezTo>
                    <a:pt x="21" y="105"/>
                    <a:pt x="0" y="144"/>
                    <a:pt x="2" y="187"/>
                  </a:cubicBezTo>
                  <a:cubicBezTo>
                    <a:pt x="16" y="155"/>
                    <a:pt x="21" y="102"/>
                    <a:pt x="57" y="85"/>
                  </a:cubicBezTo>
                  <a:cubicBezTo>
                    <a:pt x="54" y="89"/>
                    <a:pt x="53" y="93"/>
                    <a:pt x="53" y="98"/>
                  </a:cubicBezTo>
                  <a:cubicBezTo>
                    <a:pt x="65" y="88"/>
                    <a:pt x="75" y="76"/>
                    <a:pt x="88" y="66"/>
                  </a:cubicBezTo>
                  <a:cubicBezTo>
                    <a:pt x="109" y="51"/>
                    <a:pt x="93" y="65"/>
                    <a:pt x="105" y="66"/>
                  </a:cubicBezTo>
                  <a:cubicBezTo>
                    <a:pt x="107" y="62"/>
                    <a:pt x="109" y="58"/>
                    <a:pt x="110" y="53"/>
                  </a:cubicBezTo>
                  <a:cubicBezTo>
                    <a:pt x="116" y="49"/>
                    <a:pt x="122" y="46"/>
                    <a:pt x="129" y="43"/>
                  </a:cubicBezTo>
                  <a:cubicBezTo>
                    <a:pt x="145" y="36"/>
                    <a:pt x="161" y="34"/>
                    <a:pt x="178" y="32"/>
                  </a:cubicBezTo>
                  <a:cubicBezTo>
                    <a:pt x="197" y="29"/>
                    <a:pt x="216" y="27"/>
                    <a:pt x="235" y="28"/>
                  </a:cubicBezTo>
                  <a:cubicBezTo>
                    <a:pt x="247" y="29"/>
                    <a:pt x="276" y="44"/>
                    <a:pt x="285" y="31"/>
                  </a:cubicBezTo>
                  <a:cubicBezTo>
                    <a:pt x="274" y="24"/>
                    <a:pt x="280" y="17"/>
                    <a:pt x="267" y="13"/>
                  </a:cubicBezTo>
                  <a:cubicBezTo>
                    <a:pt x="249" y="7"/>
                    <a:pt x="230" y="7"/>
                    <a:pt x="212" y="6"/>
                  </a:cubicBezTo>
                  <a:cubicBezTo>
                    <a:pt x="195" y="6"/>
                    <a:pt x="148" y="0"/>
                    <a:pt x="136" y="15"/>
                  </a:cubicBezTo>
                  <a:cubicBezTo>
                    <a:pt x="104" y="17"/>
                    <a:pt x="63" y="46"/>
                    <a:pt x="46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8" name="Полилиния 188"/>
            <p:cNvSpPr>
              <a:spLocks/>
            </p:cNvSpPr>
            <p:nvPr/>
          </p:nvSpPr>
          <p:spPr bwMode="auto">
            <a:xfrm>
              <a:off x="11750675" y="6129338"/>
              <a:ext cx="28575" cy="19050"/>
            </a:xfrm>
            <a:custGeom>
              <a:avLst/>
              <a:gdLst>
                <a:gd name="T0" fmla="*/ 0 w 9"/>
                <a:gd name="T1" fmla="*/ 4 h 6"/>
                <a:gd name="T2" fmla="*/ 9 w 9"/>
                <a:gd name="T3" fmla="*/ 2 h 6"/>
                <a:gd name="T4" fmla="*/ 0 w 9"/>
                <a:gd name="T5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6">
                  <a:moveTo>
                    <a:pt x="0" y="4"/>
                  </a:moveTo>
                  <a:cubicBezTo>
                    <a:pt x="2" y="6"/>
                    <a:pt x="9" y="6"/>
                    <a:pt x="9" y="2"/>
                  </a:cubicBezTo>
                  <a:cubicBezTo>
                    <a:pt x="6" y="3"/>
                    <a:pt x="0" y="0"/>
                    <a:pt x="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199" name="Полилиния 189"/>
            <p:cNvSpPr>
              <a:spLocks/>
            </p:cNvSpPr>
            <p:nvPr/>
          </p:nvSpPr>
          <p:spPr bwMode="auto">
            <a:xfrm>
              <a:off x="11480800" y="5888038"/>
              <a:ext cx="76200" cy="47625"/>
            </a:xfrm>
            <a:custGeom>
              <a:avLst/>
              <a:gdLst>
                <a:gd name="T0" fmla="*/ 24 w 24"/>
                <a:gd name="T1" fmla="*/ 7 h 15"/>
                <a:gd name="T2" fmla="*/ 0 w 24"/>
                <a:gd name="T3" fmla="*/ 10 h 15"/>
                <a:gd name="T4" fmla="*/ 24 w 24"/>
                <a:gd name="T5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5">
                  <a:moveTo>
                    <a:pt x="24" y="7"/>
                  </a:moveTo>
                  <a:cubicBezTo>
                    <a:pt x="20" y="0"/>
                    <a:pt x="3" y="4"/>
                    <a:pt x="0" y="10"/>
                  </a:cubicBezTo>
                  <a:cubicBezTo>
                    <a:pt x="5" y="15"/>
                    <a:pt x="22" y="13"/>
                    <a:pt x="2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0" name="Полилиния 190"/>
            <p:cNvSpPr>
              <a:spLocks/>
            </p:cNvSpPr>
            <p:nvPr/>
          </p:nvSpPr>
          <p:spPr bwMode="auto">
            <a:xfrm>
              <a:off x="9410700" y="6535738"/>
              <a:ext cx="241300" cy="190500"/>
            </a:xfrm>
            <a:custGeom>
              <a:avLst/>
              <a:gdLst>
                <a:gd name="T0" fmla="*/ 37 w 76"/>
                <a:gd name="T1" fmla="*/ 14 h 60"/>
                <a:gd name="T2" fmla="*/ 61 w 76"/>
                <a:gd name="T3" fmla="*/ 29 h 60"/>
                <a:gd name="T4" fmla="*/ 46 w 76"/>
                <a:gd name="T5" fmla="*/ 35 h 60"/>
                <a:gd name="T6" fmla="*/ 38 w 76"/>
                <a:gd name="T7" fmla="*/ 26 h 60"/>
                <a:gd name="T8" fmla="*/ 16 w 76"/>
                <a:gd name="T9" fmla="*/ 30 h 60"/>
                <a:gd name="T10" fmla="*/ 45 w 76"/>
                <a:gd name="T11" fmla="*/ 39 h 60"/>
                <a:gd name="T12" fmla="*/ 13 w 76"/>
                <a:gd name="T13" fmla="*/ 42 h 60"/>
                <a:gd name="T14" fmla="*/ 36 w 76"/>
                <a:gd name="T15" fmla="*/ 58 h 60"/>
                <a:gd name="T16" fmla="*/ 71 w 76"/>
                <a:gd name="T17" fmla="*/ 29 h 60"/>
                <a:gd name="T18" fmla="*/ 37 w 76"/>
                <a:gd name="T19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60">
                  <a:moveTo>
                    <a:pt x="37" y="14"/>
                  </a:moveTo>
                  <a:cubicBezTo>
                    <a:pt x="38" y="27"/>
                    <a:pt x="59" y="17"/>
                    <a:pt x="61" y="29"/>
                  </a:cubicBezTo>
                  <a:cubicBezTo>
                    <a:pt x="56" y="30"/>
                    <a:pt x="51" y="32"/>
                    <a:pt x="46" y="35"/>
                  </a:cubicBezTo>
                  <a:cubicBezTo>
                    <a:pt x="45" y="31"/>
                    <a:pt x="42" y="28"/>
                    <a:pt x="38" y="26"/>
                  </a:cubicBezTo>
                  <a:cubicBezTo>
                    <a:pt x="32" y="22"/>
                    <a:pt x="18" y="19"/>
                    <a:pt x="16" y="30"/>
                  </a:cubicBezTo>
                  <a:cubicBezTo>
                    <a:pt x="24" y="35"/>
                    <a:pt x="35" y="39"/>
                    <a:pt x="45" y="39"/>
                  </a:cubicBezTo>
                  <a:cubicBezTo>
                    <a:pt x="40" y="60"/>
                    <a:pt x="21" y="38"/>
                    <a:pt x="13" y="42"/>
                  </a:cubicBezTo>
                  <a:cubicBezTo>
                    <a:pt x="0" y="49"/>
                    <a:pt x="30" y="58"/>
                    <a:pt x="36" y="58"/>
                  </a:cubicBezTo>
                  <a:cubicBezTo>
                    <a:pt x="51" y="58"/>
                    <a:pt x="69" y="38"/>
                    <a:pt x="71" y="29"/>
                  </a:cubicBezTo>
                  <a:cubicBezTo>
                    <a:pt x="76" y="12"/>
                    <a:pt x="48" y="0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1" name="Полилиния 191"/>
            <p:cNvSpPr>
              <a:spLocks/>
            </p:cNvSpPr>
            <p:nvPr/>
          </p:nvSpPr>
          <p:spPr bwMode="auto">
            <a:xfrm>
              <a:off x="9156700" y="6646863"/>
              <a:ext cx="114300" cy="60325"/>
            </a:xfrm>
            <a:custGeom>
              <a:avLst/>
              <a:gdLst>
                <a:gd name="T0" fmla="*/ 3 w 36"/>
                <a:gd name="T1" fmla="*/ 19 h 19"/>
                <a:gd name="T2" fmla="*/ 36 w 36"/>
                <a:gd name="T3" fmla="*/ 13 h 19"/>
                <a:gd name="T4" fmla="*/ 3 w 3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19">
                  <a:moveTo>
                    <a:pt x="3" y="19"/>
                  </a:moveTo>
                  <a:cubicBezTo>
                    <a:pt x="12" y="14"/>
                    <a:pt x="29" y="19"/>
                    <a:pt x="36" y="13"/>
                  </a:cubicBezTo>
                  <a:cubicBezTo>
                    <a:pt x="31" y="0"/>
                    <a:pt x="0" y="7"/>
                    <a:pt x="3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2" name="Полилиния 192"/>
            <p:cNvSpPr>
              <a:spLocks/>
            </p:cNvSpPr>
            <p:nvPr/>
          </p:nvSpPr>
          <p:spPr bwMode="auto">
            <a:xfrm>
              <a:off x="9810750" y="6621463"/>
              <a:ext cx="101600" cy="88900"/>
            </a:xfrm>
            <a:custGeom>
              <a:avLst/>
              <a:gdLst>
                <a:gd name="T0" fmla="*/ 32 w 32"/>
                <a:gd name="T1" fmla="*/ 25 h 28"/>
                <a:gd name="T2" fmla="*/ 0 w 32"/>
                <a:gd name="T3" fmla="*/ 15 h 28"/>
                <a:gd name="T4" fmla="*/ 32 w 32"/>
                <a:gd name="T5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32" y="25"/>
                  </a:moveTo>
                  <a:cubicBezTo>
                    <a:pt x="28" y="15"/>
                    <a:pt x="5" y="0"/>
                    <a:pt x="0" y="15"/>
                  </a:cubicBezTo>
                  <a:cubicBezTo>
                    <a:pt x="10" y="18"/>
                    <a:pt x="20" y="28"/>
                    <a:pt x="32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3" name="Полилиния 193"/>
            <p:cNvSpPr>
              <a:spLocks/>
            </p:cNvSpPr>
            <p:nvPr/>
          </p:nvSpPr>
          <p:spPr bwMode="auto">
            <a:xfrm>
              <a:off x="9734550" y="6761163"/>
              <a:ext cx="85725" cy="98425"/>
            </a:xfrm>
            <a:custGeom>
              <a:avLst/>
              <a:gdLst>
                <a:gd name="T0" fmla="*/ 0 w 27"/>
                <a:gd name="T1" fmla="*/ 11 h 31"/>
                <a:gd name="T2" fmla="*/ 27 w 27"/>
                <a:gd name="T3" fmla="*/ 16 h 31"/>
                <a:gd name="T4" fmla="*/ 0 w 27"/>
                <a:gd name="T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31">
                  <a:moveTo>
                    <a:pt x="0" y="11"/>
                  </a:moveTo>
                  <a:cubicBezTo>
                    <a:pt x="8" y="15"/>
                    <a:pt x="23" y="31"/>
                    <a:pt x="27" y="16"/>
                  </a:cubicBezTo>
                  <a:cubicBezTo>
                    <a:pt x="19" y="15"/>
                    <a:pt x="6" y="0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4" name="Полилиния 194"/>
            <p:cNvSpPr>
              <a:spLocks/>
            </p:cNvSpPr>
            <p:nvPr/>
          </p:nvSpPr>
          <p:spPr bwMode="auto">
            <a:xfrm>
              <a:off x="9744075" y="6694488"/>
              <a:ext cx="241300" cy="206375"/>
            </a:xfrm>
            <a:custGeom>
              <a:avLst/>
              <a:gdLst>
                <a:gd name="T0" fmla="*/ 37 w 76"/>
                <a:gd name="T1" fmla="*/ 15 h 65"/>
                <a:gd name="T2" fmla="*/ 0 w 76"/>
                <a:gd name="T3" fmla="*/ 5 h 65"/>
                <a:gd name="T4" fmla="*/ 28 w 76"/>
                <a:gd name="T5" fmla="*/ 21 h 65"/>
                <a:gd name="T6" fmla="*/ 39 w 76"/>
                <a:gd name="T7" fmla="*/ 42 h 65"/>
                <a:gd name="T8" fmla="*/ 54 w 76"/>
                <a:gd name="T9" fmla="*/ 22 h 65"/>
                <a:gd name="T10" fmla="*/ 76 w 76"/>
                <a:gd name="T11" fmla="*/ 5 h 65"/>
                <a:gd name="T12" fmla="*/ 37 w 76"/>
                <a:gd name="T13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65">
                  <a:moveTo>
                    <a:pt x="37" y="15"/>
                  </a:moveTo>
                  <a:cubicBezTo>
                    <a:pt x="27" y="6"/>
                    <a:pt x="13" y="5"/>
                    <a:pt x="0" y="5"/>
                  </a:cubicBezTo>
                  <a:cubicBezTo>
                    <a:pt x="4" y="16"/>
                    <a:pt x="21" y="13"/>
                    <a:pt x="28" y="21"/>
                  </a:cubicBezTo>
                  <a:cubicBezTo>
                    <a:pt x="28" y="22"/>
                    <a:pt x="29" y="65"/>
                    <a:pt x="39" y="42"/>
                  </a:cubicBezTo>
                  <a:cubicBezTo>
                    <a:pt x="44" y="31"/>
                    <a:pt x="39" y="27"/>
                    <a:pt x="54" y="22"/>
                  </a:cubicBezTo>
                  <a:cubicBezTo>
                    <a:pt x="63" y="18"/>
                    <a:pt x="73" y="15"/>
                    <a:pt x="76" y="5"/>
                  </a:cubicBezTo>
                  <a:cubicBezTo>
                    <a:pt x="61" y="0"/>
                    <a:pt x="48" y="7"/>
                    <a:pt x="3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5" name="Полилиния 195"/>
            <p:cNvSpPr>
              <a:spLocks/>
            </p:cNvSpPr>
            <p:nvPr/>
          </p:nvSpPr>
          <p:spPr bwMode="auto">
            <a:xfrm>
              <a:off x="10233025" y="6764338"/>
              <a:ext cx="136525" cy="98425"/>
            </a:xfrm>
            <a:custGeom>
              <a:avLst/>
              <a:gdLst>
                <a:gd name="T0" fmla="*/ 0 w 43"/>
                <a:gd name="T1" fmla="*/ 5 h 31"/>
                <a:gd name="T2" fmla="*/ 18 w 43"/>
                <a:gd name="T3" fmla="*/ 16 h 31"/>
                <a:gd name="T4" fmla="*/ 43 w 43"/>
                <a:gd name="T5" fmla="*/ 29 h 31"/>
                <a:gd name="T6" fmla="*/ 0 w 43"/>
                <a:gd name="T7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31">
                  <a:moveTo>
                    <a:pt x="0" y="5"/>
                  </a:moveTo>
                  <a:cubicBezTo>
                    <a:pt x="3" y="12"/>
                    <a:pt x="11" y="15"/>
                    <a:pt x="18" y="16"/>
                  </a:cubicBezTo>
                  <a:cubicBezTo>
                    <a:pt x="29" y="17"/>
                    <a:pt x="32" y="31"/>
                    <a:pt x="43" y="29"/>
                  </a:cubicBezTo>
                  <a:cubicBezTo>
                    <a:pt x="42" y="12"/>
                    <a:pt x="15" y="0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6" name="Полилиния 196"/>
            <p:cNvSpPr>
              <a:spLocks/>
            </p:cNvSpPr>
            <p:nvPr/>
          </p:nvSpPr>
          <p:spPr bwMode="auto">
            <a:xfrm>
              <a:off x="11249025" y="5792788"/>
              <a:ext cx="117475" cy="66675"/>
            </a:xfrm>
            <a:custGeom>
              <a:avLst/>
              <a:gdLst>
                <a:gd name="T0" fmla="*/ 37 w 37"/>
                <a:gd name="T1" fmla="*/ 4 h 21"/>
                <a:gd name="T2" fmla="*/ 0 w 37"/>
                <a:gd name="T3" fmla="*/ 20 h 21"/>
                <a:gd name="T4" fmla="*/ 37 w 37"/>
                <a:gd name="T5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1">
                  <a:moveTo>
                    <a:pt x="37" y="4"/>
                  </a:moveTo>
                  <a:cubicBezTo>
                    <a:pt x="24" y="0"/>
                    <a:pt x="6" y="6"/>
                    <a:pt x="0" y="20"/>
                  </a:cubicBezTo>
                  <a:cubicBezTo>
                    <a:pt x="14" y="21"/>
                    <a:pt x="29" y="13"/>
                    <a:pt x="3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7" name="Полилиния 197"/>
            <p:cNvSpPr>
              <a:spLocks/>
            </p:cNvSpPr>
            <p:nvPr/>
          </p:nvSpPr>
          <p:spPr bwMode="auto">
            <a:xfrm>
              <a:off x="11141075" y="5751513"/>
              <a:ext cx="69850" cy="34925"/>
            </a:xfrm>
            <a:custGeom>
              <a:avLst/>
              <a:gdLst>
                <a:gd name="T0" fmla="*/ 22 w 22"/>
                <a:gd name="T1" fmla="*/ 0 h 11"/>
                <a:gd name="T2" fmla="*/ 0 w 22"/>
                <a:gd name="T3" fmla="*/ 11 h 11"/>
                <a:gd name="T4" fmla="*/ 22 w 22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1">
                  <a:moveTo>
                    <a:pt x="22" y="0"/>
                  </a:moveTo>
                  <a:cubicBezTo>
                    <a:pt x="14" y="4"/>
                    <a:pt x="7" y="7"/>
                    <a:pt x="0" y="11"/>
                  </a:cubicBezTo>
                  <a:cubicBezTo>
                    <a:pt x="8" y="10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8" name="Полилиния 198"/>
            <p:cNvSpPr>
              <a:spLocks/>
            </p:cNvSpPr>
            <p:nvPr/>
          </p:nvSpPr>
          <p:spPr bwMode="auto">
            <a:xfrm>
              <a:off x="12141200" y="5722938"/>
              <a:ext cx="38100" cy="60325"/>
            </a:xfrm>
            <a:custGeom>
              <a:avLst/>
              <a:gdLst>
                <a:gd name="T0" fmla="*/ 12 w 12"/>
                <a:gd name="T1" fmla="*/ 14 h 19"/>
                <a:gd name="T2" fmla="*/ 0 w 12"/>
                <a:gd name="T3" fmla="*/ 7 h 19"/>
                <a:gd name="T4" fmla="*/ 12 w 12"/>
                <a:gd name="T5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9">
                  <a:moveTo>
                    <a:pt x="12" y="14"/>
                  </a:moveTo>
                  <a:cubicBezTo>
                    <a:pt x="9" y="11"/>
                    <a:pt x="4" y="0"/>
                    <a:pt x="0" y="7"/>
                  </a:cubicBezTo>
                  <a:cubicBezTo>
                    <a:pt x="3" y="9"/>
                    <a:pt x="7" y="19"/>
                    <a:pt x="1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09" name="Полилиния 199"/>
            <p:cNvSpPr>
              <a:spLocks/>
            </p:cNvSpPr>
            <p:nvPr/>
          </p:nvSpPr>
          <p:spPr bwMode="auto">
            <a:xfrm>
              <a:off x="11347450" y="6764338"/>
              <a:ext cx="47625" cy="79375"/>
            </a:xfrm>
            <a:custGeom>
              <a:avLst/>
              <a:gdLst>
                <a:gd name="T0" fmla="*/ 5 w 15"/>
                <a:gd name="T1" fmla="*/ 0 h 25"/>
                <a:gd name="T2" fmla="*/ 2 w 15"/>
                <a:gd name="T3" fmla="*/ 15 h 25"/>
                <a:gd name="T4" fmla="*/ 5 w 1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25">
                  <a:moveTo>
                    <a:pt x="5" y="0"/>
                  </a:moveTo>
                  <a:cubicBezTo>
                    <a:pt x="0" y="1"/>
                    <a:pt x="3" y="9"/>
                    <a:pt x="2" y="15"/>
                  </a:cubicBezTo>
                  <a:cubicBezTo>
                    <a:pt x="13" y="25"/>
                    <a:pt x="15" y="2"/>
                    <a:pt x="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0" name="Полилиния 200"/>
            <p:cNvSpPr>
              <a:spLocks/>
            </p:cNvSpPr>
            <p:nvPr/>
          </p:nvSpPr>
          <p:spPr bwMode="auto">
            <a:xfrm>
              <a:off x="11940540" y="5339715"/>
              <a:ext cx="251460" cy="119698"/>
            </a:xfrm>
            <a:custGeom>
              <a:avLst/>
              <a:gdLst>
                <a:gd name="T0" fmla="*/ 54 w 80"/>
                <a:gd name="T1" fmla="*/ 10 h 38"/>
                <a:gd name="T2" fmla="*/ 25 w 80"/>
                <a:gd name="T3" fmla="*/ 0 h 38"/>
                <a:gd name="T4" fmla="*/ 0 w 80"/>
                <a:gd name="T5" fmla="*/ 13 h 38"/>
                <a:gd name="T6" fmla="*/ 17 w 80"/>
                <a:gd name="T7" fmla="*/ 21 h 38"/>
                <a:gd name="T8" fmla="*/ 80 w 80"/>
                <a:gd name="T9" fmla="*/ 38 h 38"/>
                <a:gd name="T10" fmla="*/ 80 w 80"/>
                <a:gd name="T11" fmla="*/ 20 h 38"/>
                <a:gd name="T12" fmla="*/ 54 w 80"/>
                <a:gd name="T13" fmla="*/ 1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38">
                  <a:moveTo>
                    <a:pt x="54" y="10"/>
                  </a:moveTo>
                  <a:cubicBezTo>
                    <a:pt x="43" y="8"/>
                    <a:pt x="35" y="3"/>
                    <a:pt x="25" y="0"/>
                  </a:cubicBezTo>
                  <a:cubicBezTo>
                    <a:pt x="17" y="4"/>
                    <a:pt x="8" y="9"/>
                    <a:pt x="0" y="13"/>
                  </a:cubicBezTo>
                  <a:cubicBezTo>
                    <a:pt x="6" y="16"/>
                    <a:pt x="12" y="19"/>
                    <a:pt x="17" y="21"/>
                  </a:cubicBezTo>
                  <a:cubicBezTo>
                    <a:pt x="39" y="22"/>
                    <a:pt x="60" y="28"/>
                    <a:pt x="80" y="38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71" y="15"/>
                    <a:pt x="62" y="11"/>
                    <a:pt x="5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1" name="Полилиния 201"/>
            <p:cNvSpPr>
              <a:spLocks noEditPoints="1"/>
            </p:cNvSpPr>
            <p:nvPr/>
          </p:nvSpPr>
          <p:spPr bwMode="auto">
            <a:xfrm>
              <a:off x="10956925" y="5406390"/>
              <a:ext cx="1235075" cy="1478598"/>
            </a:xfrm>
            <a:custGeom>
              <a:avLst/>
              <a:gdLst>
                <a:gd name="T0" fmla="*/ 380 w 389"/>
                <a:gd name="T1" fmla="*/ 26 h 467"/>
                <a:gd name="T2" fmla="*/ 274 w 389"/>
                <a:gd name="T3" fmla="*/ 12 h 467"/>
                <a:gd name="T4" fmla="*/ 258 w 389"/>
                <a:gd name="T5" fmla="*/ 20 h 467"/>
                <a:gd name="T6" fmla="*/ 252 w 389"/>
                <a:gd name="T7" fmla="*/ 35 h 467"/>
                <a:gd name="T8" fmla="*/ 238 w 389"/>
                <a:gd name="T9" fmla="*/ 31 h 467"/>
                <a:gd name="T10" fmla="*/ 166 w 389"/>
                <a:gd name="T11" fmla="*/ 69 h 467"/>
                <a:gd name="T12" fmla="*/ 214 w 389"/>
                <a:gd name="T13" fmla="*/ 60 h 467"/>
                <a:gd name="T14" fmla="*/ 249 w 389"/>
                <a:gd name="T15" fmla="*/ 60 h 467"/>
                <a:gd name="T16" fmla="*/ 320 w 389"/>
                <a:gd name="T17" fmla="*/ 106 h 467"/>
                <a:gd name="T18" fmla="*/ 293 w 389"/>
                <a:gd name="T19" fmla="*/ 147 h 467"/>
                <a:gd name="T20" fmla="*/ 346 w 389"/>
                <a:gd name="T21" fmla="*/ 222 h 467"/>
                <a:gd name="T22" fmla="*/ 299 w 389"/>
                <a:gd name="T23" fmla="*/ 282 h 467"/>
                <a:gd name="T24" fmla="*/ 116 w 389"/>
                <a:gd name="T25" fmla="*/ 302 h 467"/>
                <a:gd name="T26" fmla="*/ 82 w 389"/>
                <a:gd name="T27" fmla="*/ 360 h 467"/>
                <a:gd name="T28" fmla="*/ 4 w 389"/>
                <a:gd name="T29" fmla="*/ 449 h 467"/>
                <a:gd name="T30" fmla="*/ 18 w 389"/>
                <a:gd name="T31" fmla="*/ 459 h 467"/>
                <a:gd name="T32" fmla="*/ 35 w 389"/>
                <a:gd name="T33" fmla="*/ 410 h 467"/>
                <a:gd name="T34" fmla="*/ 99 w 389"/>
                <a:gd name="T35" fmla="*/ 439 h 467"/>
                <a:gd name="T36" fmla="*/ 133 w 389"/>
                <a:gd name="T37" fmla="*/ 380 h 467"/>
                <a:gd name="T38" fmla="*/ 219 w 389"/>
                <a:gd name="T39" fmla="*/ 398 h 467"/>
                <a:gd name="T40" fmla="*/ 235 w 389"/>
                <a:gd name="T41" fmla="*/ 348 h 467"/>
                <a:gd name="T42" fmla="*/ 204 w 389"/>
                <a:gd name="T43" fmla="*/ 423 h 467"/>
                <a:gd name="T44" fmla="*/ 192 w 389"/>
                <a:gd name="T45" fmla="*/ 459 h 467"/>
                <a:gd name="T46" fmla="*/ 215 w 389"/>
                <a:gd name="T47" fmla="*/ 438 h 467"/>
                <a:gd name="T48" fmla="*/ 230 w 389"/>
                <a:gd name="T49" fmla="*/ 459 h 467"/>
                <a:gd name="T50" fmla="*/ 251 w 389"/>
                <a:gd name="T51" fmla="*/ 366 h 467"/>
                <a:gd name="T52" fmla="*/ 268 w 389"/>
                <a:gd name="T53" fmla="*/ 362 h 467"/>
                <a:gd name="T54" fmla="*/ 246 w 389"/>
                <a:gd name="T55" fmla="*/ 459 h 467"/>
                <a:gd name="T56" fmla="*/ 268 w 389"/>
                <a:gd name="T57" fmla="*/ 430 h 467"/>
                <a:gd name="T58" fmla="*/ 286 w 389"/>
                <a:gd name="T59" fmla="*/ 349 h 467"/>
                <a:gd name="T60" fmla="*/ 318 w 389"/>
                <a:gd name="T61" fmla="*/ 388 h 467"/>
                <a:gd name="T62" fmla="*/ 389 w 389"/>
                <a:gd name="T63" fmla="*/ 425 h 467"/>
                <a:gd name="T64" fmla="*/ 364 w 389"/>
                <a:gd name="T65" fmla="*/ 419 h 467"/>
                <a:gd name="T66" fmla="*/ 334 w 389"/>
                <a:gd name="T67" fmla="*/ 382 h 467"/>
                <a:gd name="T68" fmla="*/ 389 w 389"/>
                <a:gd name="T69" fmla="*/ 373 h 467"/>
                <a:gd name="T70" fmla="*/ 308 w 389"/>
                <a:gd name="T71" fmla="*/ 334 h 467"/>
                <a:gd name="T72" fmla="*/ 389 w 389"/>
                <a:gd name="T73" fmla="*/ 361 h 467"/>
                <a:gd name="T74" fmla="*/ 292 w 389"/>
                <a:gd name="T75" fmla="*/ 283 h 467"/>
                <a:gd name="T76" fmla="*/ 331 w 389"/>
                <a:gd name="T77" fmla="*/ 314 h 467"/>
                <a:gd name="T78" fmla="*/ 389 w 389"/>
                <a:gd name="T79" fmla="*/ 306 h 467"/>
                <a:gd name="T80" fmla="*/ 340 w 389"/>
                <a:gd name="T81" fmla="*/ 273 h 467"/>
                <a:gd name="T82" fmla="*/ 389 w 389"/>
                <a:gd name="T83" fmla="*/ 242 h 467"/>
                <a:gd name="T84" fmla="*/ 367 w 389"/>
                <a:gd name="T85" fmla="*/ 149 h 467"/>
                <a:gd name="T86" fmla="*/ 347 w 389"/>
                <a:gd name="T87" fmla="*/ 94 h 467"/>
                <a:gd name="T88" fmla="*/ 342 w 389"/>
                <a:gd name="T89" fmla="*/ 89 h 467"/>
                <a:gd name="T90" fmla="*/ 282 w 389"/>
                <a:gd name="T91" fmla="*/ 38 h 467"/>
                <a:gd name="T92" fmla="*/ 389 w 389"/>
                <a:gd name="T93" fmla="*/ 86 h 467"/>
                <a:gd name="T94" fmla="*/ 348 w 389"/>
                <a:gd name="T95" fmla="*/ 30 h 467"/>
                <a:gd name="T96" fmla="*/ 389 w 389"/>
                <a:gd name="T97" fmla="*/ 28 h 467"/>
                <a:gd name="T98" fmla="*/ 134 w 389"/>
                <a:gd name="T99" fmla="*/ 314 h 467"/>
                <a:gd name="T100" fmla="*/ 148 w 389"/>
                <a:gd name="T101" fmla="*/ 359 h 467"/>
                <a:gd name="T102" fmla="*/ 148 w 389"/>
                <a:gd name="T103" fmla="*/ 359 h 467"/>
                <a:gd name="T104" fmla="*/ 176 w 389"/>
                <a:gd name="T105" fmla="*/ 333 h 467"/>
                <a:gd name="T106" fmla="*/ 177 w 389"/>
                <a:gd name="T107" fmla="*/ 321 h 467"/>
                <a:gd name="T108" fmla="*/ 202 w 389"/>
                <a:gd name="T109" fmla="*/ 281 h 467"/>
                <a:gd name="T110" fmla="*/ 177 w 389"/>
                <a:gd name="T111" fmla="*/ 321 h 467"/>
                <a:gd name="T112" fmla="*/ 200 w 389"/>
                <a:gd name="T113" fmla="*/ 362 h 467"/>
                <a:gd name="T114" fmla="*/ 199 w 389"/>
                <a:gd name="T115" fmla="*/ 334 h 467"/>
                <a:gd name="T116" fmla="*/ 208 w 389"/>
                <a:gd name="T117" fmla="*/ 339 h 467"/>
                <a:gd name="T118" fmla="*/ 333 w 389"/>
                <a:gd name="T119" fmla="*/ 29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9" h="467">
                  <a:moveTo>
                    <a:pt x="389" y="28"/>
                  </a:moveTo>
                  <a:cubicBezTo>
                    <a:pt x="386" y="28"/>
                    <a:pt x="383" y="27"/>
                    <a:pt x="380" y="26"/>
                  </a:cubicBezTo>
                  <a:cubicBezTo>
                    <a:pt x="352" y="17"/>
                    <a:pt x="324" y="9"/>
                    <a:pt x="297" y="0"/>
                  </a:cubicBezTo>
                  <a:cubicBezTo>
                    <a:pt x="289" y="4"/>
                    <a:pt x="281" y="8"/>
                    <a:pt x="274" y="12"/>
                  </a:cubicBezTo>
                  <a:cubicBezTo>
                    <a:pt x="276" y="12"/>
                    <a:pt x="279" y="13"/>
                    <a:pt x="282" y="13"/>
                  </a:cubicBezTo>
                  <a:cubicBezTo>
                    <a:pt x="277" y="18"/>
                    <a:pt x="268" y="20"/>
                    <a:pt x="258" y="20"/>
                  </a:cubicBezTo>
                  <a:cubicBezTo>
                    <a:pt x="253" y="23"/>
                    <a:pt x="248" y="26"/>
                    <a:pt x="242" y="29"/>
                  </a:cubicBezTo>
                  <a:cubicBezTo>
                    <a:pt x="248" y="28"/>
                    <a:pt x="255" y="31"/>
                    <a:pt x="252" y="35"/>
                  </a:cubicBezTo>
                  <a:cubicBezTo>
                    <a:pt x="246" y="41"/>
                    <a:pt x="241" y="33"/>
                    <a:pt x="238" y="32"/>
                  </a:cubicBezTo>
                  <a:cubicBezTo>
                    <a:pt x="238" y="32"/>
                    <a:pt x="238" y="31"/>
                    <a:pt x="238" y="31"/>
                  </a:cubicBezTo>
                  <a:cubicBezTo>
                    <a:pt x="213" y="44"/>
                    <a:pt x="188" y="57"/>
                    <a:pt x="163" y="69"/>
                  </a:cubicBezTo>
                  <a:cubicBezTo>
                    <a:pt x="164" y="69"/>
                    <a:pt x="165" y="69"/>
                    <a:pt x="166" y="69"/>
                  </a:cubicBezTo>
                  <a:cubicBezTo>
                    <a:pt x="182" y="69"/>
                    <a:pt x="177" y="62"/>
                    <a:pt x="189" y="61"/>
                  </a:cubicBezTo>
                  <a:cubicBezTo>
                    <a:pt x="196" y="61"/>
                    <a:pt x="210" y="67"/>
                    <a:pt x="214" y="60"/>
                  </a:cubicBezTo>
                  <a:cubicBezTo>
                    <a:pt x="220" y="61"/>
                    <a:pt x="225" y="64"/>
                    <a:pt x="229" y="68"/>
                  </a:cubicBezTo>
                  <a:cubicBezTo>
                    <a:pt x="245" y="65"/>
                    <a:pt x="222" y="55"/>
                    <a:pt x="249" y="60"/>
                  </a:cubicBezTo>
                  <a:cubicBezTo>
                    <a:pt x="264" y="63"/>
                    <a:pt x="280" y="68"/>
                    <a:pt x="293" y="76"/>
                  </a:cubicBezTo>
                  <a:cubicBezTo>
                    <a:pt x="308" y="85"/>
                    <a:pt x="309" y="95"/>
                    <a:pt x="320" y="106"/>
                  </a:cubicBezTo>
                  <a:cubicBezTo>
                    <a:pt x="325" y="112"/>
                    <a:pt x="332" y="119"/>
                    <a:pt x="327" y="128"/>
                  </a:cubicBezTo>
                  <a:cubicBezTo>
                    <a:pt x="319" y="143"/>
                    <a:pt x="293" y="123"/>
                    <a:pt x="293" y="147"/>
                  </a:cubicBezTo>
                  <a:cubicBezTo>
                    <a:pt x="293" y="160"/>
                    <a:pt x="311" y="164"/>
                    <a:pt x="322" y="173"/>
                  </a:cubicBezTo>
                  <a:cubicBezTo>
                    <a:pt x="339" y="187"/>
                    <a:pt x="348" y="199"/>
                    <a:pt x="346" y="222"/>
                  </a:cubicBezTo>
                  <a:cubicBezTo>
                    <a:pt x="345" y="236"/>
                    <a:pt x="340" y="248"/>
                    <a:pt x="332" y="259"/>
                  </a:cubicBezTo>
                  <a:cubicBezTo>
                    <a:pt x="325" y="269"/>
                    <a:pt x="297" y="267"/>
                    <a:pt x="299" y="282"/>
                  </a:cubicBezTo>
                  <a:cubicBezTo>
                    <a:pt x="291" y="232"/>
                    <a:pt x="168" y="266"/>
                    <a:pt x="144" y="287"/>
                  </a:cubicBezTo>
                  <a:cubicBezTo>
                    <a:pt x="135" y="294"/>
                    <a:pt x="122" y="293"/>
                    <a:pt x="116" y="302"/>
                  </a:cubicBezTo>
                  <a:cubicBezTo>
                    <a:pt x="107" y="316"/>
                    <a:pt x="108" y="327"/>
                    <a:pt x="89" y="326"/>
                  </a:cubicBezTo>
                  <a:cubicBezTo>
                    <a:pt x="81" y="334"/>
                    <a:pt x="86" y="349"/>
                    <a:pt x="82" y="360"/>
                  </a:cubicBezTo>
                  <a:cubicBezTo>
                    <a:pt x="76" y="376"/>
                    <a:pt x="67" y="389"/>
                    <a:pt x="72" y="407"/>
                  </a:cubicBezTo>
                  <a:cubicBezTo>
                    <a:pt x="34" y="372"/>
                    <a:pt x="0" y="409"/>
                    <a:pt x="4" y="449"/>
                  </a:cubicBezTo>
                  <a:cubicBezTo>
                    <a:pt x="5" y="452"/>
                    <a:pt x="5" y="456"/>
                    <a:pt x="6" y="459"/>
                  </a:cubicBezTo>
                  <a:cubicBezTo>
                    <a:pt x="18" y="459"/>
                    <a:pt x="18" y="459"/>
                    <a:pt x="18" y="459"/>
                  </a:cubicBezTo>
                  <a:cubicBezTo>
                    <a:pt x="17" y="455"/>
                    <a:pt x="16" y="451"/>
                    <a:pt x="16" y="446"/>
                  </a:cubicBezTo>
                  <a:cubicBezTo>
                    <a:pt x="15" y="435"/>
                    <a:pt x="21" y="413"/>
                    <a:pt x="35" y="410"/>
                  </a:cubicBezTo>
                  <a:cubicBezTo>
                    <a:pt x="60" y="406"/>
                    <a:pt x="63" y="427"/>
                    <a:pt x="71" y="442"/>
                  </a:cubicBezTo>
                  <a:cubicBezTo>
                    <a:pt x="79" y="457"/>
                    <a:pt x="90" y="446"/>
                    <a:pt x="99" y="439"/>
                  </a:cubicBezTo>
                  <a:cubicBezTo>
                    <a:pt x="91" y="432"/>
                    <a:pt x="91" y="405"/>
                    <a:pt x="100" y="399"/>
                  </a:cubicBezTo>
                  <a:cubicBezTo>
                    <a:pt x="112" y="389"/>
                    <a:pt x="116" y="384"/>
                    <a:pt x="133" y="380"/>
                  </a:cubicBezTo>
                  <a:cubicBezTo>
                    <a:pt x="151" y="376"/>
                    <a:pt x="154" y="393"/>
                    <a:pt x="169" y="391"/>
                  </a:cubicBezTo>
                  <a:cubicBezTo>
                    <a:pt x="169" y="411"/>
                    <a:pt x="211" y="419"/>
                    <a:pt x="219" y="398"/>
                  </a:cubicBezTo>
                  <a:cubicBezTo>
                    <a:pt x="215" y="359"/>
                    <a:pt x="230" y="315"/>
                    <a:pt x="259" y="288"/>
                  </a:cubicBezTo>
                  <a:cubicBezTo>
                    <a:pt x="266" y="313"/>
                    <a:pt x="241" y="327"/>
                    <a:pt x="235" y="348"/>
                  </a:cubicBezTo>
                  <a:cubicBezTo>
                    <a:pt x="231" y="363"/>
                    <a:pt x="224" y="364"/>
                    <a:pt x="225" y="379"/>
                  </a:cubicBezTo>
                  <a:cubicBezTo>
                    <a:pt x="226" y="400"/>
                    <a:pt x="224" y="417"/>
                    <a:pt x="204" y="423"/>
                  </a:cubicBezTo>
                  <a:cubicBezTo>
                    <a:pt x="183" y="430"/>
                    <a:pt x="193" y="437"/>
                    <a:pt x="192" y="455"/>
                  </a:cubicBezTo>
                  <a:cubicBezTo>
                    <a:pt x="192" y="456"/>
                    <a:pt x="192" y="458"/>
                    <a:pt x="192" y="459"/>
                  </a:cubicBezTo>
                  <a:cubicBezTo>
                    <a:pt x="204" y="459"/>
                    <a:pt x="204" y="459"/>
                    <a:pt x="204" y="459"/>
                  </a:cubicBezTo>
                  <a:cubicBezTo>
                    <a:pt x="206" y="451"/>
                    <a:pt x="209" y="444"/>
                    <a:pt x="215" y="438"/>
                  </a:cubicBezTo>
                  <a:cubicBezTo>
                    <a:pt x="215" y="445"/>
                    <a:pt x="215" y="452"/>
                    <a:pt x="215" y="459"/>
                  </a:cubicBezTo>
                  <a:cubicBezTo>
                    <a:pt x="230" y="459"/>
                    <a:pt x="230" y="459"/>
                    <a:pt x="230" y="459"/>
                  </a:cubicBezTo>
                  <a:cubicBezTo>
                    <a:pt x="228" y="438"/>
                    <a:pt x="229" y="416"/>
                    <a:pt x="239" y="401"/>
                  </a:cubicBezTo>
                  <a:cubicBezTo>
                    <a:pt x="244" y="393"/>
                    <a:pt x="247" y="376"/>
                    <a:pt x="251" y="366"/>
                  </a:cubicBezTo>
                  <a:cubicBezTo>
                    <a:pt x="257" y="351"/>
                    <a:pt x="257" y="340"/>
                    <a:pt x="269" y="326"/>
                  </a:cubicBezTo>
                  <a:cubicBezTo>
                    <a:pt x="288" y="336"/>
                    <a:pt x="275" y="349"/>
                    <a:pt x="268" y="362"/>
                  </a:cubicBezTo>
                  <a:cubicBezTo>
                    <a:pt x="259" y="380"/>
                    <a:pt x="253" y="400"/>
                    <a:pt x="250" y="420"/>
                  </a:cubicBezTo>
                  <a:cubicBezTo>
                    <a:pt x="248" y="433"/>
                    <a:pt x="246" y="446"/>
                    <a:pt x="246" y="459"/>
                  </a:cubicBezTo>
                  <a:cubicBezTo>
                    <a:pt x="266" y="459"/>
                    <a:pt x="266" y="459"/>
                    <a:pt x="266" y="459"/>
                  </a:cubicBezTo>
                  <a:cubicBezTo>
                    <a:pt x="267" y="449"/>
                    <a:pt x="267" y="440"/>
                    <a:pt x="268" y="430"/>
                  </a:cubicBezTo>
                  <a:cubicBezTo>
                    <a:pt x="269" y="415"/>
                    <a:pt x="271" y="401"/>
                    <a:pt x="274" y="386"/>
                  </a:cubicBezTo>
                  <a:cubicBezTo>
                    <a:pt x="277" y="374"/>
                    <a:pt x="287" y="361"/>
                    <a:pt x="286" y="349"/>
                  </a:cubicBezTo>
                  <a:cubicBezTo>
                    <a:pt x="291" y="354"/>
                    <a:pt x="297" y="359"/>
                    <a:pt x="302" y="365"/>
                  </a:cubicBezTo>
                  <a:cubicBezTo>
                    <a:pt x="317" y="378"/>
                    <a:pt x="319" y="368"/>
                    <a:pt x="318" y="388"/>
                  </a:cubicBezTo>
                  <a:cubicBezTo>
                    <a:pt x="318" y="405"/>
                    <a:pt x="321" y="425"/>
                    <a:pt x="332" y="437"/>
                  </a:cubicBezTo>
                  <a:cubicBezTo>
                    <a:pt x="358" y="467"/>
                    <a:pt x="371" y="443"/>
                    <a:pt x="389" y="425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0" y="404"/>
                    <a:pt x="370" y="405"/>
                    <a:pt x="364" y="419"/>
                  </a:cubicBezTo>
                  <a:cubicBezTo>
                    <a:pt x="354" y="443"/>
                    <a:pt x="338" y="429"/>
                    <a:pt x="329" y="413"/>
                  </a:cubicBezTo>
                  <a:cubicBezTo>
                    <a:pt x="329" y="403"/>
                    <a:pt x="330" y="392"/>
                    <a:pt x="334" y="382"/>
                  </a:cubicBezTo>
                  <a:cubicBezTo>
                    <a:pt x="351" y="390"/>
                    <a:pt x="370" y="390"/>
                    <a:pt x="389" y="392"/>
                  </a:cubicBezTo>
                  <a:cubicBezTo>
                    <a:pt x="389" y="373"/>
                    <a:pt x="389" y="373"/>
                    <a:pt x="389" y="373"/>
                  </a:cubicBezTo>
                  <a:cubicBezTo>
                    <a:pt x="334" y="379"/>
                    <a:pt x="282" y="337"/>
                    <a:pt x="273" y="281"/>
                  </a:cubicBezTo>
                  <a:cubicBezTo>
                    <a:pt x="287" y="281"/>
                    <a:pt x="300" y="321"/>
                    <a:pt x="308" y="334"/>
                  </a:cubicBezTo>
                  <a:cubicBezTo>
                    <a:pt x="322" y="356"/>
                    <a:pt x="360" y="361"/>
                    <a:pt x="384" y="362"/>
                  </a:cubicBezTo>
                  <a:cubicBezTo>
                    <a:pt x="386" y="362"/>
                    <a:pt x="387" y="361"/>
                    <a:pt x="389" y="361"/>
                  </a:cubicBezTo>
                  <a:cubicBezTo>
                    <a:pt x="389" y="347"/>
                    <a:pt x="389" y="347"/>
                    <a:pt x="389" y="347"/>
                  </a:cubicBezTo>
                  <a:cubicBezTo>
                    <a:pt x="350" y="350"/>
                    <a:pt x="311" y="331"/>
                    <a:pt x="292" y="283"/>
                  </a:cubicBezTo>
                  <a:cubicBezTo>
                    <a:pt x="303" y="286"/>
                    <a:pt x="308" y="286"/>
                    <a:pt x="314" y="293"/>
                  </a:cubicBezTo>
                  <a:cubicBezTo>
                    <a:pt x="319" y="299"/>
                    <a:pt x="326" y="309"/>
                    <a:pt x="331" y="314"/>
                  </a:cubicBezTo>
                  <a:cubicBezTo>
                    <a:pt x="342" y="325"/>
                    <a:pt x="368" y="334"/>
                    <a:pt x="389" y="335"/>
                  </a:cubicBezTo>
                  <a:cubicBezTo>
                    <a:pt x="389" y="306"/>
                    <a:pt x="389" y="306"/>
                    <a:pt x="389" y="306"/>
                  </a:cubicBezTo>
                  <a:cubicBezTo>
                    <a:pt x="375" y="308"/>
                    <a:pt x="360" y="306"/>
                    <a:pt x="349" y="300"/>
                  </a:cubicBezTo>
                  <a:cubicBezTo>
                    <a:pt x="339" y="295"/>
                    <a:pt x="338" y="284"/>
                    <a:pt x="340" y="273"/>
                  </a:cubicBezTo>
                  <a:cubicBezTo>
                    <a:pt x="344" y="255"/>
                    <a:pt x="349" y="259"/>
                    <a:pt x="357" y="266"/>
                  </a:cubicBezTo>
                  <a:cubicBezTo>
                    <a:pt x="370" y="261"/>
                    <a:pt x="381" y="253"/>
                    <a:pt x="389" y="242"/>
                  </a:cubicBezTo>
                  <a:cubicBezTo>
                    <a:pt x="389" y="170"/>
                    <a:pt x="389" y="170"/>
                    <a:pt x="389" y="170"/>
                  </a:cubicBezTo>
                  <a:cubicBezTo>
                    <a:pt x="382" y="162"/>
                    <a:pt x="374" y="156"/>
                    <a:pt x="367" y="149"/>
                  </a:cubicBezTo>
                  <a:cubicBezTo>
                    <a:pt x="362" y="143"/>
                    <a:pt x="351" y="139"/>
                    <a:pt x="349" y="131"/>
                  </a:cubicBezTo>
                  <a:cubicBezTo>
                    <a:pt x="346" y="118"/>
                    <a:pt x="352" y="107"/>
                    <a:pt x="347" y="94"/>
                  </a:cubicBezTo>
                  <a:cubicBezTo>
                    <a:pt x="356" y="96"/>
                    <a:pt x="361" y="104"/>
                    <a:pt x="371" y="103"/>
                  </a:cubicBezTo>
                  <a:cubicBezTo>
                    <a:pt x="365" y="94"/>
                    <a:pt x="353" y="87"/>
                    <a:pt x="342" y="89"/>
                  </a:cubicBezTo>
                  <a:cubicBezTo>
                    <a:pt x="334" y="76"/>
                    <a:pt x="322" y="66"/>
                    <a:pt x="310" y="57"/>
                  </a:cubicBezTo>
                  <a:cubicBezTo>
                    <a:pt x="301" y="51"/>
                    <a:pt x="291" y="45"/>
                    <a:pt x="282" y="38"/>
                  </a:cubicBezTo>
                  <a:cubicBezTo>
                    <a:pt x="275" y="37"/>
                    <a:pt x="260" y="43"/>
                    <a:pt x="259" y="31"/>
                  </a:cubicBezTo>
                  <a:cubicBezTo>
                    <a:pt x="301" y="38"/>
                    <a:pt x="356" y="58"/>
                    <a:pt x="389" y="86"/>
                  </a:cubicBezTo>
                  <a:cubicBezTo>
                    <a:pt x="389" y="67"/>
                    <a:pt x="389" y="67"/>
                    <a:pt x="389" y="67"/>
                  </a:cubicBezTo>
                  <a:cubicBezTo>
                    <a:pt x="373" y="56"/>
                    <a:pt x="346" y="45"/>
                    <a:pt x="348" y="30"/>
                  </a:cubicBezTo>
                  <a:cubicBezTo>
                    <a:pt x="359" y="33"/>
                    <a:pt x="374" y="39"/>
                    <a:pt x="389" y="48"/>
                  </a:cubicBezTo>
                  <a:lnTo>
                    <a:pt x="389" y="28"/>
                  </a:lnTo>
                  <a:close/>
                  <a:moveTo>
                    <a:pt x="118" y="359"/>
                  </a:moveTo>
                  <a:cubicBezTo>
                    <a:pt x="117" y="343"/>
                    <a:pt x="122" y="321"/>
                    <a:pt x="134" y="314"/>
                  </a:cubicBezTo>
                  <a:cubicBezTo>
                    <a:pt x="127" y="327"/>
                    <a:pt x="135" y="356"/>
                    <a:pt x="118" y="359"/>
                  </a:cubicBezTo>
                  <a:close/>
                  <a:moveTo>
                    <a:pt x="148" y="359"/>
                  </a:moveTo>
                  <a:cubicBezTo>
                    <a:pt x="134" y="355"/>
                    <a:pt x="156" y="301"/>
                    <a:pt x="164" y="294"/>
                  </a:cubicBezTo>
                  <a:cubicBezTo>
                    <a:pt x="163" y="316"/>
                    <a:pt x="153" y="337"/>
                    <a:pt x="148" y="359"/>
                  </a:cubicBezTo>
                  <a:close/>
                  <a:moveTo>
                    <a:pt x="174" y="372"/>
                  </a:moveTo>
                  <a:cubicBezTo>
                    <a:pt x="163" y="367"/>
                    <a:pt x="169" y="343"/>
                    <a:pt x="176" y="333"/>
                  </a:cubicBezTo>
                  <a:cubicBezTo>
                    <a:pt x="184" y="345"/>
                    <a:pt x="172" y="359"/>
                    <a:pt x="174" y="372"/>
                  </a:cubicBezTo>
                  <a:close/>
                  <a:moveTo>
                    <a:pt x="177" y="321"/>
                  </a:moveTo>
                  <a:cubicBezTo>
                    <a:pt x="182" y="313"/>
                    <a:pt x="181" y="297"/>
                    <a:pt x="193" y="295"/>
                  </a:cubicBezTo>
                  <a:cubicBezTo>
                    <a:pt x="190" y="288"/>
                    <a:pt x="193" y="279"/>
                    <a:pt x="202" y="281"/>
                  </a:cubicBezTo>
                  <a:cubicBezTo>
                    <a:pt x="197" y="296"/>
                    <a:pt x="190" y="311"/>
                    <a:pt x="182" y="326"/>
                  </a:cubicBezTo>
                  <a:cubicBezTo>
                    <a:pt x="180" y="325"/>
                    <a:pt x="179" y="323"/>
                    <a:pt x="177" y="321"/>
                  </a:cubicBezTo>
                  <a:close/>
                  <a:moveTo>
                    <a:pt x="208" y="339"/>
                  </a:moveTo>
                  <a:cubicBezTo>
                    <a:pt x="207" y="350"/>
                    <a:pt x="202" y="353"/>
                    <a:pt x="200" y="362"/>
                  </a:cubicBezTo>
                  <a:cubicBezTo>
                    <a:pt x="199" y="373"/>
                    <a:pt x="204" y="386"/>
                    <a:pt x="196" y="395"/>
                  </a:cubicBezTo>
                  <a:cubicBezTo>
                    <a:pt x="185" y="397"/>
                    <a:pt x="197" y="341"/>
                    <a:pt x="199" y="334"/>
                  </a:cubicBezTo>
                  <a:cubicBezTo>
                    <a:pt x="203" y="322"/>
                    <a:pt x="224" y="273"/>
                    <a:pt x="238" y="278"/>
                  </a:cubicBezTo>
                  <a:cubicBezTo>
                    <a:pt x="232" y="300"/>
                    <a:pt x="209" y="314"/>
                    <a:pt x="208" y="339"/>
                  </a:cubicBezTo>
                  <a:close/>
                  <a:moveTo>
                    <a:pt x="287" y="15"/>
                  </a:moveTo>
                  <a:cubicBezTo>
                    <a:pt x="303" y="13"/>
                    <a:pt x="325" y="18"/>
                    <a:pt x="333" y="29"/>
                  </a:cubicBezTo>
                  <a:cubicBezTo>
                    <a:pt x="315" y="29"/>
                    <a:pt x="295" y="29"/>
                    <a:pt x="28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2" name="Полилиния 202"/>
            <p:cNvSpPr>
              <a:spLocks noEditPoints="1"/>
            </p:cNvSpPr>
            <p:nvPr/>
          </p:nvSpPr>
          <p:spPr bwMode="auto">
            <a:xfrm>
              <a:off x="9066213" y="6475413"/>
              <a:ext cx="1430338" cy="396875"/>
            </a:xfrm>
            <a:custGeom>
              <a:avLst/>
              <a:gdLst>
                <a:gd name="T0" fmla="*/ 418 w 451"/>
                <a:gd name="T1" fmla="*/ 80 h 125"/>
                <a:gd name="T2" fmla="*/ 352 w 451"/>
                <a:gd name="T3" fmla="*/ 69 h 125"/>
                <a:gd name="T4" fmla="*/ 303 w 451"/>
                <a:gd name="T5" fmla="*/ 34 h 125"/>
                <a:gd name="T6" fmla="*/ 234 w 451"/>
                <a:gd name="T7" fmla="*/ 29 h 125"/>
                <a:gd name="T8" fmla="*/ 173 w 451"/>
                <a:gd name="T9" fmla="*/ 5 h 125"/>
                <a:gd name="T10" fmla="*/ 106 w 451"/>
                <a:gd name="T11" fmla="*/ 27 h 125"/>
                <a:gd name="T12" fmla="*/ 43 w 451"/>
                <a:gd name="T13" fmla="*/ 29 h 125"/>
                <a:gd name="T14" fmla="*/ 38 w 451"/>
                <a:gd name="T15" fmla="*/ 121 h 125"/>
                <a:gd name="T16" fmla="*/ 94 w 451"/>
                <a:gd name="T17" fmla="*/ 121 h 125"/>
                <a:gd name="T18" fmla="*/ 116 w 451"/>
                <a:gd name="T19" fmla="*/ 112 h 125"/>
                <a:gd name="T20" fmla="*/ 128 w 451"/>
                <a:gd name="T21" fmla="*/ 121 h 125"/>
                <a:gd name="T22" fmla="*/ 150 w 451"/>
                <a:gd name="T23" fmla="*/ 121 h 125"/>
                <a:gd name="T24" fmla="*/ 117 w 451"/>
                <a:gd name="T25" fmla="*/ 90 h 125"/>
                <a:gd name="T26" fmla="*/ 161 w 451"/>
                <a:gd name="T27" fmla="*/ 102 h 125"/>
                <a:gd name="T28" fmla="*/ 113 w 451"/>
                <a:gd name="T29" fmla="*/ 57 h 125"/>
                <a:gd name="T30" fmla="*/ 149 w 451"/>
                <a:gd name="T31" fmla="*/ 23 h 125"/>
                <a:gd name="T32" fmla="*/ 200 w 451"/>
                <a:gd name="T33" fmla="*/ 34 h 125"/>
                <a:gd name="T34" fmla="*/ 188 w 451"/>
                <a:gd name="T35" fmla="*/ 112 h 125"/>
                <a:gd name="T36" fmla="*/ 175 w 451"/>
                <a:gd name="T37" fmla="*/ 121 h 125"/>
                <a:gd name="T38" fmla="*/ 223 w 451"/>
                <a:gd name="T39" fmla="*/ 121 h 125"/>
                <a:gd name="T40" fmla="*/ 214 w 451"/>
                <a:gd name="T41" fmla="*/ 115 h 125"/>
                <a:gd name="T42" fmla="*/ 211 w 451"/>
                <a:gd name="T43" fmla="*/ 77 h 125"/>
                <a:gd name="T44" fmla="*/ 236 w 451"/>
                <a:gd name="T45" fmla="*/ 51 h 125"/>
                <a:gd name="T46" fmla="*/ 258 w 451"/>
                <a:gd name="T47" fmla="*/ 44 h 125"/>
                <a:gd name="T48" fmla="*/ 252 w 451"/>
                <a:gd name="T49" fmla="*/ 52 h 125"/>
                <a:gd name="T50" fmla="*/ 300 w 451"/>
                <a:gd name="T51" fmla="*/ 67 h 125"/>
                <a:gd name="T52" fmla="*/ 288 w 451"/>
                <a:gd name="T53" fmla="*/ 51 h 125"/>
                <a:gd name="T54" fmla="*/ 307 w 451"/>
                <a:gd name="T55" fmla="*/ 100 h 125"/>
                <a:gd name="T56" fmla="*/ 305 w 451"/>
                <a:gd name="T57" fmla="*/ 121 h 125"/>
                <a:gd name="T58" fmla="*/ 325 w 451"/>
                <a:gd name="T59" fmla="*/ 121 h 125"/>
                <a:gd name="T60" fmla="*/ 335 w 451"/>
                <a:gd name="T61" fmla="*/ 106 h 125"/>
                <a:gd name="T62" fmla="*/ 413 w 451"/>
                <a:gd name="T63" fmla="*/ 97 h 125"/>
                <a:gd name="T64" fmla="*/ 437 w 451"/>
                <a:gd name="T65" fmla="*/ 121 h 125"/>
                <a:gd name="T66" fmla="*/ 451 w 451"/>
                <a:gd name="T67" fmla="*/ 121 h 125"/>
                <a:gd name="T68" fmla="*/ 418 w 451"/>
                <a:gd name="T69" fmla="*/ 80 h 125"/>
                <a:gd name="T70" fmla="*/ 48 w 451"/>
                <a:gd name="T71" fmla="*/ 116 h 125"/>
                <a:gd name="T72" fmla="*/ 78 w 451"/>
                <a:gd name="T73" fmla="*/ 104 h 125"/>
                <a:gd name="T74" fmla="*/ 36 w 451"/>
                <a:gd name="T75" fmla="*/ 102 h 125"/>
                <a:gd name="T76" fmla="*/ 71 w 451"/>
                <a:gd name="T77" fmla="*/ 89 h 125"/>
                <a:gd name="T78" fmla="*/ 26 w 451"/>
                <a:gd name="T79" fmla="*/ 91 h 125"/>
                <a:gd name="T80" fmla="*/ 35 w 451"/>
                <a:gd name="T81" fmla="*/ 49 h 125"/>
                <a:gd name="T82" fmla="*/ 76 w 451"/>
                <a:gd name="T83" fmla="*/ 51 h 125"/>
                <a:gd name="T84" fmla="*/ 65 w 451"/>
                <a:gd name="T85" fmla="*/ 36 h 125"/>
                <a:gd name="T86" fmla="*/ 100 w 451"/>
                <a:gd name="T87" fmla="*/ 75 h 125"/>
                <a:gd name="T88" fmla="*/ 103 w 451"/>
                <a:gd name="T89" fmla="*/ 109 h 125"/>
                <a:gd name="T90" fmla="*/ 48 w 451"/>
                <a:gd name="T91" fmla="*/ 116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51" h="125">
                  <a:moveTo>
                    <a:pt x="418" y="80"/>
                  </a:moveTo>
                  <a:cubicBezTo>
                    <a:pt x="399" y="68"/>
                    <a:pt x="375" y="64"/>
                    <a:pt x="352" y="69"/>
                  </a:cubicBezTo>
                  <a:cubicBezTo>
                    <a:pt x="337" y="73"/>
                    <a:pt x="321" y="43"/>
                    <a:pt x="303" y="34"/>
                  </a:cubicBezTo>
                  <a:cubicBezTo>
                    <a:pt x="282" y="24"/>
                    <a:pt x="257" y="21"/>
                    <a:pt x="234" y="29"/>
                  </a:cubicBezTo>
                  <a:cubicBezTo>
                    <a:pt x="218" y="35"/>
                    <a:pt x="194" y="8"/>
                    <a:pt x="173" y="5"/>
                  </a:cubicBezTo>
                  <a:cubicBezTo>
                    <a:pt x="145" y="0"/>
                    <a:pt x="126" y="10"/>
                    <a:pt x="106" y="27"/>
                  </a:cubicBezTo>
                  <a:cubicBezTo>
                    <a:pt x="86" y="20"/>
                    <a:pt x="62" y="19"/>
                    <a:pt x="43" y="29"/>
                  </a:cubicBezTo>
                  <a:cubicBezTo>
                    <a:pt x="0" y="50"/>
                    <a:pt x="5" y="99"/>
                    <a:pt x="38" y="121"/>
                  </a:cubicBezTo>
                  <a:cubicBezTo>
                    <a:pt x="94" y="121"/>
                    <a:pt x="94" y="121"/>
                    <a:pt x="94" y="121"/>
                  </a:cubicBezTo>
                  <a:cubicBezTo>
                    <a:pt x="101" y="112"/>
                    <a:pt x="106" y="104"/>
                    <a:pt x="116" y="112"/>
                  </a:cubicBezTo>
                  <a:cubicBezTo>
                    <a:pt x="120" y="115"/>
                    <a:pt x="124" y="118"/>
                    <a:pt x="128" y="121"/>
                  </a:cubicBezTo>
                  <a:cubicBezTo>
                    <a:pt x="150" y="121"/>
                    <a:pt x="150" y="121"/>
                    <a:pt x="150" y="121"/>
                  </a:cubicBezTo>
                  <a:cubicBezTo>
                    <a:pt x="133" y="117"/>
                    <a:pt x="118" y="105"/>
                    <a:pt x="117" y="90"/>
                  </a:cubicBezTo>
                  <a:cubicBezTo>
                    <a:pt x="131" y="98"/>
                    <a:pt x="144" y="110"/>
                    <a:pt x="161" y="102"/>
                  </a:cubicBezTo>
                  <a:cubicBezTo>
                    <a:pt x="139" y="91"/>
                    <a:pt x="108" y="84"/>
                    <a:pt x="113" y="57"/>
                  </a:cubicBezTo>
                  <a:cubicBezTo>
                    <a:pt x="116" y="38"/>
                    <a:pt x="132" y="27"/>
                    <a:pt x="149" y="23"/>
                  </a:cubicBezTo>
                  <a:cubicBezTo>
                    <a:pt x="166" y="19"/>
                    <a:pt x="187" y="22"/>
                    <a:pt x="200" y="34"/>
                  </a:cubicBezTo>
                  <a:cubicBezTo>
                    <a:pt x="214" y="48"/>
                    <a:pt x="187" y="89"/>
                    <a:pt x="188" y="112"/>
                  </a:cubicBezTo>
                  <a:cubicBezTo>
                    <a:pt x="185" y="116"/>
                    <a:pt x="180" y="119"/>
                    <a:pt x="175" y="121"/>
                  </a:cubicBezTo>
                  <a:cubicBezTo>
                    <a:pt x="223" y="121"/>
                    <a:pt x="223" y="121"/>
                    <a:pt x="223" y="121"/>
                  </a:cubicBezTo>
                  <a:cubicBezTo>
                    <a:pt x="220" y="119"/>
                    <a:pt x="217" y="117"/>
                    <a:pt x="214" y="115"/>
                  </a:cubicBezTo>
                  <a:cubicBezTo>
                    <a:pt x="198" y="105"/>
                    <a:pt x="202" y="92"/>
                    <a:pt x="211" y="77"/>
                  </a:cubicBezTo>
                  <a:cubicBezTo>
                    <a:pt x="218" y="65"/>
                    <a:pt x="224" y="58"/>
                    <a:pt x="236" y="51"/>
                  </a:cubicBezTo>
                  <a:cubicBezTo>
                    <a:pt x="237" y="51"/>
                    <a:pt x="262" y="39"/>
                    <a:pt x="258" y="44"/>
                  </a:cubicBezTo>
                  <a:cubicBezTo>
                    <a:pt x="255" y="46"/>
                    <a:pt x="253" y="48"/>
                    <a:pt x="252" y="52"/>
                  </a:cubicBezTo>
                  <a:cubicBezTo>
                    <a:pt x="271" y="50"/>
                    <a:pt x="282" y="68"/>
                    <a:pt x="300" y="67"/>
                  </a:cubicBezTo>
                  <a:cubicBezTo>
                    <a:pt x="299" y="59"/>
                    <a:pt x="295" y="54"/>
                    <a:pt x="288" y="51"/>
                  </a:cubicBezTo>
                  <a:cubicBezTo>
                    <a:pt x="315" y="44"/>
                    <a:pt x="342" y="94"/>
                    <a:pt x="307" y="100"/>
                  </a:cubicBezTo>
                  <a:cubicBezTo>
                    <a:pt x="308" y="107"/>
                    <a:pt x="307" y="114"/>
                    <a:pt x="305" y="121"/>
                  </a:cubicBezTo>
                  <a:cubicBezTo>
                    <a:pt x="325" y="121"/>
                    <a:pt x="325" y="121"/>
                    <a:pt x="325" y="121"/>
                  </a:cubicBezTo>
                  <a:cubicBezTo>
                    <a:pt x="327" y="116"/>
                    <a:pt x="331" y="111"/>
                    <a:pt x="335" y="106"/>
                  </a:cubicBezTo>
                  <a:cubicBezTo>
                    <a:pt x="358" y="83"/>
                    <a:pt x="383" y="80"/>
                    <a:pt x="413" y="97"/>
                  </a:cubicBezTo>
                  <a:cubicBezTo>
                    <a:pt x="426" y="104"/>
                    <a:pt x="432" y="111"/>
                    <a:pt x="437" y="121"/>
                  </a:cubicBezTo>
                  <a:cubicBezTo>
                    <a:pt x="451" y="121"/>
                    <a:pt x="451" y="121"/>
                    <a:pt x="451" y="121"/>
                  </a:cubicBezTo>
                  <a:cubicBezTo>
                    <a:pt x="445" y="104"/>
                    <a:pt x="434" y="90"/>
                    <a:pt x="418" y="80"/>
                  </a:cubicBezTo>
                  <a:close/>
                  <a:moveTo>
                    <a:pt x="48" y="116"/>
                  </a:moveTo>
                  <a:cubicBezTo>
                    <a:pt x="57" y="111"/>
                    <a:pt x="75" y="119"/>
                    <a:pt x="78" y="104"/>
                  </a:cubicBezTo>
                  <a:cubicBezTo>
                    <a:pt x="69" y="99"/>
                    <a:pt x="42" y="111"/>
                    <a:pt x="36" y="102"/>
                  </a:cubicBezTo>
                  <a:cubicBezTo>
                    <a:pt x="39" y="88"/>
                    <a:pt x="70" y="102"/>
                    <a:pt x="71" y="89"/>
                  </a:cubicBezTo>
                  <a:cubicBezTo>
                    <a:pt x="71" y="81"/>
                    <a:pt x="30" y="89"/>
                    <a:pt x="26" y="91"/>
                  </a:cubicBezTo>
                  <a:cubicBezTo>
                    <a:pt x="25" y="78"/>
                    <a:pt x="25" y="60"/>
                    <a:pt x="35" y="49"/>
                  </a:cubicBezTo>
                  <a:cubicBezTo>
                    <a:pt x="49" y="53"/>
                    <a:pt x="62" y="49"/>
                    <a:pt x="76" y="51"/>
                  </a:cubicBezTo>
                  <a:cubicBezTo>
                    <a:pt x="76" y="42"/>
                    <a:pt x="65" y="39"/>
                    <a:pt x="65" y="36"/>
                  </a:cubicBezTo>
                  <a:cubicBezTo>
                    <a:pt x="93" y="24"/>
                    <a:pt x="99" y="56"/>
                    <a:pt x="100" y="75"/>
                  </a:cubicBezTo>
                  <a:cubicBezTo>
                    <a:pt x="101" y="86"/>
                    <a:pt x="101" y="98"/>
                    <a:pt x="103" y="109"/>
                  </a:cubicBezTo>
                  <a:cubicBezTo>
                    <a:pt x="86" y="117"/>
                    <a:pt x="66" y="125"/>
                    <a:pt x="48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3" name="Полилиния 203"/>
            <p:cNvSpPr>
              <a:spLocks/>
            </p:cNvSpPr>
            <p:nvPr/>
          </p:nvSpPr>
          <p:spPr bwMode="auto">
            <a:xfrm>
              <a:off x="10604500" y="5810250"/>
              <a:ext cx="504825" cy="1049338"/>
            </a:xfrm>
            <a:custGeom>
              <a:avLst/>
              <a:gdLst>
                <a:gd name="T0" fmla="*/ 34 w 159"/>
                <a:gd name="T1" fmla="*/ 246 h 331"/>
                <a:gd name="T2" fmla="*/ 39 w 159"/>
                <a:gd name="T3" fmla="*/ 266 h 331"/>
                <a:gd name="T4" fmla="*/ 49 w 159"/>
                <a:gd name="T5" fmla="*/ 206 h 331"/>
                <a:gd name="T6" fmla="*/ 77 w 159"/>
                <a:gd name="T7" fmla="*/ 111 h 331"/>
                <a:gd name="T8" fmla="*/ 113 w 159"/>
                <a:gd name="T9" fmla="*/ 54 h 331"/>
                <a:gd name="T10" fmla="*/ 159 w 159"/>
                <a:gd name="T11" fmla="*/ 2 h 331"/>
                <a:gd name="T12" fmla="*/ 153 w 159"/>
                <a:gd name="T13" fmla="*/ 0 h 331"/>
                <a:gd name="T14" fmla="*/ 131 w 159"/>
                <a:gd name="T15" fmla="*/ 10 h 331"/>
                <a:gd name="T16" fmla="*/ 69 w 159"/>
                <a:gd name="T17" fmla="*/ 94 h 331"/>
                <a:gd name="T18" fmla="*/ 43 w 159"/>
                <a:gd name="T19" fmla="*/ 174 h 331"/>
                <a:gd name="T20" fmla="*/ 31 w 159"/>
                <a:gd name="T21" fmla="*/ 237 h 331"/>
                <a:gd name="T22" fmla="*/ 35 w 159"/>
                <a:gd name="T23" fmla="*/ 98 h 331"/>
                <a:gd name="T24" fmla="*/ 54 w 159"/>
                <a:gd name="T25" fmla="*/ 46 h 331"/>
                <a:gd name="T26" fmla="*/ 29 w 159"/>
                <a:gd name="T27" fmla="*/ 57 h 331"/>
                <a:gd name="T28" fmla="*/ 6 w 159"/>
                <a:gd name="T29" fmla="*/ 152 h 331"/>
                <a:gd name="T30" fmla="*/ 7 w 159"/>
                <a:gd name="T31" fmla="*/ 254 h 331"/>
                <a:gd name="T32" fmla="*/ 27 w 159"/>
                <a:gd name="T33" fmla="*/ 331 h 331"/>
                <a:gd name="T34" fmla="*/ 46 w 159"/>
                <a:gd name="T35" fmla="*/ 331 h 331"/>
                <a:gd name="T36" fmla="*/ 34 w 159"/>
                <a:gd name="T37" fmla="*/ 246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9" h="331">
                  <a:moveTo>
                    <a:pt x="34" y="246"/>
                  </a:moveTo>
                  <a:cubicBezTo>
                    <a:pt x="44" y="250"/>
                    <a:pt x="29" y="262"/>
                    <a:pt x="39" y="266"/>
                  </a:cubicBezTo>
                  <a:cubicBezTo>
                    <a:pt x="55" y="260"/>
                    <a:pt x="47" y="218"/>
                    <a:pt x="49" y="206"/>
                  </a:cubicBezTo>
                  <a:cubicBezTo>
                    <a:pt x="53" y="175"/>
                    <a:pt x="60" y="138"/>
                    <a:pt x="77" y="111"/>
                  </a:cubicBezTo>
                  <a:cubicBezTo>
                    <a:pt x="89" y="92"/>
                    <a:pt x="102" y="72"/>
                    <a:pt x="113" y="54"/>
                  </a:cubicBezTo>
                  <a:cubicBezTo>
                    <a:pt x="124" y="33"/>
                    <a:pt x="152" y="26"/>
                    <a:pt x="159" y="2"/>
                  </a:cubicBezTo>
                  <a:cubicBezTo>
                    <a:pt x="157" y="1"/>
                    <a:pt x="155" y="0"/>
                    <a:pt x="153" y="0"/>
                  </a:cubicBezTo>
                  <a:cubicBezTo>
                    <a:pt x="146" y="3"/>
                    <a:pt x="139" y="7"/>
                    <a:pt x="131" y="10"/>
                  </a:cubicBezTo>
                  <a:cubicBezTo>
                    <a:pt x="105" y="32"/>
                    <a:pt x="74" y="81"/>
                    <a:pt x="69" y="94"/>
                  </a:cubicBezTo>
                  <a:cubicBezTo>
                    <a:pt x="58" y="120"/>
                    <a:pt x="48" y="146"/>
                    <a:pt x="43" y="174"/>
                  </a:cubicBezTo>
                  <a:cubicBezTo>
                    <a:pt x="40" y="190"/>
                    <a:pt x="47" y="229"/>
                    <a:pt x="31" y="237"/>
                  </a:cubicBezTo>
                  <a:cubicBezTo>
                    <a:pt x="21" y="191"/>
                    <a:pt x="28" y="143"/>
                    <a:pt x="35" y="98"/>
                  </a:cubicBezTo>
                  <a:cubicBezTo>
                    <a:pt x="39" y="91"/>
                    <a:pt x="45" y="65"/>
                    <a:pt x="54" y="46"/>
                  </a:cubicBezTo>
                  <a:cubicBezTo>
                    <a:pt x="45" y="49"/>
                    <a:pt x="37" y="53"/>
                    <a:pt x="29" y="57"/>
                  </a:cubicBezTo>
                  <a:cubicBezTo>
                    <a:pt x="17" y="87"/>
                    <a:pt x="9" y="119"/>
                    <a:pt x="6" y="152"/>
                  </a:cubicBezTo>
                  <a:cubicBezTo>
                    <a:pt x="3" y="184"/>
                    <a:pt x="0" y="223"/>
                    <a:pt x="7" y="254"/>
                  </a:cubicBezTo>
                  <a:cubicBezTo>
                    <a:pt x="13" y="280"/>
                    <a:pt x="22" y="305"/>
                    <a:pt x="27" y="331"/>
                  </a:cubicBezTo>
                  <a:cubicBezTo>
                    <a:pt x="46" y="331"/>
                    <a:pt x="46" y="331"/>
                    <a:pt x="46" y="331"/>
                  </a:cubicBezTo>
                  <a:cubicBezTo>
                    <a:pt x="38" y="304"/>
                    <a:pt x="33" y="275"/>
                    <a:pt x="34" y="2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4" name="Полилиния 204"/>
            <p:cNvSpPr>
              <a:spLocks/>
            </p:cNvSpPr>
            <p:nvPr/>
          </p:nvSpPr>
          <p:spPr bwMode="auto">
            <a:xfrm>
              <a:off x="10842625" y="5913438"/>
              <a:ext cx="498475" cy="946150"/>
            </a:xfrm>
            <a:custGeom>
              <a:avLst/>
              <a:gdLst>
                <a:gd name="T0" fmla="*/ 66 w 157"/>
                <a:gd name="T1" fmla="*/ 108 h 298"/>
                <a:gd name="T2" fmla="*/ 111 w 157"/>
                <a:gd name="T3" fmla="*/ 55 h 298"/>
                <a:gd name="T4" fmla="*/ 135 w 157"/>
                <a:gd name="T5" fmla="*/ 33 h 298"/>
                <a:gd name="T6" fmla="*/ 149 w 157"/>
                <a:gd name="T7" fmla="*/ 0 h 298"/>
                <a:gd name="T8" fmla="*/ 110 w 157"/>
                <a:gd name="T9" fmla="*/ 34 h 298"/>
                <a:gd name="T10" fmla="*/ 54 w 157"/>
                <a:gd name="T11" fmla="*/ 94 h 298"/>
                <a:gd name="T12" fmla="*/ 19 w 157"/>
                <a:gd name="T13" fmla="*/ 160 h 298"/>
                <a:gd name="T14" fmla="*/ 12 w 157"/>
                <a:gd name="T15" fmla="*/ 195 h 298"/>
                <a:gd name="T16" fmla="*/ 9 w 157"/>
                <a:gd name="T17" fmla="*/ 224 h 298"/>
                <a:gd name="T18" fmla="*/ 11 w 157"/>
                <a:gd name="T19" fmla="*/ 298 h 298"/>
                <a:gd name="T20" fmla="*/ 25 w 157"/>
                <a:gd name="T21" fmla="*/ 298 h 298"/>
                <a:gd name="T22" fmla="*/ 66 w 157"/>
                <a:gd name="T23" fmla="*/ 108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98">
                  <a:moveTo>
                    <a:pt x="66" y="108"/>
                  </a:moveTo>
                  <a:cubicBezTo>
                    <a:pt x="66" y="88"/>
                    <a:pt x="94" y="62"/>
                    <a:pt x="111" y="55"/>
                  </a:cubicBezTo>
                  <a:cubicBezTo>
                    <a:pt x="123" y="50"/>
                    <a:pt x="122" y="39"/>
                    <a:pt x="135" y="33"/>
                  </a:cubicBezTo>
                  <a:cubicBezTo>
                    <a:pt x="154" y="25"/>
                    <a:pt x="157" y="23"/>
                    <a:pt x="149" y="0"/>
                  </a:cubicBezTo>
                  <a:cubicBezTo>
                    <a:pt x="144" y="18"/>
                    <a:pt x="128" y="34"/>
                    <a:pt x="110" y="34"/>
                  </a:cubicBezTo>
                  <a:cubicBezTo>
                    <a:pt x="88" y="48"/>
                    <a:pt x="67" y="73"/>
                    <a:pt x="54" y="94"/>
                  </a:cubicBezTo>
                  <a:cubicBezTo>
                    <a:pt x="41" y="115"/>
                    <a:pt x="27" y="136"/>
                    <a:pt x="19" y="160"/>
                  </a:cubicBezTo>
                  <a:cubicBezTo>
                    <a:pt x="16" y="171"/>
                    <a:pt x="13" y="183"/>
                    <a:pt x="12" y="195"/>
                  </a:cubicBezTo>
                  <a:cubicBezTo>
                    <a:pt x="1" y="202"/>
                    <a:pt x="0" y="216"/>
                    <a:pt x="9" y="224"/>
                  </a:cubicBezTo>
                  <a:cubicBezTo>
                    <a:pt x="8" y="251"/>
                    <a:pt x="8" y="275"/>
                    <a:pt x="11" y="298"/>
                  </a:cubicBezTo>
                  <a:cubicBezTo>
                    <a:pt x="25" y="298"/>
                    <a:pt x="25" y="298"/>
                    <a:pt x="25" y="298"/>
                  </a:cubicBezTo>
                  <a:cubicBezTo>
                    <a:pt x="14" y="232"/>
                    <a:pt x="27" y="158"/>
                    <a:pt x="66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5" name="Полилиния 205"/>
            <p:cNvSpPr>
              <a:spLocks/>
            </p:cNvSpPr>
            <p:nvPr/>
          </p:nvSpPr>
          <p:spPr bwMode="auto">
            <a:xfrm>
              <a:off x="10766425" y="5843588"/>
              <a:ext cx="469900" cy="1016000"/>
            </a:xfrm>
            <a:custGeom>
              <a:avLst/>
              <a:gdLst>
                <a:gd name="T0" fmla="*/ 24 w 148"/>
                <a:gd name="T1" fmla="*/ 196 h 320"/>
                <a:gd name="T2" fmla="*/ 63 w 148"/>
                <a:gd name="T3" fmla="*/ 98 h 320"/>
                <a:gd name="T4" fmla="*/ 91 w 148"/>
                <a:gd name="T5" fmla="*/ 58 h 320"/>
                <a:gd name="T6" fmla="*/ 148 w 148"/>
                <a:gd name="T7" fmla="*/ 9 h 320"/>
                <a:gd name="T8" fmla="*/ 23 w 148"/>
                <a:gd name="T9" fmla="*/ 153 h 320"/>
                <a:gd name="T10" fmla="*/ 4 w 148"/>
                <a:gd name="T11" fmla="*/ 273 h 320"/>
                <a:gd name="T12" fmla="*/ 11 w 148"/>
                <a:gd name="T13" fmla="*/ 320 h 320"/>
                <a:gd name="T14" fmla="*/ 20 w 148"/>
                <a:gd name="T15" fmla="*/ 320 h 320"/>
                <a:gd name="T16" fmla="*/ 24 w 148"/>
                <a:gd name="T17" fmla="*/ 196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8" h="320">
                  <a:moveTo>
                    <a:pt x="24" y="196"/>
                  </a:moveTo>
                  <a:cubicBezTo>
                    <a:pt x="33" y="164"/>
                    <a:pt x="45" y="125"/>
                    <a:pt x="63" y="98"/>
                  </a:cubicBezTo>
                  <a:cubicBezTo>
                    <a:pt x="72" y="84"/>
                    <a:pt x="83" y="72"/>
                    <a:pt x="91" y="58"/>
                  </a:cubicBezTo>
                  <a:cubicBezTo>
                    <a:pt x="102" y="39"/>
                    <a:pt x="131" y="24"/>
                    <a:pt x="148" y="9"/>
                  </a:cubicBezTo>
                  <a:cubicBezTo>
                    <a:pt x="92" y="0"/>
                    <a:pt x="33" y="110"/>
                    <a:pt x="23" y="153"/>
                  </a:cubicBezTo>
                  <a:cubicBezTo>
                    <a:pt x="0" y="186"/>
                    <a:pt x="4" y="236"/>
                    <a:pt x="4" y="273"/>
                  </a:cubicBezTo>
                  <a:cubicBezTo>
                    <a:pt x="4" y="289"/>
                    <a:pt x="7" y="305"/>
                    <a:pt x="11" y="320"/>
                  </a:cubicBezTo>
                  <a:cubicBezTo>
                    <a:pt x="20" y="320"/>
                    <a:pt x="20" y="320"/>
                    <a:pt x="20" y="320"/>
                  </a:cubicBezTo>
                  <a:cubicBezTo>
                    <a:pt x="11" y="279"/>
                    <a:pt x="14" y="236"/>
                    <a:pt x="24" y="19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6" name="Полилиния 206"/>
            <p:cNvSpPr>
              <a:spLocks/>
            </p:cNvSpPr>
            <p:nvPr/>
          </p:nvSpPr>
          <p:spPr bwMode="auto">
            <a:xfrm>
              <a:off x="11861800" y="6573838"/>
              <a:ext cx="95250" cy="285750"/>
            </a:xfrm>
            <a:custGeom>
              <a:avLst/>
              <a:gdLst>
                <a:gd name="T0" fmla="*/ 11 w 30"/>
                <a:gd name="T1" fmla="*/ 83 h 90"/>
                <a:gd name="T2" fmla="*/ 21 w 30"/>
                <a:gd name="T3" fmla="*/ 54 h 90"/>
                <a:gd name="T4" fmla="*/ 16 w 30"/>
                <a:gd name="T5" fmla="*/ 32 h 90"/>
                <a:gd name="T6" fmla="*/ 17 w 30"/>
                <a:gd name="T7" fmla="*/ 0 h 90"/>
                <a:gd name="T8" fmla="*/ 1 w 30"/>
                <a:gd name="T9" fmla="*/ 40 h 90"/>
                <a:gd name="T10" fmla="*/ 0 w 30"/>
                <a:gd name="T11" fmla="*/ 90 h 90"/>
                <a:gd name="T12" fmla="*/ 11 w 30"/>
                <a:gd name="T13" fmla="*/ 90 h 90"/>
                <a:gd name="T14" fmla="*/ 11 w 30"/>
                <a:gd name="T15" fmla="*/ 8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90">
                  <a:moveTo>
                    <a:pt x="11" y="83"/>
                  </a:moveTo>
                  <a:cubicBezTo>
                    <a:pt x="11" y="65"/>
                    <a:pt x="19" y="68"/>
                    <a:pt x="21" y="54"/>
                  </a:cubicBezTo>
                  <a:cubicBezTo>
                    <a:pt x="20" y="45"/>
                    <a:pt x="10" y="42"/>
                    <a:pt x="16" y="32"/>
                  </a:cubicBezTo>
                  <a:cubicBezTo>
                    <a:pt x="20" y="26"/>
                    <a:pt x="30" y="6"/>
                    <a:pt x="17" y="0"/>
                  </a:cubicBezTo>
                  <a:cubicBezTo>
                    <a:pt x="3" y="11"/>
                    <a:pt x="13" y="28"/>
                    <a:pt x="1" y="40"/>
                  </a:cubicBezTo>
                  <a:cubicBezTo>
                    <a:pt x="3" y="54"/>
                    <a:pt x="1" y="73"/>
                    <a:pt x="0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88"/>
                    <a:pt x="11" y="85"/>
                    <a:pt x="11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8" name="Полилиния 208"/>
            <p:cNvSpPr>
              <a:spLocks/>
            </p:cNvSpPr>
            <p:nvPr/>
          </p:nvSpPr>
          <p:spPr bwMode="auto">
            <a:xfrm>
              <a:off x="10121900" y="6831013"/>
              <a:ext cx="60325" cy="28575"/>
            </a:xfrm>
            <a:custGeom>
              <a:avLst/>
              <a:gdLst>
                <a:gd name="T0" fmla="*/ 0 w 19"/>
                <a:gd name="T1" fmla="*/ 0 h 9"/>
                <a:gd name="T2" fmla="*/ 4 w 19"/>
                <a:gd name="T3" fmla="*/ 9 h 9"/>
                <a:gd name="T4" fmla="*/ 19 w 19"/>
                <a:gd name="T5" fmla="*/ 9 h 9"/>
                <a:gd name="T6" fmla="*/ 0 w 19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9">
                  <a:moveTo>
                    <a:pt x="0" y="0"/>
                  </a:moveTo>
                  <a:cubicBezTo>
                    <a:pt x="0" y="3"/>
                    <a:pt x="2" y="6"/>
                    <a:pt x="4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3" y="6"/>
                    <a:pt x="8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219" name="Полилиния 209"/>
            <p:cNvSpPr>
              <a:spLocks/>
            </p:cNvSpPr>
            <p:nvPr/>
          </p:nvSpPr>
          <p:spPr bwMode="auto">
            <a:xfrm>
              <a:off x="10163175" y="6773863"/>
              <a:ext cx="168275" cy="85725"/>
            </a:xfrm>
            <a:custGeom>
              <a:avLst/>
              <a:gdLst>
                <a:gd name="T0" fmla="*/ 28 w 53"/>
                <a:gd name="T1" fmla="*/ 12 h 27"/>
                <a:gd name="T2" fmla="*/ 0 w 53"/>
                <a:gd name="T3" fmla="*/ 12 h 27"/>
                <a:gd name="T4" fmla="*/ 21 w 53"/>
                <a:gd name="T5" fmla="*/ 27 h 27"/>
                <a:gd name="T6" fmla="*/ 53 w 53"/>
                <a:gd name="T7" fmla="*/ 27 h 27"/>
                <a:gd name="T8" fmla="*/ 28 w 53"/>
                <a:gd name="T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7">
                  <a:moveTo>
                    <a:pt x="28" y="12"/>
                  </a:moveTo>
                  <a:cubicBezTo>
                    <a:pt x="20" y="17"/>
                    <a:pt x="4" y="0"/>
                    <a:pt x="0" y="12"/>
                  </a:cubicBezTo>
                  <a:cubicBezTo>
                    <a:pt x="8" y="16"/>
                    <a:pt x="19" y="17"/>
                    <a:pt x="2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44" y="23"/>
                    <a:pt x="29" y="23"/>
                    <a:pt x="2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1341" name="Полилиния 331"/>
          <p:cNvSpPr>
            <a:spLocks/>
          </p:cNvSpPr>
          <p:nvPr/>
        </p:nvSpPr>
        <p:spPr bwMode="auto">
          <a:xfrm>
            <a:off x="5119831" y="4976813"/>
            <a:ext cx="4026552" cy="1879600"/>
          </a:xfrm>
          <a:custGeom>
            <a:avLst/>
            <a:gdLst>
              <a:gd name="T0" fmla="*/ 1009 w 1691"/>
              <a:gd name="T1" fmla="*/ 341 h 592"/>
              <a:gd name="T2" fmla="*/ 1691 w 1691"/>
              <a:gd name="T3" fmla="*/ 12 h 592"/>
              <a:gd name="T4" fmla="*/ 1691 w 1691"/>
              <a:gd name="T5" fmla="*/ 0 h 592"/>
              <a:gd name="T6" fmla="*/ 1005 w 1691"/>
              <a:gd name="T7" fmla="*/ 331 h 592"/>
              <a:gd name="T8" fmla="*/ 0 w 1691"/>
              <a:gd name="T9" fmla="*/ 592 h 592"/>
              <a:gd name="T10" fmla="*/ 95 w 1691"/>
              <a:gd name="T11" fmla="*/ 592 h 592"/>
              <a:gd name="T12" fmla="*/ 1009 w 1691"/>
              <a:gd name="T13" fmla="*/ 341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91" h="592">
                <a:moveTo>
                  <a:pt x="1009" y="341"/>
                </a:moveTo>
                <a:cubicBezTo>
                  <a:pt x="1255" y="244"/>
                  <a:pt x="1485" y="129"/>
                  <a:pt x="1691" y="12"/>
                </a:cubicBezTo>
                <a:cubicBezTo>
                  <a:pt x="1691" y="0"/>
                  <a:pt x="1691" y="0"/>
                  <a:pt x="1691" y="0"/>
                </a:cubicBezTo>
                <a:cubicBezTo>
                  <a:pt x="1484" y="118"/>
                  <a:pt x="1253" y="233"/>
                  <a:pt x="1005" y="331"/>
                </a:cubicBezTo>
                <a:cubicBezTo>
                  <a:pt x="714" y="446"/>
                  <a:pt x="371" y="548"/>
                  <a:pt x="0" y="592"/>
                </a:cubicBezTo>
                <a:cubicBezTo>
                  <a:pt x="95" y="592"/>
                  <a:pt x="95" y="592"/>
                  <a:pt x="95" y="592"/>
                </a:cubicBezTo>
                <a:cubicBezTo>
                  <a:pt x="391" y="548"/>
                  <a:pt x="697" y="464"/>
                  <a:pt x="1009" y="341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43" name="Полилиния 333"/>
          <p:cNvSpPr>
            <a:spLocks/>
          </p:cNvSpPr>
          <p:nvPr/>
        </p:nvSpPr>
        <p:spPr bwMode="auto">
          <a:xfrm>
            <a:off x="5608114" y="5110164"/>
            <a:ext cx="3538269" cy="1749425"/>
          </a:xfrm>
          <a:custGeom>
            <a:avLst/>
            <a:gdLst>
              <a:gd name="T0" fmla="*/ 1486 w 1486"/>
              <a:gd name="T1" fmla="*/ 0 h 551"/>
              <a:gd name="T2" fmla="*/ 0 w 1486"/>
              <a:gd name="T3" fmla="*/ 551 h 551"/>
              <a:gd name="T4" fmla="*/ 78 w 1486"/>
              <a:gd name="T5" fmla="*/ 551 h 551"/>
              <a:gd name="T6" fmla="*/ 1486 w 1486"/>
              <a:gd name="T7" fmla="*/ 13 h 551"/>
              <a:gd name="T8" fmla="*/ 1486 w 1486"/>
              <a:gd name="T9" fmla="*/ 0 h 5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86" h="551">
                <a:moveTo>
                  <a:pt x="1486" y="0"/>
                </a:moveTo>
                <a:cubicBezTo>
                  <a:pt x="937" y="320"/>
                  <a:pt x="432" y="481"/>
                  <a:pt x="0" y="551"/>
                </a:cubicBezTo>
                <a:cubicBezTo>
                  <a:pt x="78" y="551"/>
                  <a:pt x="78" y="551"/>
                  <a:pt x="78" y="551"/>
                </a:cubicBezTo>
                <a:cubicBezTo>
                  <a:pt x="555" y="464"/>
                  <a:pt x="1026" y="282"/>
                  <a:pt x="1486" y="13"/>
                </a:cubicBezTo>
                <a:lnTo>
                  <a:pt x="1486" y="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1351" name="Группа 1350"/>
          <p:cNvGrpSpPr/>
          <p:nvPr/>
        </p:nvGrpSpPr>
        <p:grpSpPr>
          <a:xfrm>
            <a:off x="1191" y="3359150"/>
            <a:ext cx="9141618" cy="3976688"/>
            <a:chOff x="6350" y="3359150"/>
            <a:chExt cx="12185650" cy="3976688"/>
          </a:xfrm>
          <a:solidFill>
            <a:schemeClr val="bg2">
              <a:lumMod val="75000"/>
            </a:schemeClr>
          </a:solidFill>
        </p:grpSpPr>
        <p:sp>
          <p:nvSpPr>
            <p:cNvPr id="1217" name="Полилиния 207"/>
            <p:cNvSpPr>
              <a:spLocks/>
            </p:cNvSpPr>
            <p:nvPr/>
          </p:nvSpPr>
          <p:spPr bwMode="auto">
            <a:xfrm>
              <a:off x="3675063" y="6808788"/>
              <a:ext cx="238125" cy="50800"/>
            </a:xfrm>
            <a:custGeom>
              <a:avLst/>
              <a:gdLst>
                <a:gd name="T0" fmla="*/ 0 w 75"/>
                <a:gd name="T1" fmla="*/ 0 h 16"/>
                <a:gd name="T2" fmla="*/ 48 w 75"/>
                <a:gd name="T3" fmla="*/ 16 h 16"/>
                <a:gd name="T4" fmla="*/ 75 w 75"/>
                <a:gd name="T5" fmla="*/ 16 h 16"/>
                <a:gd name="T6" fmla="*/ 0 w 75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16">
                  <a:moveTo>
                    <a:pt x="0" y="0"/>
                  </a:moveTo>
                  <a:cubicBezTo>
                    <a:pt x="48" y="16"/>
                    <a:pt x="48" y="16"/>
                    <a:pt x="48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49" y="11"/>
                    <a:pt x="24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40" name="Полилиния 330"/>
            <p:cNvSpPr>
              <a:spLocks/>
            </p:cNvSpPr>
            <p:nvPr/>
          </p:nvSpPr>
          <p:spPr bwMode="auto">
            <a:xfrm>
              <a:off x="6350" y="3359150"/>
              <a:ext cx="12185650" cy="3976688"/>
            </a:xfrm>
            <a:custGeom>
              <a:avLst/>
              <a:gdLst>
                <a:gd name="T0" fmla="*/ 2998 w 3839"/>
                <a:gd name="T1" fmla="*/ 458 h 1252"/>
                <a:gd name="T2" fmla="*/ 3839 w 3839"/>
                <a:gd name="T3" fmla="*/ 0 h 1252"/>
                <a:gd name="T4" fmla="*/ 606 w 3839"/>
                <a:gd name="T5" fmla="*/ 825 h 1252"/>
                <a:gd name="T6" fmla="*/ 491 w 3839"/>
                <a:gd name="T7" fmla="*/ 789 h 1252"/>
                <a:gd name="T8" fmla="*/ 321 w 3839"/>
                <a:gd name="T9" fmla="*/ 707 h 1252"/>
                <a:gd name="T10" fmla="*/ 274 w 3839"/>
                <a:gd name="T11" fmla="*/ 679 h 1252"/>
                <a:gd name="T12" fmla="*/ 0 w 3839"/>
                <a:gd name="T13" fmla="*/ 490 h 1252"/>
                <a:gd name="T14" fmla="*/ 38 w 3839"/>
                <a:gd name="T15" fmla="*/ 544 h 1252"/>
                <a:gd name="T16" fmla="*/ 0 w 3839"/>
                <a:gd name="T17" fmla="*/ 531 h 1252"/>
                <a:gd name="T18" fmla="*/ 0 w 3839"/>
                <a:gd name="T19" fmla="*/ 536 h 1252"/>
                <a:gd name="T20" fmla="*/ 144 w 3839"/>
                <a:gd name="T21" fmla="*/ 622 h 1252"/>
                <a:gd name="T22" fmla="*/ 0 w 3839"/>
                <a:gd name="T23" fmla="*/ 562 h 1252"/>
                <a:gd name="T24" fmla="*/ 0 w 3839"/>
                <a:gd name="T25" fmla="*/ 573 h 1252"/>
                <a:gd name="T26" fmla="*/ 300 w 3839"/>
                <a:gd name="T27" fmla="*/ 709 h 1252"/>
                <a:gd name="T28" fmla="*/ 0 w 3839"/>
                <a:gd name="T29" fmla="*/ 595 h 1252"/>
                <a:gd name="T30" fmla="*/ 325 w 3839"/>
                <a:gd name="T31" fmla="*/ 725 h 1252"/>
                <a:gd name="T32" fmla="*/ 339 w 3839"/>
                <a:gd name="T33" fmla="*/ 734 h 1252"/>
                <a:gd name="T34" fmla="*/ 0 w 3839"/>
                <a:gd name="T35" fmla="*/ 621 h 1252"/>
                <a:gd name="T36" fmla="*/ 338 w 3839"/>
                <a:gd name="T37" fmla="*/ 736 h 1252"/>
                <a:gd name="T38" fmla="*/ 366 w 3839"/>
                <a:gd name="T39" fmla="*/ 751 h 1252"/>
                <a:gd name="T40" fmla="*/ 0 w 3839"/>
                <a:gd name="T41" fmla="*/ 648 h 1252"/>
                <a:gd name="T42" fmla="*/ 378 w 3839"/>
                <a:gd name="T43" fmla="*/ 758 h 1252"/>
                <a:gd name="T44" fmla="*/ 106 w 3839"/>
                <a:gd name="T45" fmla="*/ 694 h 1252"/>
                <a:gd name="T46" fmla="*/ 0 w 3839"/>
                <a:gd name="T47" fmla="*/ 675 h 1252"/>
                <a:gd name="T48" fmla="*/ 418 w 3839"/>
                <a:gd name="T49" fmla="*/ 781 h 1252"/>
                <a:gd name="T50" fmla="*/ 0 w 3839"/>
                <a:gd name="T51" fmla="*/ 708 h 1252"/>
                <a:gd name="T52" fmla="*/ 920 w 3839"/>
                <a:gd name="T53" fmla="*/ 1004 h 1252"/>
                <a:gd name="T54" fmla="*/ 1411 w 3839"/>
                <a:gd name="T55" fmla="*/ 1101 h 1252"/>
                <a:gd name="T56" fmla="*/ 882 w 3839"/>
                <a:gd name="T57" fmla="*/ 978 h 1252"/>
                <a:gd name="T58" fmla="*/ 1963 w 3839"/>
                <a:gd name="T59" fmla="*/ 1101 h 1252"/>
                <a:gd name="T60" fmla="*/ 3839 w 3839"/>
                <a:gd name="T61" fmla="*/ 475 h 1252"/>
                <a:gd name="T62" fmla="*/ 3139 w 3839"/>
                <a:gd name="T63" fmla="*/ 805 h 1252"/>
                <a:gd name="T64" fmla="*/ 841 w 3839"/>
                <a:gd name="T65" fmla="*/ 951 h 1252"/>
                <a:gd name="T66" fmla="*/ 3128 w 3839"/>
                <a:gd name="T67" fmla="*/ 779 h 1252"/>
                <a:gd name="T68" fmla="*/ 3839 w 3839"/>
                <a:gd name="T69" fmla="*/ 417 h 1252"/>
                <a:gd name="T70" fmla="*/ 747 w 3839"/>
                <a:gd name="T71" fmla="*/ 908 h 1252"/>
                <a:gd name="T72" fmla="*/ 1746 w 3839"/>
                <a:gd name="T73" fmla="*/ 1056 h 1252"/>
                <a:gd name="T74" fmla="*/ 3839 w 3839"/>
                <a:gd name="T75" fmla="*/ 381 h 1252"/>
                <a:gd name="T76" fmla="*/ 3110 w 3839"/>
                <a:gd name="T77" fmla="*/ 735 h 1252"/>
                <a:gd name="T78" fmla="*/ 752 w 3839"/>
                <a:gd name="T79" fmla="*/ 900 h 1252"/>
                <a:gd name="T80" fmla="*/ 3099 w 3839"/>
                <a:gd name="T81" fmla="*/ 707 h 1252"/>
                <a:gd name="T82" fmla="*/ 3839 w 3839"/>
                <a:gd name="T83" fmla="*/ 326 h 1252"/>
                <a:gd name="T84" fmla="*/ 783 w 3839"/>
                <a:gd name="T85" fmla="*/ 902 h 1252"/>
                <a:gd name="T86" fmla="*/ 3086 w 3839"/>
                <a:gd name="T87" fmla="*/ 674 h 1252"/>
                <a:gd name="T88" fmla="*/ 3839 w 3839"/>
                <a:gd name="T89" fmla="*/ 281 h 1252"/>
                <a:gd name="T90" fmla="*/ 1744 w 3839"/>
                <a:gd name="T91" fmla="*/ 978 h 1252"/>
                <a:gd name="T92" fmla="*/ 3839 w 3839"/>
                <a:gd name="T93" fmla="*/ 238 h 1252"/>
                <a:gd name="T94" fmla="*/ 576 w 3839"/>
                <a:gd name="T95" fmla="*/ 824 h 1252"/>
                <a:gd name="T96" fmla="*/ 591 w 3839"/>
                <a:gd name="T97" fmla="*/ 828 h 1252"/>
                <a:gd name="T98" fmla="*/ 3055 w 3839"/>
                <a:gd name="T99" fmla="*/ 600 h 1252"/>
                <a:gd name="T100" fmla="*/ 3839 w 3839"/>
                <a:gd name="T101" fmla="*/ 185 h 1252"/>
                <a:gd name="T102" fmla="*/ 1073 w 3839"/>
                <a:gd name="T103" fmla="*/ 922 h 1252"/>
                <a:gd name="T104" fmla="*/ 3040 w 3839"/>
                <a:gd name="T105" fmla="*/ 563 h 1252"/>
                <a:gd name="T106" fmla="*/ 3839 w 3839"/>
                <a:gd name="T107" fmla="*/ 142 h 1252"/>
                <a:gd name="T108" fmla="*/ 626 w 3839"/>
                <a:gd name="T109" fmla="*/ 833 h 1252"/>
                <a:gd name="T110" fmla="*/ 3026 w 3839"/>
                <a:gd name="T111" fmla="*/ 529 h 1252"/>
                <a:gd name="T112" fmla="*/ 3839 w 3839"/>
                <a:gd name="T113" fmla="*/ 93 h 1252"/>
                <a:gd name="T114" fmla="*/ 766 w 3839"/>
                <a:gd name="T115" fmla="*/ 859 h 1252"/>
                <a:gd name="T116" fmla="*/ 1746 w 3839"/>
                <a:gd name="T117" fmla="*/ 868 h 1252"/>
                <a:gd name="T118" fmla="*/ 3595 w 3839"/>
                <a:gd name="T119" fmla="*/ 194 h 1252"/>
                <a:gd name="T120" fmla="*/ 3839 w 3839"/>
                <a:gd name="T121" fmla="*/ 44 h 1252"/>
                <a:gd name="T122" fmla="*/ 1746 w 3839"/>
                <a:gd name="T123" fmla="*/ 843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39" h="1252">
                  <a:moveTo>
                    <a:pt x="1746" y="843"/>
                  </a:moveTo>
                  <a:cubicBezTo>
                    <a:pt x="2148" y="781"/>
                    <a:pt x="2569" y="652"/>
                    <a:pt x="2998" y="458"/>
                  </a:cubicBezTo>
                  <a:cubicBezTo>
                    <a:pt x="3279" y="331"/>
                    <a:pt x="3560" y="178"/>
                    <a:pt x="3839" y="1"/>
                  </a:cubicBezTo>
                  <a:cubicBezTo>
                    <a:pt x="3839" y="0"/>
                    <a:pt x="3839" y="0"/>
                    <a:pt x="3839" y="0"/>
                  </a:cubicBezTo>
                  <a:cubicBezTo>
                    <a:pt x="2870" y="615"/>
                    <a:pt x="1698" y="1040"/>
                    <a:pt x="616" y="827"/>
                  </a:cubicBezTo>
                  <a:cubicBezTo>
                    <a:pt x="612" y="826"/>
                    <a:pt x="609" y="826"/>
                    <a:pt x="606" y="825"/>
                  </a:cubicBezTo>
                  <a:cubicBezTo>
                    <a:pt x="585" y="819"/>
                    <a:pt x="564" y="813"/>
                    <a:pt x="543" y="807"/>
                  </a:cubicBezTo>
                  <a:cubicBezTo>
                    <a:pt x="525" y="801"/>
                    <a:pt x="508" y="795"/>
                    <a:pt x="491" y="789"/>
                  </a:cubicBezTo>
                  <a:cubicBezTo>
                    <a:pt x="447" y="770"/>
                    <a:pt x="404" y="750"/>
                    <a:pt x="361" y="729"/>
                  </a:cubicBezTo>
                  <a:cubicBezTo>
                    <a:pt x="348" y="722"/>
                    <a:pt x="335" y="715"/>
                    <a:pt x="321" y="707"/>
                  </a:cubicBezTo>
                  <a:cubicBezTo>
                    <a:pt x="312" y="701"/>
                    <a:pt x="302" y="696"/>
                    <a:pt x="293" y="690"/>
                  </a:cubicBezTo>
                  <a:cubicBezTo>
                    <a:pt x="286" y="686"/>
                    <a:pt x="280" y="683"/>
                    <a:pt x="274" y="679"/>
                  </a:cubicBezTo>
                  <a:cubicBezTo>
                    <a:pt x="261" y="671"/>
                    <a:pt x="249" y="663"/>
                    <a:pt x="236" y="655"/>
                  </a:cubicBezTo>
                  <a:cubicBezTo>
                    <a:pt x="154" y="599"/>
                    <a:pt x="76" y="544"/>
                    <a:pt x="0" y="490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3" y="528"/>
                    <a:pt x="25" y="536"/>
                    <a:pt x="38" y="544"/>
                  </a:cubicBezTo>
                  <a:cubicBezTo>
                    <a:pt x="25" y="536"/>
                    <a:pt x="13" y="529"/>
                    <a:pt x="0" y="522"/>
                  </a:cubicBezTo>
                  <a:cubicBezTo>
                    <a:pt x="0" y="531"/>
                    <a:pt x="0" y="531"/>
                    <a:pt x="0" y="531"/>
                  </a:cubicBezTo>
                  <a:cubicBezTo>
                    <a:pt x="36" y="552"/>
                    <a:pt x="71" y="573"/>
                    <a:pt x="107" y="594"/>
                  </a:cubicBezTo>
                  <a:cubicBezTo>
                    <a:pt x="71" y="574"/>
                    <a:pt x="36" y="555"/>
                    <a:pt x="0" y="536"/>
                  </a:cubicBezTo>
                  <a:cubicBezTo>
                    <a:pt x="0" y="545"/>
                    <a:pt x="0" y="545"/>
                    <a:pt x="0" y="545"/>
                  </a:cubicBezTo>
                  <a:cubicBezTo>
                    <a:pt x="47" y="570"/>
                    <a:pt x="95" y="596"/>
                    <a:pt x="144" y="622"/>
                  </a:cubicBezTo>
                  <a:cubicBezTo>
                    <a:pt x="95" y="598"/>
                    <a:pt x="48" y="575"/>
                    <a:pt x="0" y="552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77" y="599"/>
                    <a:pt x="154" y="636"/>
                    <a:pt x="233" y="676"/>
                  </a:cubicBezTo>
                  <a:cubicBezTo>
                    <a:pt x="152" y="639"/>
                    <a:pt x="75" y="605"/>
                    <a:pt x="0" y="573"/>
                  </a:cubicBezTo>
                  <a:cubicBezTo>
                    <a:pt x="0" y="578"/>
                    <a:pt x="0" y="578"/>
                    <a:pt x="0" y="578"/>
                  </a:cubicBezTo>
                  <a:cubicBezTo>
                    <a:pt x="98" y="620"/>
                    <a:pt x="198" y="663"/>
                    <a:pt x="300" y="709"/>
                  </a:cubicBezTo>
                  <a:cubicBezTo>
                    <a:pt x="302" y="711"/>
                    <a:pt x="305" y="713"/>
                    <a:pt x="308" y="715"/>
                  </a:cubicBezTo>
                  <a:cubicBezTo>
                    <a:pt x="203" y="672"/>
                    <a:pt x="101" y="632"/>
                    <a:pt x="0" y="595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106" y="637"/>
                    <a:pt x="214" y="680"/>
                    <a:pt x="325" y="725"/>
                  </a:cubicBezTo>
                  <a:cubicBezTo>
                    <a:pt x="330" y="729"/>
                    <a:pt x="335" y="732"/>
                    <a:pt x="340" y="735"/>
                  </a:cubicBezTo>
                  <a:cubicBezTo>
                    <a:pt x="339" y="735"/>
                    <a:pt x="339" y="734"/>
                    <a:pt x="339" y="734"/>
                  </a:cubicBezTo>
                  <a:cubicBezTo>
                    <a:pt x="263" y="707"/>
                    <a:pt x="152" y="670"/>
                    <a:pt x="88" y="649"/>
                  </a:cubicBezTo>
                  <a:cubicBezTo>
                    <a:pt x="60" y="640"/>
                    <a:pt x="30" y="630"/>
                    <a:pt x="0" y="621"/>
                  </a:cubicBezTo>
                  <a:cubicBezTo>
                    <a:pt x="0" y="624"/>
                    <a:pt x="0" y="624"/>
                    <a:pt x="0" y="624"/>
                  </a:cubicBezTo>
                  <a:cubicBezTo>
                    <a:pt x="120" y="661"/>
                    <a:pt x="240" y="700"/>
                    <a:pt x="338" y="736"/>
                  </a:cubicBezTo>
                  <a:cubicBezTo>
                    <a:pt x="338" y="736"/>
                    <a:pt x="342" y="738"/>
                    <a:pt x="347" y="739"/>
                  </a:cubicBezTo>
                  <a:cubicBezTo>
                    <a:pt x="353" y="743"/>
                    <a:pt x="359" y="747"/>
                    <a:pt x="366" y="751"/>
                  </a:cubicBezTo>
                  <a:cubicBezTo>
                    <a:pt x="244" y="710"/>
                    <a:pt x="122" y="675"/>
                    <a:pt x="0" y="645"/>
                  </a:cubicBezTo>
                  <a:cubicBezTo>
                    <a:pt x="0" y="648"/>
                    <a:pt x="0" y="648"/>
                    <a:pt x="0" y="648"/>
                  </a:cubicBezTo>
                  <a:cubicBezTo>
                    <a:pt x="115" y="677"/>
                    <a:pt x="229" y="709"/>
                    <a:pt x="344" y="747"/>
                  </a:cubicBezTo>
                  <a:cubicBezTo>
                    <a:pt x="356" y="750"/>
                    <a:pt x="367" y="754"/>
                    <a:pt x="378" y="758"/>
                  </a:cubicBezTo>
                  <a:cubicBezTo>
                    <a:pt x="383" y="761"/>
                    <a:pt x="389" y="764"/>
                    <a:pt x="394" y="767"/>
                  </a:cubicBezTo>
                  <a:cubicBezTo>
                    <a:pt x="298" y="739"/>
                    <a:pt x="202" y="714"/>
                    <a:pt x="106" y="694"/>
                  </a:cubicBezTo>
                  <a:cubicBezTo>
                    <a:pt x="72" y="687"/>
                    <a:pt x="36" y="680"/>
                    <a:pt x="0" y="674"/>
                  </a:cubicBezTo>
                  <a:cubicBezTo>
                    <a:pt x="0" y="675"/>
                    <a:pt x="0" y="675"/>
                    <a:pt x="0" y="675"/>
                  </a:cubicBezTo>
                  <a:cubicBezTo>
                    <a:pt x="136" y="700"/>
                    <a:pt x="268" y="732"/>
                    <a:pt x="399" y="770"/>
                  </a:cubicBezTo>
                  <a:cubicBezTo>
                    <a:pt x="405" y="774"/>
                    <a:pt x="412" y="778"/>
                    <a:pt x="418" y="781"/>
                  </a:cubicBezTo>
                  <a:cubicBezTo>
                    <a:pt x="246" y="740"/>
                    <a:pt x="108" y="719"/>
                    <a:pt x="0" y="707"/>
                  </a:cubicBezTo>
                  <a:cubicBezTo>
                    <a:pt x="0" y="708"/>
                    <a:pt x="0" y="708"/>
                    <a:pt x="0" y="708"/>
                  </a:cubicBezTo>
                  <a:cubicBezTo>
                    <a:pt x="143" y="725"/>
                    <a:pt x="276" y="748"/>
                    <a:pt x="423" y="784"/>
                  </a:cubicBezTo>
                  <a:cubicBezTo>
                    <a:pt x="583" y="875"/>
                    <a:pt x="749" y="948"/>
                    <a:pt x="920" y="1004"/>
                  </a:cubicBezTo>
                  <a:cubicBezTo>
                    <a:pt x="1051" y="1047"/>
                    <a:pt x="1184" y="1079"/>
                    <a:pt x="1321" y="1101"/>
                  </a:cubicBezTo>
                  <a:cubicBezTo>
                    <a:pt x="1411" y="1101"/>
                    <a:pt x="1411" y="1101"/>
                    <a:pt x="1411" y="1101"/>
                  </a:cubicBezTo>
                  <a:cubicBezTo>
                    <a:pt x="1204" y="1075"/>
                    <a:pt x="995" y="1025"/>
                    <a:pt x="786" y="944"/>
                  </a:cubicBezTo>
                  <a:cubicBezTo>
                    <a:pt x="818" y="956"/>
                    <a:pt x="850" y="967"/>
                    <a:pt x="882" y="978"/>
                  </a:cubicBezTo>
                  <a:cubicBezTo>
                    <a:pt x="1083" y="1043"/>
                    <a:pt x="1292" y="1084"/>
                    <a:pt x="1508" y="1101"/>
                  </a:cubicBezTo>
                  <a:cubicBezTo>
                    <a:pt x="1963" y="1101"/>
                    <a:pt x="1963" y="1101"/>
                    <a:pt x="1963" y="1101"/>
                  </a:cubicBezTo>
                  <a:cubicBezTo>
                    <a:pt x="2341" y="1073"/>
                    <a:pt x="2737" y="977"/>
                    <a:pt x="3142" y="814"/>
                  </a:cubicBezTo>
                  <a:cubicBezTo>
                    <a:pt x="3402" y="710"/>
                    <a:pt x="3638" y="590"/>
                    <a:pt x="3839" y="475"/>
                  </a:cubicBezTo>
                  <a:cubicBezTo>
                    <a:pt x="3839" y="463"/>
                    <a:pt x="3839" y="463"/>
                    <a:pt x="3839" y="463"/>
                  </a:cubicBezTo>
                  <a:cubicBezTo>
                    <a:pt x="3627" y="585"/>
                    <a:pt x="3391" y="704"/>
                    <a:pt x="3139" y="805"/>
                  </a:cubicBezTo>
                  <a:cubicBezTo>
                    <a:pt x="2512" y="1056"/>
                    <a:pt x="1636" y="1252"/>
                    <a:pt x="771" y="927"/>
                  </a:cubicBezTo>
                  <a:cubicBezTo>
                    <a:pt x="794" y="936"/>
                    <a:pt x="818" y="944"/>
                    <a:pt x="841" y="951"/>
                  </a:cubicBezTo>
                  <a:cubicBezTo>
                    <a:pt x="1127" y="1044"/>
                    <a:pt x="1429" y="1088"/>
                    <a:pt x="1746" y="1083"/>
                  </a:cubicBezTo>
                  <a:cubicBezTo>
                    <a:pt x="2184" y="1075"/>
                    <a:pt x="2649" y="973"/>
                    <a:pt x="3128" y="779"/>
                  </a:cubicBezTo>
                  <a:cubicBezTo>
                    <a:pt x="3380" y="677"/>
                    <a:pt x="3620" y="554"/>
                    <a:pt x="3839" y="427"/>
                  </a:cubicBezTo>
                  <a:cubicBezTo>
                    <a:pt x="3839" y="417"/>
                    <a:pt x="3839" y="417"/>
                    <a:pt x="3839" y="417"/>
                  </a:cubicBezTo>
                  <a:cubicBezTo>
                    <a:pt x="3619" y="545"/>
                    <a:pt x="3378" y="667"/>
                    <a:pt x="3125" y="770"/>
                  </a:cubicBezTo>
                  <a:cubicBezTo>
                    <a:pt x="2498" y="1024"/>
                    <a:pt x="1616" y="1227"/>
                    <a:pt x="747" y="908"/>
                  </a:cubicBezTo>
                  <a:cubicBezTo>
                    <a:pt x="764" y="914"/>
                    <a:pt x="781" y="920"/>
                    <a:pt x="798" y="926"/>
                  </a:cubicBezTo>
                  <a:cubicBezTo>
                    <a:pt x="1097" y="1023"/>
                    <a:pt x="1414" y="1066"/>
                    <a:pt x="1746" y="1056"/>
                  </a:cubicBezTo>
                  <a:cubicBezTo>
                    <a:pt x="2180" y="1043"/>
                    <a:pt x="2640" y="937"/>
                    <a:pt x="3113" y="743"/>
                  </a:cubicBezTo>
                  <a:cubicBezTo>
                    <a:pt x="3354" y="644"/>
                    <a:pt x="3599" y="522"/>
                    <a:pt x="3839" y="381"/>
                  </a:cubicBezTo>
                  <a:cubicBezTo>
                    <a:pt x="3839" y="372"/>
                    <a:pt x="3839" y="372"/>
                    <a:pt x="3839" y="372"/>
                  </a:cubicBezTo>
                  <a:cubicBezTo>
                    <a:pt x="3619" y="501"/>
                    <a:pt x="3374" y="627"/>
                    <a:pt x="3110" y="735"/>
                  </a:cubicBezTo>
                  <a:cubicBezTo>
                    <a:pt x="2483" y="993"/>
                    <a:pt x="1595" y="1204"/>
                    <a:pt x="722" y="890"/>
                  </a:cubicBezTo>
                  <a:cubicBezTo>
                    <a:pt x="732" y="894"/>
                    <a:pt x="742" y="897"/>
                    <a:pt x="752" y="900"/>
                  </a:cubicBezTo>
                  <a:cubicBezTo>
                    <a:pt x="1064" y="1002"/>
                    <a:pt x="1397" y="1045"/>
                    <a:pt x="1746" y="1029"/>
                  </a:cubicBezTo>
                  <a:cubicBezTo>
                    <a:pt x="2175" y="1010"/>
                    <a:pt x="2631" y="902"/>
                    <a:pt x="3099" y="707"/>
                  </a:cubicBezTo>
                  <a:cubicBezTo>
                    <a:pt x="3366" y="596"/>
                    <a:pt x="3615" y="467"/>
                    <a:pt x="3839" y="334"/>
                  </a:cubicBezTo>
                  <a:cubicBezTo>
                    <a:pt x="3839" y="326"/>
                    <a:pt x="3839" y="326"/>
                    <a:pt x="3839" y="326"/>
                  </a:cubicBezTo>
                  <a:cubicBezTo>
                    <a:pt x="3614" y="459"/>
                    <a:pt x="3364" y="589"/>
                    <a:pt x="3096" y="700"/>
                  </a:cubicBezTo>
                  <a:cubicBezTo>
                    <a:pt x="2260" y="1047"/>
                    <a:pt x="1470" y="1114"/>
                    <a:pt x="783" y="902"/>
                  </a:cubicBezTo>
                  <a:cubicBezTo>
                    <a:pt x="1087" y="990"/>
                    <a:pt x="1412" y="1026"/>
                    <a:pt x="1750" y="1006"/>
                  </a:cubicBezTo>
                  <a:cubicBezTo>
                    <a:pt x="2175" y="981"/>
                    <a:pt x="2623" y="868"/>
                    <a:pt x="3086" y="674"/>
                  </a:cubicBezTo>
                  <a:cubicBezTo>
                    <a:pt x="3338" y="567"/>
                    <a:pt x="3590" y="438"/>
                    <a:pt x="3839" y="288"/>
                  </a:cubicBezTo>
                  <a:cubicBezTo>
                    <a:pt x="3839" y="281"/>
                    <a:pt x="3839" y="281"/>
                    <a:pt x="3839" y="281"/>
                  </a:cubicBezTo>
                  <a:cubicBezTo>
                    <a:pt x="2970" y="808"/>
                    <a:pt x="1781" y="1246"/>
                    <a:pt x="658" y="854"/>
                  </a:cubicBezTo>
                  <a:cubicBezTo>
                    <a:pt x="997" y="963"/>
                    <a:pt x="1360" y="1006"/>
                    <a:pt x="1744" y="978"/>
                  </a:cubicBezTo>
                  <a:cubicBezTo>
                    <a:pt x="2165" y="946"/>
                    <a:pt x="2612" y="829"/>
                    <a:pt x="3069" y="635"/>
                  </a:cubicBezTo>
                  <a:cubicBezTo>
                    <a:pt x="3327" y="525"/>
                    <a:pt x="3585" y="392"/>
                    <a:pt x="3839" y="238"/>
                  </a:cubicBezTo>
                  <a:cubicBezTo>
                    <a:pt x="3839" y="232"/>
                    <a:pt x="3839" y="232"/>
                    <a:pt x="3839" y="232"/>
                  </a:cubicBezTo>
                  <a:cubicBezTo>
                    <a:pt x="2947" y="774"/>
                    <a:pt x="1715" y="1237"/>
                    <a:pt x="576" y="824"/>
                  </a:cubicBezTo>
                  <a:cubicBezTo>
                    <a:pt x="575" y="823"/>
                    <a:pt x="574" y="823"/>
                    <a:pt x="572" y="822"/>
                  </a:cubicBezTo>
                  <a:cubicBezTo>
                    <a:pt x="579" y="824"/>
                    <a:pt x="585" y="826"/>
                    <a:pt x="591" y="828"/>
                  </a:cubicBezTo>
                  <a:cubicBezTo>
                    <a:pt x="950" y="945"/>
                    <a:pt x="1338" y="986"/>
                    <a:pt x="1746" y="949"/>
                  </a:cubicBezTo>
                  <a:cubicBezTo>
                    <a:pt x="2163" y="912"/>
                    <a:pt x="2604" y="794"/>
                    <a:pt x="3055" y="600"/>
                  </a:cubicBezTo>
                  <a:cubicBezTo>
                    <a:pt x="3331" y="481"/>
                    <a:pt x="3595" y="340"/>
                    <a:pt x="3839" y="190"/>
                  </a:cubicBezTo>
                  <a:cubicBezTo>
                    <a:pt x="3839" y="185"/>
                    <a:pt x="3839" y="185"/>
                    <a:pt x="3839" y="185"/>
                  </a:cubicBezTo>
                  <a:cubicBezTo>
                    <a:pt x="2929" y="745"/>
                    <a:pt x="1727" y="1186"/>
                    <a:pt x="607" y="829"/>
                  </a:cubicBezTo>
                  <a:cubicBezTo>
                    <a:pt x="758" y="873"/>
                    <a:pt x="914" y="904"/>
                    <a:pt x="1073" y="922"/>
                  </a:cubicBezTo>
                  <a:cubicBezTo>
                    <a:pt x="1288" y="946"/>
                    <a:pt x="1515" y="945"/>
                    <a:pt x="1746" y="921"/>
                  </a:cubicBezTo>
                  <a:cubicBezTo>
                    <a:pt x="2159" y="878"/>
                    <a:pt x="2594" y="757"/>
                    <a:pt x="3040" y="563"/>
                  </a:cubicBezTo>
                  <a:cubicBezTo>
                    <a:pt x="3235" y="478"/>
                    <a:pt x="3432" y="379"/>
                    <a:pt x="3627" y="268"/>
                  </a:cubicBezTo>
                  <a:cubicBezTo>
                    <a:pt x="3698" y="228"/>
                    <a:pt x="3768" y="186"/>
                    <a:pt x="3839" y="142"/>
                  </a:cubicBezTo>
                  <a:cubicBezTo>
                    <a:pt x="3839" y="139"/>
                    <a:pt x="3839" y="139"/>
                    <a:pt x="3839" y="139"/>
                  </a:cubicBezTo>
                  <a:cubicBezTo>
                    <a:pt x="2931" y="698"/>
                    <a:pt x="1735" y="1146"/>
                    <a:pt x="626" y="833"/>
                  </a:cubicBezTo>
                  <a:cubicBezTo>
                    <a:pt x="976" y="922"/>
                    <a:pt x="1352" y="944"/>
                    <a:pt x="1746" y="896"/>
                  </a:cubicBezTo>
                  <a:cubicBezTo>
                    <a:pt x="2155" y="847"/>
                    <a:pt x="2586" y="723"/>
                    <a:pt x="3026" y="529"/>
                  </a:cubicBezTo>
                  <a:cubicBezTo>
                    <a:pt x="3298" y="409"/>
                    <a:pt x="3570" y="264"/>
                    <a:pt x="3839" y="96"/>
                  </a:cubicBezTo>
                  <a:cubicBezTo>
                    <a:pt x="3839" y="93"/>
                    <a:pt x="3839" y="93"/>
                    <a:pt x="3839" y="93"/>
                  </a:cubicBezTo>
                  <a:cubicBezTo>
                    <a:pt x="2930" y="661"/>
                    <a:pt x="1756" y="1107"/>
                    <a:pt x="652" y="837"/>
                  </a:cubicBezTo>
                  <a:cubicBezTo>
                    <a:pt x="690" y="845"/>
                    <a:pt x="728" y="852"/>
                    <a:pt x="766" y="859"/>
                  </a:cubicBezTo>
                  <a:cubicBezTo>
                    <a:pt x="872" y="877"/>
                    <a:pt x="982" y="890"/>
                    <a:pt x="1092" y="896"/>
                  </a:cubicBezTo>
                  <a:cubicBezTo>
                    <a:pt x="1302" y="909"/>
                    <a:pt x="1522" y="899"/>
                    <a:pt x="1746" y="868"/>
                  </a:cubicBezTo>
                  <a:cubicBezTo>
                    <a:pt x="2151" y="813"/>
                    <a:pt x="2577" y="686"/>
                    <a:pt x="3012" y="492"/>
                  </a:cubicBezTo>
                  <a:cubicBezTo>
                    <a:pt x="3205" y="406"/>
                    <a:pt x="3401" y="306"/>
                    <a:pt x="3595" y="194"/>
                  </a:cubicBezTo>
                  <a:cubicBezTo>
                    <a:pt x="3676" y="147"/>
                    <a:pt x="3758" y="98"/>
                    <a:pt x="3839" y="47"/>
                  </a:cubicBezTo>
                  <a:cubicBezTo>
                    <a:pt x="3839" y="44"/>
                    <a:pt x="3839" y="44"/>
                    <a:pt x="3839" y="44"/>
                  </a:cubicBezTo>
                  <a:cubicBezTo>
                    <a:pt x="2937" y="610"/>
                    <a:pt x="1783" y="1062"/>
                    <a:pt x="690" y="843"/>
                  </a:cubicBezTo>
                  <a:cubicBezTo>
                    <a:pt x="1024" y="901"/>
                    <a:pt x="1378" y="900"/>
                    <a:pt x="1746" y="84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1342" name="Полилиния 332"/>
            <p:cNvSpPr>
              <a:spLocks/>
            </p:cNvSpPr>
            <p:nvPr/>
          </p:nvSpPr>
          <p:spPr bwMode="auto">
            <a:xfrm>
              <a:off x="3201988" y="6656388"/>
              <a:ext cx="825500" cy="203200"/>
            </a:xfrm>
            <a:custGeom>
              <a:avLst/>
              <a:gdLst>
                <a:gd name="T0" fmla="*/ 0 w 260"/>
                <a:gd name="T1" fmla="*/ 0 h 64"/>
                <a:gd name="T2" fmla="*/ 196 w 260"/>
                <a:gd name="T3" fmla="*/ 64 h 64"/>
                <a:gd name="T4" fmla="*/ 260 w 260"/>
                <a:gd name="T5" fmla="*/ 64 h 64"/>
                <a:gd name="T6" fmla="*/ 0 w 260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0" h="64">
                  <a:moveTo>
                    <a:pt x="0" y="0"/>
                  </a:moveTo>
                  <a:cubicBezTo>
                    <a:pt x="196" y="64"/>
                    <a:pt x="196" y="64"/>
                    <a:pt x="196" y="64"/>
                  </a:cubicBezTo>
                  <a:cubicBezTo>
                    <a:pt x="260" y="64"/>
                    <a:pt x="260" y="64"/>
                    <a:pt x="260" y="64"/>
                  </a:cubicBezTo>
                  <a:cubicBezTo>
                    <a:pt x="150" y="44"/>
                    <a:pt x="63" y="2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107" y="685800"/>
            <a:ext cx="6859786" cy="2895600"/>
          </a:xfrm>
        </p:spPr>
        <p:txBody>
          <a:bodyPr lIns="0" anchor="b">
            <a:noAutofit/>
          </a:bodyPr>
          <a:lstStyle>
            <a:lvl1pPr algn="l">
              <a:lnSpc>
                <a:spcPct val="90000"/>
              </a:lnSpc>
              <a:defRPr sz="6600" b="1">
                <a:solidFill>
                  <a:schemeClr val="tx1"/>
                </a:solidFill>
                <a:effectLst>
                  <a:outerShdw blurRad="50800" dist="25400" dir="2700000" algn="br" rotWithShape="0">
                    <a:schemeClr val="bg2">
                      <a:lumMod val="50000"/>
                      <a:alpha val="5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3657599"/>
            <a:ext cx="6859786" cy="1319214"/>
          </a:xfrm>
        </p:spPr>
        <p:txBody>
          <a:bodyPr lIns="0">
            <a:noAutofit/>
          </a:bodyPr>
          <a:lstStyle>
            <a:lvl1pPr marL="0" indent="0" algn="l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648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BB9F7-FE8F-4CB7-B90F-B7A115B006F6}" type="datetimeFigureOut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E8EBC-E876-4F75-A8E2-294E580032CD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46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1676400"/>
            <a:ext cx="6859786" cy="3200400"/>
          </a:xfrm>
        </p:spPr>
        <p:txBody>
          <a:bodyPr lIns="0" anchor="b">
            <a:noAutofit/>
          </a:bodyPr>
          <a:lstStyle>
            <a:lvl1pPr algn="l">
              <a:defRPr sz="6600" b="1" cap="none" baseline="0">
                <a:solidFill>
                  <a:schemeClr val="tx1"/>
                </a:solidFill>
                <a:effectLst>
                  <a:outerShdw blurRad="50800" dist="25400" dir="2700000" algn="br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5029200"/>
            <a:ext cx="6859786" cy="982980"/>
          </a:xfrm>
        </p:spPr>
        <p:txBody>
          <a:bodyPr lIns="0" anchor="t">
            <a:normAutofit/>
          </a:bodyPr>
          <a:lstStyle>
            <a:lvl1pPr marL="0" indent="0">
              <a:buNone/>
              <a:defRPr sz="2800" cap="all" baseline="0">
                <a:solidFill>
                  <a:schemeClr val="tx1"/>
                </a:solidFill>
                <a:effectLst>
                  <a:outerShdw blurRad="50800" dist="25400" dir="2700000" algn="tr" rotWithShape="0">
                    <a:schemeClr val="bg2">
                      <a:lumMod val="50000"/>
                      <a:alpha val="50000"/>
                    </a:schemeClr>
                  </a:outerShdw>
                </a:effectLst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9943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42107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0598" y="1828800"/>
            <a:ext cx="3361295" cy="41910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42107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0598" y="1828800"/>
            <a:ext cx="3361295" cy="8382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600" b="0" cap="all" baseline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0598" y="2743200"/>
            <a:ext cx="3361295" cy="3276600"/>
          </a:xfrm>
        </p:spPr>
        <p:txBody>
          <a:bodyPr/>
          <a:lstStyle>
            <a:lvl1pPr>
              <a:defRPr sz="2399"/>
            </a:lvl1pPr>
            <a:lvl2pPr>
              <a:defRPr sz="2200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8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40" name="Дата 23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1" name="Нижний колонтитул 2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42" name="Номер слайда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81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67DBB-F8DB-48F4-997A-49FAD7ECC765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72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741872"/>
            <a:ext cx="3144067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1846" y="762000"/>
            <a:ext cx="4173037" cy="52578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9" y="3581400"/>
            <a:ext cx="3144067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884F-698C-4153-AB67-9A0F214F106F}" type="datetimeFigureOut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FEA86-1680-48AE-B31F-3E3431F3A323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0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741872"/>
            <a:ext cx="3144068" cy="2687128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71846" y="762000"/>
            <a:ext cx="4173037" cy="5257800"/>
          </a:xfrm>
          <a:solidFill>
            <a:schemeClr val="bg2">
              <a:lumMod val="75000"/>
            </a:schemeClr>
          </a:solidFill>
          <a:ln w="50800">
            <a:noFill/>
            <a:miter lim="800000"/>
          </a:ln>
          <a:effectLst>
            <a:outerShdw blurRad="114300" dist="38100" dir="2700000" algn="t" rotWithShape="0">
              <a:prstClr val="black">
                <a:alpha val="42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7" y="3581400"/>
            <a:ext cx="3144068" cy="2438400"/>
          </a:xfrm>
        </p:spPr>
        <p:txBody>
          <a:bodyPr>
            <a:normAutofit/>
          </a:bodyPr>
          <a:lstStyle>
            <a:lvl1pPr marL="0" indent="0">
              <a:spcBef>
                <a:spcPts val="18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6" name="Дата 8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1A9C7-C274-4F50-89C9-83BDB06EDB81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87" name="Нижний колонтитул 8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0" name="Номер слайда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7942-5B1B-4E74-B3CD-25BF9B0ABE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2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86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8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281ED66-B905-4B21-BC3A-E4E70C5DCBC2}" type="datetimeFigureOut">
              <a:rPr lang="ru-RU" smtClean="0"/>
              <a:pPr/>
              <a:t>14.05.2013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85162276-5EDC-4A73-A701-7D45762099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Полилиния 330"/>
          <p:cNvSpPr>
            <a:spLocks/>
          </p:cNvSpPr>
          <p:nvPr/>
        </p:nvSpPr>
        <p:spPr bwMode="auto">
          <a:xfrm>
            <a:off x="0" y="5525051"/>
            <a:ext cx="9150908" cy="1331045"/>
          </a:xfrm>
          <a:custGeom>
            <a:avLst/>
            <a:gdLst/>
            <a:ahLst/>
            <a:cxnLst/>
            <a:rect l="l" t="t" r="r" b="b"/>
            <a:pathLst>
              <a:path w="12198033" h="1331045">
                <a:moveTo>
                  <a:pt x="12198033" y="1196494"/>
                </a:moveTo>
                <a:lnTo>
                  <a:pt x="12198033" y="1227876"/>
                </a:lnTo>
                <a:lnTo>
                  <a:pt x="11731068" y="1331045"/>
                </a:lnTo>
                <a:lnTo>
                  <a:pt x="11571667" y="1331045"/>
                </a:lnTo>
                <a:cubicBezTo>
                  <a:pt x="11784654" y="1288747"/>
                  <a:pt x="11993493" y="1243425"/>
                  <a:pt x="12198033" y="1196494"/>
                </a:cubicBezTo>
                <a:close/>
                <a:moveTo>
                  <a:pt x="12198033" y="1079784"/>
                </a:moveTo>
                <a:lnTo>
                  <a:pt x="12198033" y="1108141"/>
                </a:lnTo>
                <a:cubicBezTo>
                  <a:pt x="11849183" y="1191043"/>
                  <a:pt x="11502302" y="1266003"/>
                  <a:pt x="11157281" y="1331045"/>
                </a:cubicBezTo>
                <a:lnTo>
                  <a:pt x="10998330" y="1331045"/>
                </a:lnTo>
                <a:cubicBezTo>
                  <a:pt x="11412550" y="1255509"/>
                  <a:pt x="11813177" y="1170340"/>
                  <a:pt x="12198033" y="1079784"/>
                </a:cubicBezTo>
                <a:close/>
                <a:moveTo>
                  <a:pt x="12198033" y="961224"/>
                </a:moveTo>
                <a:lnTo>
                  <a:pt x="12198033" y="986997"/>
                </a:lnTo>
                <a:cubicBezTo>
                  <a:pt x="11645354" y="1122020"/>
                  <a:pt x="11097391" y="1237456"/>
                  <a:pt x="10554898" y="1331045"/>
                </a:cubicBezTo>
                <a:lnTo>
                  <a:pt x="10390409" y="1331045"/>
                </a:lnTo>
                <a:cubicBezTo>
                  <a:pt x="11023530" y="1226457"/>
                  <a:pt x="11628699" y="1099423"/>
                  <a:pt x="12198033" y="961224"/>
                </a:cubicBezTo>
                <a:close/>
                <a:moveTo>
                  <a:pt x="12198033" y="841023"/>
                </a:moveTo>
                <a:lnTo>
                  <a:pt x="12198033" y="866683"/>
                </a:lnTo>
                <a:cubicBezTo>
                  <a:pt x="11424787" y="1060536"/>
                  <a:pt x="10660468" y="1216046"/>
                  <a:pt x="9908372" y="1331045"/>
                </a:cubicBezTo>
                <a:lnTo>
                  <a:pt x="9738431" y="1331045"/>
                </a:lnTo>
                <a:cubicBezTo>
                  <a:pt x="10544680" y="1212098"/>
                  <a:pt x="11365537" y="1048753"/>
                  <a:pt x="12198033" y="841023"/>
                </a:cubicBezTo>
                <a:close/>
                <a:moveTo>
                  <a:pt x="12198033" y="736999"/>
                </a:moveTo>
                <a:lnTo>
                  <a:pt x="12198033" y="754688"/>
                </a:lnTo>
                <a:cubicBezTo>
                  <a:pt x="11208022" y="1008553"/>
                  <a:pt x="10234985" y="1202065"/>
                  <a:pt x="9282858" y="1331045"/>
                </a:cubicBezTo>
                <a:lnTo>
                  <a:pt x="9147179" y="1331045"/>
                </a:lnTo>
                <a:cubicBezTo>
                  <a:pt x="10191953" y="1195709"/>
                  <a:pt x="11214463" y="989995"/>
                  <a:pt x="12198033" y="736999"/>
                </a:cubicBezTo>
                <a:close/>
                <a:moveTo>
                  <a:pt x="12198033" y="605891"/>
                </a:moveTo>
                <a:lnTo>
                  <a:pt x="12198033" y="620405"/>
                </a:lnTo>
                <a:cubicBezTo>
                  <a:pt x="10916468" y="957253"/>
                  <a:pt x="9656814" y="1196289"/>
                  <a:pt x="8437575" y="1331045"/>
                </a:cubicBezTo>
                <a:lnTo>
                  <a:pt x="8297530" y="1331045"/>
                </a:lnTo>
                <a:cubicBezTo>
                  <a:pt x="9636153" y="1193329"/>
                  <a:pt x="10948162" y="935934"/>
                  <a:pt x="12198033" y="605891"/>
                </a:cubicBezTo>
                <a:close/>
                <a:moveTo>
                  <a:pt x="12198033" y="484817"/>
                </a:moveTo>
                <a:lnTo>
                  <a:pt x="12198033" y="500918"/>
                </a:lnTo>
                <a:cubicBezTo>
                  <a:pt x="10548187" y="943710"/>
                  <a:pt x="8934515" y="1223873"/>
                  <a:pt x="7392761" y="1331045"/>
                </a:cubicBezTo>
                <a:lnTo>
                  <a:pt x="7210925" y="1331045"/>
                </a:lnTo>
                <a:cubicBezTo>
                  <a:pt x="8917741" y="1224223"/>
                  <a:pt x="10601963" y="914695"/>
                  <a:pt x="12198033" y="484817"/>
                </a:cubicBezTo>
                <a:close/>
                <a:moveTo>
                  <a:pt x="12198033" y="0"/>
                </a:moveTo>
                <a:lnTo>
                  <a:pt x="12198033" y="6190"/>
                </a:lnTo>
                <a:cubicBezTo>
                  <a:pt x="10484135" y="511501"/>
                  <a:pt x="8802601" y="851467"/>
                  <a:pt x="7190245" y="1023081"/>
                </a:cubicBezTo>
                <a:cubicBezTo>
                  <a:pt x="5564292" y="1196887"/>
                  <a:pt x="4000196" y="1199936"/>
                  <a:pt x="2524467" y="1023081"/>
                </a:cubicBezTo>
                <a:cubicBezTo>
                  <a:pt x="5767255" y="1471487"/>
                  <a:pt x="9131567" y="997348"/>
                  <a:pt x="12198033" y="112614"/>
                </a:cubicBezTo>
                <a:lnTo>
                  <a:pt x="12198033" y="125781"/>
                </a:lnTo>
                <a:cubicBezTo>
                  <a:pt x="10479766" y="620898"/>
                  <a:pt x="8797574" y="948672"/>
                  <a:pt x="7190245" y="1099312"/>
                </a:cubicBezTo>
                <a:cubicBezTo>
                  <a:pt x="6200534" y="1193837"/>
                  <a:pt x="5228497" y="1224330"/>
                  <a:pt x="4300644" y="1184690"/>
                </a:cubicBezTo>
                <a:cubicBezTo>
                  <a:pt x="3814626" y="1166395"/>
                  <a:pt x="3328607" y="1126755"/>
                  <a:pt x="2860262" y="1071869"/>
                </a:cubicBezTo>
                <a:cubicBezTo>
                  <a:pt x="2692365" y="1050524"/>
                  <a:pt x="2524467" y="1029180"/>
                  <a:pt x="2356570" y="1004786"/>
                </a:cubicBezTo>
                <a:cubicBezTo>
                  <a:pt x="5648013" y="1560318"/>
                  <a:pt x="9080277" y="1121784"/>
                  <a:pt x="12198033" y="243599"/>
                </a:cubicBezTo>
                <a:lnTo>
                  <a:pt x="12198033" y="254307"/>
                </a:lnTo>
                <a:cubicBezTo>
                  <a:pt x="10479035" y="738495"/>
                  <a:pt x="8796253" y="1051905"/>
                  <a:pt x="7190245" y="1184690"/>
                </a:cubicBezTo>
                <a:cubicBezTo>
                  <a:pt x="5449415" y="1331052"/>
                  <a:pt x="3788115" y="1263969"/>
                  <a:pt x="2241693" y="992589"/>
                </a:cubicBezTo>
                <a:cubicBezTo>
                  <a:pt x="5555679" y="1638083"/>
                  <a:pt x="9045497" y="1222147"/>
                  <a:pt x="12198033" y="356032"/>
                </a:cubicBezTo>
                <a:lnTo>
                  <a:pt x="12198033" y="372908"/>
                </a:lnTo>
                <a:cubicBezTo>
                  <a:pt x="10475672" y="846233"/>
                  <a:pt x="8795354" y="1145588"/>
                  <a:pt x="7190245" y="1260920"/>
                </a:cubicBezTo>
                <a:cubicBezTo>
                  <a:pt x="6169606" y="1334101"/>
                  <a:pt x="5166641" y="1337151"/>
                  <a:pt x="4216695" y="1263969"/>
                </a:cubicBezTo>
                <a:cubicBezTo>
                  <a:pt x="3514178" y="1209084"/>
                  <a:pt x="2824915" y="1114558"/>
                  <a:pt x="2157744" y="980392"/>
                </a:cubicBezTo>
                <a:cubicBezTo>
                  <a:pt x="2983516" y="1162044"/>
                  <a:pt x="3819377" y="1275938"/>
                  <a:pt x="4657682" y="1331045"/>
                </a:cubicBezTo>
                <a:lnTo>
                  <a:pt x="4481479" y="1331045"/>
                </a:lnTo>
                <a:cubicBezTo>
                  <a:pt x="3656148" y="1268940"/>
                  <a:pt x="2856523" y="1150409"/>
                  <a:pt x="2087051" y="977343"/>
                </a:cubicBezTo>
                <a:cubicBezTo>
                  <a:pt x="2060541" y="971245"/>
                  <a:pt x="2034031" y="965146"/>
                  <a:pt x="2003102" y="959048"/>
                </a:cubicBezTo>
                <a:cubicBezTo>
                  <a:pt x="2011939" y="962097"/>
                  <a:pt x="2016357" y="962097"/>
                  <a:pt x="2020776" y="965146"/>
                </a:cubicBezTo>
                <a:cubicBezTo>
                  <a:pt x="2693419" y="1133468"/>
                  <a:pt x="3373403" y="1254070"/>
                  <a:pt x="4056351" y="1331045"/>
                </a:cubicBezTo>
                <a:lnTo>
                  <a:pt x="4007137" y="1331045"/>
                </a:lnTo>
                <a:cubicBezTo>
                  <a:pt x="3452862" y="1266043"/>
                  <a:pt x="2911375" y="1173851"/>
                  <a:pt x="2383080" y="1056623"/>
                </a:cubicBezTo>
                <a:cubicBezTo>
                  <a:pt x="2860989" y="1171751"/>
                  <a:pt x="3341603" y="1263400"/>
                  <a:pt x="3823766" y="1331045"/>
                </a:cubicBezTo>
                <a:lnTo>
                  <a:pt x="3673814" y="1331045"/>
                </a:lnTo>
                <a:cubicBezTo>
                  <a:pt x="3424567" y="1294913"/>
                  <a:pt x="3178451" y="1251546"/>
                  <a:pt x="2935374" y="1202985"/>
                </a:cubicBezTo>
                <a:cubicBezTo>
                  <a:pt x="3160719" y="1250976"/>
                  <a:pt x="3388573" y="1294278"/>
                  <a:pt x="3619140" y="1331045"/>
                </a:cubicBezTo>
                <a:lnTo>
                  <a:pt x="3470205" y="1331045"/>
                </a:lnTo>
                <a:cubicBezTo>
                  <a:pt x="3254905" y="1294187"/>
                  <a:pt x="3042011" y="1251324"/>
                  <a:pt x="2831395" y="1203735"/>
                </a:cubicBezTo>
                <a:lnTo>
                  <a:pt x="2665855" y="1166395"/>
                </a:lnTo>
                <a:cubicBezTo>
                  <a:pt x="2710038" y="1178591"/>
                  <a:pt x="2754222" y="1187739"/>
                  <a:pt x="2798405" y="1196887"/>
                </a:cubicBezTo>
                <a:lnTo>
                  <a:pt x="2831395" y="1203735"/>
                </a:lnTo>
                <a:cubicBezTo>
                  <a:pt x="3026164" y="1252537"/>
                  <a:pt x="3221677" y="1294670"/>
                  <a:pt x="3417529" y="1331045"/>
                </a:cubicBezTo>
                <a:lnTo>
                  <a:pt x="3268386" y="1331045"/>
                </a:lnTo>
                <a:cubicBezTo>
                  <a:pt x="3185950" y="1316178"/>
                  <a:pt x="3104226" y="1298672"/>
                  <a:pt x="3022804" y="1280541"/>
                </a:cubicBezTo>
                <a:cubicBezTo>
                  <a:pt x="2940474" y="1262134"/>
                  <a:pt x="2858380" y="1242071"/>
                  <a:pt x="2776313" y="1221280"/>
                </a:cubicBezTo>
                <a:cubicBezTo>
                  <a:pt x="2851425" y="1239576"/>
                  <a:pt x="2926537" y="1257871"/>
                  <a:pt x="3001649" y="1276166"/>
                </a:cubicBezTo>
                <a:lnTo>
                  <a:pt x="3022804" y="1280541"/>
                </a:lnTo>
                <a:lnTo>
                  <a:pt x="3258162" y="1331045"/>
                </a:lnTo>
                <a:lnTo>
                  <a:pt x="3101398" y="1331045"/>
                </a:lnTo>
                <a:cubicBezTo>
                  <a:pt x="3027997" y="1316434"/>
                  <a:pt x="2954075" y="1298585"/>
                  <a:pt x="2882354" y="1279216"/>
                </a:cubicBezTo>
                <a:lnTo>
                  <a:pt x="3101039" y="1331045"/>
                </a:lnTo>
                <a:lnTo>
                  <a:pt x="2819650" y="1331045"/>
                </a:lnTo>
                <a:cubicBezTo>
                  <a:pt x="2316348" y="1194470"/>
                  <a:pt x="1824455" y="1031459"/>
                  <a:pt x="1344768" y="843177"/>
                </a:cubicBezTo>
                <a:cubicBezTo>
                  <a:pt x="877686" y="764236"/>
                  <a:pt x="442595" y="705795"/>
                  <a:pt x="0" y="660447"/>
                </a:cubicBezTo>
                <a:lnTo>
                  <a:pt x="0" y="656764"/>
                </a:lnTo>
                <a:cubicBezTo>
                  <a:pt x="377874" y="694662"/>
                  <a:pt x="817021" y="750847"/>
                  <a:pt x="1322676" y="834030"/>
                </a:cubicBezTo>
                <a:cubicBezTo>
                  <a:pt x="1296166" y="824882"/>
                  <a:pt x="1265238" y="812685"/>
                  <a:pt x="1238728" y="800488"/>
                </a:cubicBezTo>
                <a:cubicBezTo>
                  <a:pt x="829615" y="718589"/>
                  <a:pt x="418296" y="645829"/>
                  <a:pt x="0" y="583871"/>
                </a:cubicBezTo>
                <a:lnTo>
                  <a:pt x="0" y="577715"/>
                </a:lnTo>
                <a:cubicBezTo>
                  <a:pt x="405627" y="636456"/>
                  <a:pt x="811131" y="709719"/>
                  <a:pt x="1216636" y="791341"/>
                </a:cubicBezTo>
                <a:cubicBezTo>
                  <a:pt x="1194544" y="782193"/>
                  <a:pt x="1168034" y="773045"/>
                  <a:pt x="1145942" y="763898"/>
                </a:cubicBezTo>
                <a:cubicBezTo>
                  <a:pt x="1097340" y="751701"/>
                  <a:pt x="1048739" y="739504"/>
                  <a:pt x="995718" y="730356"/>
                </a:cubicBezTo>
                <a:cubicBezTo>
                  <a:pt x="662862" y="654451"/>
                  <a:pt x="331903" y="586398"/>
                  <a:pt x="0" y="525497"/>
                </a:cubicBezTo>
                <a:lnTo>
                  <a:pt x="0" y="515954"/>
                </a:lnTo>
                <a:cubicBezTo>
                  <a:pt x="364641" y="581994"/>
                  <a:pt x="728782" y="658099"/>
                  <a:pt x="1092922" y="742553"/>
                </a:cubicBezTo>
                <a:cubicBezTo>
                  <a:pt x="1061994" y="730356"/>
                  <a:pt x="1035484" y="718160"/>
                  <a:pt x="1008974" y="705963"/>
                </a:cubicBezTo>
                <a:cubicBezTo>
                  <a:pt x="986916" y="702918"/>
                  <a:pt x="969262" y="696834"/>
                  <a:pt x="969208" y="696815"/>
                </a:cubicBezTo>
                <a:cubicBezTo>
                  <a:pt x="679894" y="623469"/>
                  <a:pt x="347184" y="546040"/>
                  <a:pt x="0" y="469406"/>
                </a:cubicBezTo>
                <a:lnTo>
                  <a:pt x="0" y="462322"/>
                </a:lnTo>
                <a:cubicBezTo>
                  <a:pt x="285172" y="527372"/>
                  <a:pt x="682319" y="619356"/>
                  <a:pt x="968950" y="689582"/>
                </a:cubicBezTo>
                <a:cubicBezTo>
                  <a:pt x="971885" y="691215"/>
                  <a:pt x="974965" y="692491"/>
                  <a:pt x="978045" y="693766"/>
                </a:cubicBezTo>
                <a:lnTo>
                  <a:pt x="973627" y="690717"/>
                </a:lnTo>
                <a:lnTo>
                  <a:pt x="968950" y="689582"/>
                </a:lnTo>
                <a:lnTo>
                  <a:pt x="911770" y="663274"/>
                </a:lnTo>
                <a:cubicBezTo>
                  <a:pt x="603081" y="576909"/>
                  <a:pt x="299644" y="492960"/>
                  <a:pt x="0" y="415049"/>
                </a:cubicBezTo>
                <a:lnTo>
                  <a:pt x="0" y="403870"/>
                </a:lnTo>
                <a:cubicBezTo>
                  <a:pt x="275445" y="476181"/>
                  <a:pt x="553584" y="552778"/>
                  <a:pt x="836658" y="632781"/>
                </a:cubicBezTo>
                <a:cubicBezTo>
                  <a:pt x="823403" y="626683"/>
                  <a:pt x="810148" y="620585"/>
                  <a:pt x="801311" y="614486"/>
                </a:cubicBezTo>
                <a:cubicBezTo>
                  <a:pt x="531054" y="530373"/>
                  <a:pt x="263975" y="449550"/>
                  <a:pt x="0" y="370949"/>
                </a:cubicBezTo>
                <a:lnTo>
                  <a:pt x="0" y="357127"/>
                </a:lnTo>
                <a:cubicBezTo>
                  <a:pt x="165011" y="407422"/>
                  <a:pt x="333101" y="459584"/>
                  <a:pt x="505282" y="513862"/>
                </a:cubicBezTo>
                <a:lnTo>
                  <a:pt x="0" y="340995"/>
                </a:lnTo>
                <a:lnTo>
                  <a:pt x="0" y="311409"/>
                </a:lnTo>
                <a:cubicBezTo>
                  <a:pt x="37143" y="323887"/>
                  <a:pt x="74462" y="336499"/>
                  <a:pt x="112048" y="349204"/>
                </a:cubicBezTo>
                <a:lnTo>
                  <a:pt x="0" y="307856"/>
                </a:lnTo>
                <a:lnTo>
                  <a:pt x="0" y="202082"/>
                </a:lnTo>
                <a:cubicBezTo>
                  <a:pt x="169306" y="283978"/>
                  <a:pt x="341819" y="366541"/>
                  <a:pt x="518537" y="449829"/>
                </a:cubicBezTo>
                <a:cubicBezTo>
                  <a:pt x="575975" y="474222"/>
                  <a:pt x="628995" y="498616"/>
                  <a:pt x="686434" y="523010"/>
                </a:cubicBezTo>
                <a:cubicBezTo>
                  <a:pt x="712944" y="535207"/>
                  <a:pt x="739454" y="544354"/>
                  <a:pt x="770382" y="556551"/>
                </a:cubicBezTo>
                <a:cubicBezTo>
                  <a:pt x="810148" y="574846"/>
                  <a:pt x="854331" y="590092"/>
                  <a:pt x="894096" y="608388"/>
                </a:cubicBezTo>
                <a:cubicBezTo>
                  <a:pt x="955953" y="632781"/>
                  <a:pt x="1013392" y="654126"/>
                  <a:pt x="1070830" y="675471"/>
                </a:cubicBezTo>
                <a:cubicBezTo>
                  <a:pt x="1260819" y="739504"/>
                  <a:pt x="1450808" y="800488"/>
                  <a:pt x="1645216" y="858424"/>
                </a:cubicBezTo>
                <a:cubicBezTo>
                  <a:pt x="1720328" y="876719"/>
                  <a:pt x="1795440" y="895014"/>
                  <a:pt x="1874970" y="913309"/>
                </a:cubicBezTo>
                <a:cubicBezTo>
                  <a:pt x="1967755" y="931605"/>
                  <a:pt x="2060541" y="949900"/>
                  <a:pt x="2153326" y="968195"/>
                </a:cubicBezTo>
                <a:cubicBezTo>
                  <a:pt x="2166581" y="971245"/>
                  <a:pt x="2179836" y="971245"/>
                  <a:pt x="2197509" y="974294"/>
                </a:cubicBezTo>
                <a:cubicBezTo>
                  <a:pt x="5483281" y="1420688"/>
                  <a:pt x="8956898" y="948095"/>
                  <a:pt x="12198033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107" y="402276"/>
            <a:ext cx="6859786" cy="1160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107" y="1828800"/>
            <a:ext cx="6859786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Шесть</a:t>
            </a:r>
          </a:p>
          <a:p>
            <a:pPr lvl="6"/>
            <a:r>
              <a:rPr lang="ru-RU" dirty="0" smtClean="0"/>
              <a:t>Семь</a:t>
            </a:r>
          </a:p>
          <a:p>
            <a:pPr lvl="7"/>
            <a:r>
              <a:rPr lang="ru-RU" dirty="0" smtClean="0"/>
              <a:t>Восемь</a:t>
            </a:r>
          </a:p>
          <a:p>
            <a:pPr lvl="8"/>
            <a:r>
              <a:rPr lang="ru-RU" dirty="0" smtClean="0"/>
              <a:t>Девять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326874" y="6413501"/>
            <a:ext cx="931875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01A9C7-C274-4F50-89C9-83BDB06EDB81}" type="datetime1">
              <a:rPr lang="ru-RU" smtClean="0">
                <a:solidFill>
                  <a:prstClr val="white"/>
                </a:solidFill>
              </a:rPr>
              <a:pPr/>
              <a:t>14.05.2013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45230" y="6413501"/>
            <a:ext cx="5084551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373079" y="6413501"/>
            <a:ext cx="641372" cy="250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BBE7942-5B1B-4E74-B3CD-25BF9B0ABE25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401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baseline="0">
          <a:solidFill>
            <a:schemeClr val="tx1"/>
          </a:solidFill>
          <a:effectLst>
            <a:outerShdw blurRad="38100" dist="38100" dir="2700000" algn="br" rotWithShape="0">
              <a:schemeClr val="bg2">
                <a:lumMod val="50000"/>
                <a:alpha val="43000"/>
              </a:scheme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Arial" pitchFamily="34" charset="0"/>
        <a:buChar char="•"/>
        <a:defRPr sz="22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r" rotWithShape="0">
              <a:schemeClr val="bg2">
                <a:lumMod val="50000"/>
                <a:alpha val="43000"/>
              </a:schemeClr>
            </a:outerShdw>
          </a:effectLst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 baseline="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effectLst>
            <a:outerShdw blurRad="50800" dist="12700" dir="8100000" algn="tr" rotWithShape="0">
              <a:schemeClr val="bg2">
                <a:lumMod val="50000"/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060848"/>
            <a:ext cx="8062664" cy="2378695"/>
          </a:xfrm>
        </p:spPr>
        <p:txBody>
          <a:bodyPr/>
          <a:lstStyle/>
          <a:p>
            <a:r>
              <a:rPr lang="ru-RU" i="1" dirty="0" err="1" smtClean="0"/>
              <a:t>Значення</a:t>
            </a:r>
            <a:r>
              <a:rPr lang="ru-RU" i="1" dirty="0"/>
              <a:t> </a:t>
            </a:r>
            <a:r>
              <a:rPr lang="ru-RU" i="1" dirty="0" err="1" smtClean="0"/>
              <a:t>хімічних</a:t>
            </a:r>
            <a:r>
              <a:rPr lang="ru-RU" i="1" dirty="0" smtClean="0"/>
              <a:t> </a:t>
            </a:r>
            <a:r>
              <a:rPr lang="ru-RU" i="1" dirty="0" err="1" smtClean="0"/>
              <a:t>процесів</a:t>
            </a:r>
            <a:r>
              <a:rPr lang="ru-RU" i="1" dirty="0" smtClean="0"/>
              <a:t> у </a:t>
            </a:r>
            <a:r>
              <a:rPr lang="ru-RU" i="1" dirty="0" err="1" smtClean="0"/>
              <a:t>природі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5661248"/>
            <a:ext cx="4464496" cy="88850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Виконала учениця 9-А класу,</a:t>
            </a:r>
          </a:p>
          <a:p>
            <a:r>
              <a:rPr lang="uk-UA" dirty="0" err="1" smtClean="0"/>
              <a:t>Велітченко</a:t>
            </a:r>
            <a:r>
              <a:rPr lang="uk-UA" dirty="0" smtClean="0"/>
              <a:t> Юлія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100000"/>
                <a:satMod val="100000"/>
                <a:lumMod val="160000"/>
              </a:schemeClr>
            </a:gs>
            <a:gs pos="86244">
              <a:srgbClr val="7C841D"/>
            </a:gs>
            <a:gs pos="81000">
              <a:schemeClr val="bg2">
                <a:lumMod val="85000"/>
                <a:lumOff val="15000"/>
              </a:schemeClr>
            </a:gs>
            <a:gs pos="24543">
              <a:schemeClr val="accent2">
                <a:lumMod val="75000"/>
              </a:schemeClr>
            </a:gs>
            <a:gs pos="92000">
              <a:schemeClr val="bg2">
                <a:shade val="100000"/>
                <a:satMod val="100000"/>
                <a:lumMod val="80000"/>
              </a:schemeClr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276872"/>
            <a:ext cx="7894389" cy="1160462"/>
          </a:xfrm>
        </p:spPr>
        <p:txBody>
          <a:bodyPr>
            <a:no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>
            <a:off x="-252536" y="3717032"/>
            <a:ext cx="1394643" cy="2302768"/>
          </a:xfrm>
        </p:spPr>
        <p:txBody>
          <a:bodyPr/>
          <a:lstStyle/>
          <a:p>
            <a:r>
              <a:rPr lang="uk-UA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5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71600" y="-1035496"/>
            <a:ext cx="7075810" cy="2304256"/>
          </a:xfrm>
        </p:spPr>
        <p:txBody>
          <a:bodyPr/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uk-UA" sz="36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nstantia"/>
              </a:rPr>
              <a:t>Природні процеси,що мають хімічну природу</a:t>
            </a:r>
            <a:endParaRPr lang="ru-RU" sz="3600" i="0" baseline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onstantia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uk-UA" sz="2800" b="0" i="0" dirty="0" smtClean="0">
                <a:solidFill>
                  <a:schemeClr val="tx1"/>
                </a:solidFill>
                <a:effectLst>
                  <a:outerShdw blurRad="50800" dist="25400" dir="2700000" algn="tr">
                    <a:srgbClr val="626817">
                      <a:alpha val="50000"/>
                      <a:lumMod val="50000"/>
                    </a:srgbClr>
                  </a:outerShdw>
                </a:effectLst>
                <a:latin typeface="Constantia"/>
              </a:rPr>
              <a:t> </a:t>
            </a:r>
            <a:endParaRPr lang="ru-RU" sz="2800" b="0" i="0" baseline="0" dirty="0">
              <a:solidFill>
                <a:schemeClr val="tx1"/>
              </a:solidFill>
              <a:effectLst>
                <a:outerShdw blurRad="50800" dist="25400" dir="2700000" algn="tr">
                  <a:srgbClr val="626817">
                    <a:alpha val="50000"/>
                    <a:lumMod val="50000"/>
                  </a:srgbClr>
                </a:outerShdw>
              </a:effectLst>
              <a:latin typeface="Constantia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39980618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38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98245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Фотосинтез як </a:t>
            </a:r>
            <a:r>
              <a:rPr lang="ru-RU" dirty="0" err="1"/>
              <a:t>природний</a:t>
            </a:r>
            <a:r>
              <a:rPr lang="ru-RU" dirty="0"/>
              <a:t> </a:t>
            </a:r>
            <a:r>
              <a:rPr lang="ru-RU" dirty="0" err="1"/>
              <a:t>хімічний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: суть та </a:t>
            </a:r>
            <a:r>
              <a:rPr lang="ru-RU" dirty="0" err="1"/>
              <a:t>значення</a:t>
            </a:r>
            <a:r>
              <a:rPr lang="ru-RU" dirty="0"/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6020798" cy="46085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228184" y="1916832"/>
            <a:ext cx="266429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i="1" dirty="0">
                <a:solidFill>
                  <a:srgbClr val="FF5050"/>
                </a:solidFill>
              </a:rPr>
              <a:t>Фотоси́нтез</a:t>
            </a:r>
            <a:r>
              <a:rPr lang="vi-VN" sz="2000" i="1" dirty="0"/>
              <a:t> </a:t>
            </a:r>
            <a:r>
              <a:rPr lang="vi-VN" sz="2000" i="1" dirty="0" smtClean="0"/>
              <a:t>— </a:t>
            </a:r>
            <a:r>
              <a:rPr lang="vi-VN" sz="2000" i="1" dirty="0"/>
              <a:t>процес синтезу органічних сполук з вуглекислого газу та води з використанням енергії світла й за участю фотосинтетичних </a:t>
            </a:r>
            <a:r>
              <a:rPr lang="vi-VN" sz="2000" i="1" dirty="0" smtClean="0"/>
              <a:t>пігментів</a:t>
            </a:r>
            <a:r>
              <a:rPr lang="uk-UA" sz="2000" i="1" dirty="0" smtClean="0"/>
              <a:t>,з виділенням </a:t>
            </a:r>
            <a:r>
              <a:rPr lang="uk-UA" sz="2000" i="1" dirty="0" err="1" smtClean="0"/>
              <a:t>Оксигену</a:t>
            </a:r>
            <a:r>
              <a:rPr lang="uk-UA" i="1" dirty="0" smtClean="0"/>
              <a:t>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6878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683568" y="3356992"/>
            <a:ext cx="458539" cy="224408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167082"/>
            <a:ext cx="7174309" cy="356023"/>
          </a:xfrm>
        </p:spPr>
        <p:txBody>
          <a:bodyPr/>
          <a:lstStyle/>
          <a:p>
            <a:r>
              <a:rPr lang="ru-RU" sz="2400" dirty="0" smtClean="0">
                <a:effectLst/>
                <a:latin typeface="+mn-lt"/>
              </a:rPr>
              <a:t> </a:t>
            </a:r>
            <a:r>
              <a:rPr lang="ru-RU" sz="2400" dirty="0" err="1" smtClean="0">
                <a:effectLst/>
                <a:latin typeface="+mn-lt"/>
              </a:rPr>
              <a:t>Сумарне</a:t>
            </a:r>
            <a:r>
              <a:rPr lang="ru-RU" sz="2400" dirty="0" smtClean="0">
                <a:effectLst/>
                <a:latin typeface="+mn-lt"/>
              </a:rPr>
              <a:t> </a:t>
            </a:r>
            <a:r>
              <a:rPr lang="ru-RU" sz="2400" dirty="0" err="1">
                <a:effectLst/>
                <a:latin typeface="+mn-lt"/>
              </a:rPr>
              <a:t>рівняння</a:t>
            </a:r>
            <a:r>
              <a:rPr lang="ru-RU" sz="2400" dirty="0">
                <a:effectLst/>
                <a:latin typeface="+mn-lt"/>
              </a:rPr>
              <a:t> </a:t>
            </a:r>
            <a:r>
              <a:rPr lang="ru-RU" sz="2400" dirty="0" err="1">
                <a:effectLst/>
                <a:latin typeface="+mn-lt"/>
              </a:rPr>
              <a:t>процесу</a:t>
            </a:r>
            <a:r>
              <a:rPr lang="ru-RU" sz="2400" dirty="0">
                <a:effectLst/>
                <a:latin typeface="+mn-lt"/>
              </a:rPr>
              <a:t> фотосинтезу в </a:t>
            </a:r>
            <a:r>
              <a:rPr lang="ru-RU" sz="2400" dirty="0" err="1">
                <a:effectLst/>
                <a:latin typeface="+mn-lt"/>
              </a:rPr>
              <a:t>зелених</a:t>
            </a:r>
            <a:r>
              <a:rPr lang="ru-RU" sz="2400" dirty="0">
                <a:effectLst/>
                <a:latin typeface="+mn-lt"/>
              </a:rPr>
              <a:t> </a:t>
            </a:r>
            <a:r>
              <a:rPr lang="ru-RU" sz="2400" dirty="0" err="1">
                <a:effectLst/>
                <a:latin typeface="+mn-lt"/>
              </a:rPr>
              <a:t>рослинах</a:t>
            </a:r>
            <a:r>
              <a:rPr lang="ru-RU" sz="2400" dirty="0">
                <a:effectLst/>
                <a:latin typeface="+mn-lt"/>
              </a:rPr>
              <a:t> </a:t>
            </a:r>
            <a:r>
              <a:rPr lang="ru-RU" sz="2400" dirty="0" err="1">
                <a:effectLst/>
                <a:latin typeface="+mn-lt"/>
              </a:rPr>
              <a:t>має</a:t>
            </a:r>
            <a:r>
              <a:rPr lang="ru-RU" sz="2400" dirty="0">
                <a:effectLst/>
                <a:latin typeface="+mn-lt"/>
              </a:rPr>
              <a:t> </a:t>
            </a:r>
            <a:r>
              <a:rPr lang="ru-RU" sz="2400" dirty="0" err="1">
                <a:effectLst/>
                <a:latin typeface="+mn-lt"/>
              </a:rPr>
              <a:t>такий</a:t>
            </a:r>
            <a:r>
              <a:rPr lang="ru-RU" sz="2400" dirty="0">
                <a:effectLst/>
                <a:latin typeface="+mn-lt"/>
              </a:rPr>
              <a:t> </a:t>
            </a:r>
            <a:r>
              <a:rPr lang="ru-RU" sz="2400" dirty="0" err="1">
                <a:effectLst/>
                <a:latin typeface="+mn-lt"/>
              </a:rPr>
              <a:t>вигляд</a:t>
            </a:r>
            <a:r>
              <a:rPr lang="ru-RU" sz="2400" dirty="0">
                <a:effectLst/>
                <a:latin typeface="+mn-lt"/>
              </a:rPr>
              <a:t>:</a:t>
            </a:r>
          </a:p>
          <a:p>
            <a:r>
              <a:rPr lang="ru-RU" sz="3200" dirty="0" smtClean="0"/>
              <a:t>6СО2 </a:t>
            </a:r>
            <a:r>
              <a:rPr lang="ru-RU" sz="3200" dirty="0"/>
              <a:t>+ 6Н2О = С6Н12О6 +  6О2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2592288" cy="34023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47864" y="836712"/>
            <a:ext cx="5904656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uk-UA" sz="2400" dirty="0" smtClean="0"/>
              <a:t>1753-процес фотосинтезу був відкритий Ломоносовим 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400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/>
              <a:t>для того,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відкриття</a:t>
            </a:r>
            <a:r>
              <a:rPr lang="ru-RU" sz="2400" dirty="0"/>
              <a:t> стало </a:t>
            </a:r>
            <a:r>
              <a:rPr lang="ru-RU" sz="2400" dirty="0" err="1"/>
              <a:t>науковою</a:t>
            </a:r>
            <a:r>
              <a:rPr lang="ru-RU" sz="2400" dirty="0"/>
              <a:t> </a:t>
            </a:r>
            <a:r>
              <a:rPr lang="ru-RU" sz="2400" dirty="0" err="1"/>
              <a:t>істиною</a:t>
            </a:r>
            <a:r>
              <a:rPr lang="ru-RU" sz="2400" dirty="0"/>
              <a:t>,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ще</a:t>
            </a:r>
            <a:r>
              <a:rPr lang="ru-RU" sz="2400" dirty="0"/>
              <a:t> </a:t>
            </a:r>
            <a:r>
              <a:rPr lang="ru-RU" sz="2400" dirty="0" err="1"/>
              <a:t>понад</a:t>
            </a:r>
            <a:r>
              <a:rPr lang="ru-RU" sz="2400" dirty="0"/>
              <a:t> </a:t>
            </a:r>
            <a:r>
              <a:rPr lang="ru-RU" sz="2400" dirty="0" err="1"/>
              <a:t>століття</a:t>
            </a:r>
            <a:r>
              <a:rPr lang="ru-RU" sz="2400" dirty="0"/>
              <a:t> </a:t>
            </a:r>
            <a:r>
              <a:rPr lang="ru-RU" sz="2400" dirty="0" err="1"/>
              <a:t>пошуків</a:t>
            </a:r>
            <a:r>
              <a:rPr lang="ru-RU" sz="2400" dirty="0"/>
              <a:t> і </a:t>
            </a:r>
            <a:r>
              <a:rPr lang="ru-RU" sz="2400" dirty="0" err="1"/>
              <a:t>праць</a:t>
            </a:r>
            <a:r>
              <a:rPr lang="ru-RU" sz="2400" dirty="0"/>
              <a:t> </a:t>
            </a:r>
            <a:r>
              <a:rPr lang="ru-RU" sz="2400" dirty="0" err="1"/>
              <a:t>багатьох</a:t>
            </a:r>
            <a:r>
              <a:rPr lang="ru-RU" sz="2400" dirty="0"/>
              <a:t> </a:t>
            </a:r>
            <a:r>
              <a:rPr lang="ru-RU" sz="2400" dirty="0" err="1"/>
              <a:t>учених</a:t>
            </a:r>
            <a:r>
              <a:rPr lang="ru-RU" sz="2400" dirty="0"/>
              <a:t> </a:t>
            </a:r>
            <a:r>
              <a:rPr lang="ru-RU" sz="2400" dirty="0" err="1"/>
              <a:t>різних</a:t>
            </a:r>
            <a:r>
              <a:rPr lang="ru-RU" sz="2400" dirty="0"/>
              <a:t> </a:t>
            </a:r>
            <a:r>
              <a:rPr lang="ru-RU" sz="2400" dirty="0" err="1"/>
              <a:t>країн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49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260648"/>
            <a:ext cx="6859786" cy="1160462"/>
          </a:xfrm>
        </p:spPr>
        <p:txBody>
          <a:bodyPr/>
          <a:lstStyle/>
          <a:p>
            <a:r>
              <a:rPr lang="uk-UA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Фази фотосинтезу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0529183"/>
              </p:ext>
            </p:extLst>
          </p:nvPr>
        </p:nvGraphicFramePr>
        <p:xfrm>
          <a:off x="2771800" y="2564904"/>
          <a:ext cx="5832648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9888" l="2707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3050905" cy="368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20072" y="1556792"/>
            <a:ext cx="36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фотосинтезу на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синтезується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150 </a:t>
            </a:r>
            <a:r>
              <a:rPr lang="ru-RU" dirty="0" err="1"/>
              <a:t>млрд.тонн</a:t>
            </a:r>
            <a:r>
              <a:rPr lang="ru-RU" dirty="0"/>
              <a:t> </a:t>
            </a:r>
            <a:r>
              <a:rPr lang="ru-RU" dirty="0" err="1"/>
              <a:t>вуглеводів</a:t>
            </a:r>
            <a:r>
              <a:rPr lang="ru-RU" dirty="0"/>
              <a:t> і </a:t>
            </a:r>
            <a:r>
              <a:rPr lang="ru-RU" dirty="0" err="1"/>
              <a:t>виділяється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200 млрд. тонн </a:t>
            </a:r>
            <a:r>
              <a:rPr lang="ru-RU" dirty="0" err="1"/>
              <a:t>вільного</a:t>
            </a:r>
            <a:r>
              <a:rPr lang="ru-RU" dirty="0"/>
              <a:t> </a:t>
            </a:r>
            <a:r>
              <a:rPr lang="ru-RU" dirty="0" err="1"/>
              <a:t>кисню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/>
              <a:t>того ,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дією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променів</a:t>
            </a:r>
            <a:r>
              <a:rPr lang="ru-RU" dirty="0"/>
              <a:t> </a:t>
            </a:r>
            <a:r>
              <a:rPr lang="ru-RU" dirty="0" err="1"/>
              <a:t>кисень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озон 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озоновий</a:t>
            </a:r>
            <a:r>
              <a:rPr lang="ru-RU" dirty="0"/>
              <a:t> шар </a:t>
            </a:r>
            <a:r>
              <a:rPr lang="ru-RU" dirty="0" err="1"/>
              <a:t>атмосфери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поглинає</a:t>
            </a:r>
            <a:r>
              <a:rPr lang="ru-RU" dirty="0"/>
              <a:t> </a:t>
            </a:r>
            <a:r>
              <a:rPr lang="ru-RU" dirty="0" err="1"/>
              <a:t>короткохвильові</a:t>
            </a:r>
            <a:r>
              <a:rPr lang="ru-RU" dirty="0"/>
              <a:t>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ультрафіолетові</a:t>
            </a:r>
            <a:r>
              <a:rPr lang="ru-RU" dirty="0"/>
              <a:t> </a:t>
            </a:r>
            <a:r>
              <a:rPr lang="ru-RU" dirty="0" err="1"/>
              <a:t>промені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згубно</a:t>
            </a:r>
            <a:r>
              <a:rPr lang="ru-RU" dirty="0"/>
              <a:t> </a:t>
            </a:r>
            <a:r>
              <a:rPr lang="ru-RU" dirty="0" err="1"/>
              <a:t>впливають</a:t>
            </a:r>
            <a:r>
              <a:rPr lang="ru-RU" dirty="0"/>
              <a:t> на все </a:t>
            </a:r>
            <a:r>
              <a:rPr lang="ru-RU" dirty="0" err="1"/>
              <a:t>живе</a:t>
            </a:r>
            <a:r>
              <a:rPr lang="ru-RU" dirty="0"/>
              <a:t> на </a:t>
            </a:r>
            <a:r>
              <a:rPr lang="ru-RU" dirty="0" err="1"/>
              <a:t>нашій</a:t>
            </a:r>
            <a:r>
              <a:rPr lang="ru-RU" dirty="0"/>
              <a:t> </a:t>
            </a:r>
            <a:r>
              <a:rPr lang="ru-RU" dirty="0" err="1"/>
              <a:t>планеті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" y="0"/>
            <a:ext cx="5067739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7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9855" y="332656"/>
            <a:ext cx="64834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Повільне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окиснення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3200" b="1" i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природі</a:t>
            </a: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4941168"/>
            <a:ext cx="80648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Взаємодія</a:t>
            </a:r>
            <a:r>
              <a:rPr lang="ru-RU" dirty="0" smtClean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киснем не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супроводжується</a:t>
            </a:r>
            <a:r>
              <a:rPr lang="ru-RU" dirty="0"/>
              <a:t> </a:t>
            </a:r>
            <a:r>
              <a:rPr lang="ru-RU" dirty="0" err="1"/>
              <a:t>горінням</a:t>
            </a:r>
            <a:r>
              <a:rPr lang="ru-RU" dirty="0"/>
              <a:t>, але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теплота.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b="1" i="1" dirty="0" err="1"/>
              <a:t>повільним</a:t>
            </a:r>
            <a:r>
              <a:rPr lang="ru-RU" b="1" i="1" dirty="0"/>
              <a:t> </a:t>
            </a:r>
            <a:r>
              <a:rPr lang="ru-RU" b="1" i="1" dirty="0" err="1"/>
              <a:t>окисненням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5132" y="5792490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Повільне</a:t>
            </a:r>
            <a:r>
              <a:rPr lang="ru-RU" dirty="0" smtClean="0"/>
              <a:t> </a:t>
            </a:r>
            <a:r>
              <a:rPr lang="ru-RU" dirty="0" err="1"/>
              <a:t>окиснення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. Теплота, </a:t>
            </a:r>
            <a:r>
              <a:rPr lang="ru-RU" dirty="0" err="1"/>
              <a:t>що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виділяється</a:t>
            </a:r>
            <a:r>
              <a:rPr lang="ru-RU" dirty="0"/>
              <a:t> , </a:t>
            </a:r>
            <a:r>
              <a:rPr lang="ru-RU" dirty="0" err="1"/>
              <a:t>розсіюється</a:t>
            </a:r>
            <a:r>
              <a:rPr lang="ru-RU" dirty="0"/>
              <a:t> у </a:t>
            </a:r>
            <a:r>
              <a:rPr lang="ru-RU" dirty="0" err="1"/>
              <a:t>довкіллі</a:t>
            </a:r>
            <a:r>
              <a:rPr lang="ru-RU" dirty="0"/>
              <a:t>. А </a:t>
            </a:r>
            <a:r>
              <a:rPr lang="ru-RU" dirty="0" err="1"/>
              <a:t>якщо</a:t>
            </a:r>
            <a:r>
              <a:rPr lang="ru-RU" dirty="0"/>
              <a:t> теплота не </a:t>
            </a:r>
            <a:r>
              <a:rPr lang="ru-RU" dirty="0" err="1"/>
              <a:t>відводиться</a:t>
            </a:r>
            <a:r>
              <a:rPr lang="ru-RU" dirty="0"/>
              <a:t>, то </a:t>
            </a:r>
            <a:r>
              <a:rPr lang="ru-RU" dirty="0" err="1"/>
              <a:t>живий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хворіє</a:t>
            </a:r>
            <a:r>
              <a:rPr lang="ru-RU" dirty="0"/>
              <a:t> і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загинути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0" y="1052736"/>
            <a:ext cx="7056784" cy="38164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114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69533"/>
            <a:ext cx="6859786" cy="2895600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107" y="4509119"/>
            <a:ext cx="477565" cy="467693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6632" y="836712"/>
            <a:ext cx="8100900" cy="5365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188640"/>
            <a:ext cx="39858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uk-UA" sz="4000" b="1" i="1" dirty="0" smtClean="0">
                <a:ln w="11430"/>
                <a:gradFill>
                  <a:gsLst>
                    <a:gs pos="0">
                      <a:srgbClr val="FAAF40">
                        <a:tint val="70000"/>
                        <a:satMod val="245000"/>
                      </a:srgbClr>
                    </a:gs>
                    <a:gs pos="75000">
                      <a:srgbClr val="FAAF40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FAAF40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Обмін речовин</a:t>
            </a:r>
            <a:endParaRPr lang="ru-RU" sz="4000" b="1" i="1" dirty="0">
              <a:ln w="11430"/>
              <a:gradFill>
                <a:gsLst>
                  <a:gs pos="0">
                    <a:srgbClr val="FAAF40">
                      <a:tint val="70000"/>
                      <a:satMod val="245000"/>
                    </a:srgbClr>
                  </a:gs>
                  <a:gs pos="75000">
                    <a:srgbClr val="FAAF40">
                      <a:tint val="90000"/>
                      <a:shade val="60000"/>
                      <a:satMod val="240000"/>
                    </a:srgbClr>
                  </a:gs>
                  <a:gs pos="100000">
                    <a:srgbClr val="FAAF40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52120" y="1700808"/>
            <a:ext cx="32403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Для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, </a:t>
            </a:r>
            <a:r>
              <a:rPr lang="ru-RU" dirty="0" err="1"/>
              <a:t>її</a:t>
            </a:r>
            <a:r>
              <a:rPr lang="ru-RU" dirty="0"/>
              <a:t> росту, </a:t>
            </a:r>
            <a:r>
              <a:rPr lang="ru-RU" dirty="0" err="1"/>
              <a:t>функціонування</a:t>
            </a:r>
            <a:r>
              <a:rPr lang="ru-RU" dirty="0"/>
              <a:t>, синтезу </a:t>
            </a:r>
            <a:r>
              <a:rPr lang="ru-RU" dirty="0" err="1"/>
              <a:t>органічних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необхідна</a:t>
            </a:r>
            <a:r>
              <a:rPr lang="ru-RU" dirty="0"/>
              <a:t> </a:t>
            </a:r>
            <a:r>
              <a:rPr lang="ru-RU" dirty="0" err="1"/>
              <a:t>енергія</a:t>
            </a:r>
            <a:r>
              <a:rPr lang="ru-RU" dirty="0"/>
              <a:t> </a:t>
            </a:r>
            <a:r>
              <a:rPr lang="ru-RU" dirty="0" smtClean="0"/>
              <a:t>.</a:t>
            </a:r>
          </a:p>
          <a:p>
            <a:r>
              <a:rPr lang="ru-RU" dirty="0"/>
              <a:t>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/>
              <a:t>джерелом</a:t>
            </a:r>
            <a:r>
              <a:rPr lang="ru-RU" dirty="0"/>
              <a:t>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енергії</a:t>
            </a:r>
            <a:r>
              <a:rPr lang="ru-RU" dirty="0"/>
              <a:t> в </a:t>
            </a:r>
            <a:r>
              <a:rPr lang="ru-RU" dirty="0" err="1"/>
              <a:t>клітинах</a:t>
            </a:r>
            <a:r>
              <a:rPr lang="ru-RU" dirty="0"/>
              <a:t> є глюкоза. </a:t>
            </a:r>
            <a:r>
              <a:rPr lang="ru-RU" dirty="0" err="1"/>
              <a:t>Якщо</a:t>
            </a:r>
            <a:r>
              <a:rPr lang="ru-RU" dirty="0"/>
              <a:t> у </a:t>
            </a:r>
            <a:r>
              <a:rPr lang="ru-RU" dirty="0" err="1"/>
              <a:t>клітину</a:t>
            </a:r>
            <a:r>
              <a:rPr lang="ru-RU" dirty="0"/>
              <a:t> </a:t>
            </a:r>
            <a:r>
              <a:rPr lang="ru-RU" dirty="0" err="1"/>
              <a:t>потрапляє</a:t>
            </a:r>
            <a:r>
              <a:rPr lang="ru-RU" dirty="0"/>
              <a:t> не глюкоза, а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вуглевод</a:t>
            </a:r>
            <a:r>
              <a:rPr lang="ru-RU" dirty="0"/>
              <a:t>, то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перетворюється</a:t>
            </a:r>
            <a:r>
              <a:rPr lang="ru-RU" dirty="0"/>
              <a:t> на глюкозу.</a:t>
            </a:r>
          </a:p>
        </p:txBody>
      </p:sp>
    </p:spTree>
    <p:extLst>
      <p:ext uri="{BB962C8B-B14F-4D97-AF65-F5344CB8AC3E}">
        <p14:creationId xmlns:p14="http://schemas.microsoft.com/office/powerpoint/2010/main" val="129179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35496" y="980728"/>
            <a:ext cx="1106611" cy="58201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7795890" cy="2664296"/>
          </a:xfrm>
        </p:spPr>
        <p:txBody>
          <a:bodyPr>
            <a:normAutofit/>
          </a:bodyPr>
          <a:lstStyle/>
          <a:p>
            <a:r>
              <a:rPr lang="ru-RU" dirty="0" smtClean="0"/>
              <a:t>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високомолекулярні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перетворюються</a:t>
            </a:r>
            <a:r>
              <a:rPr lang="ru-RU" dirty="0"/>
              <a:t> на </a:t>
            </a:r>
            <a:r>
              <a:rPr lang="ru-RU" dirty="0" err="1"/>
              <a:t>прості</a:t>
            </a:r>
            <a:r>
              <a:rPr lang="ru-RU" dirty="0"/>
              <a:t> </a:t>
            </a:r>
            <a:r>
              <a:rPr lang="ru-RU" dirty="0" err="1"/>
              <a:t>органічні</a:t>
            </a:r>
            <a:r>
              <a:rPr lang="ru-RU" dirty="0"/>
              <a:t> і </a:t>
            </a:r>
            <a:r>
              <a:rPr lang="ru-RU" dirty="0" err="1"/>
              <a:t>неорганічні</a:t>
            </a:r>
            <a:r>
              <a:rPr lang="ru-RU" dirty="0"/>
              <a:t>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складний</a:t>
            </a:r>
            <a:r>
              <a:rPr lang="ru-RU" dirty="0"/>
              <a:t> і </a:t>
            </a:r>
            <a:r>
              <a:rPr lang="ru-RU" dirty="0" err="1"/>
              <a:t>зводиться</a:t>
            </a:r>
            <a:r>
              <a:rPr lang="ru-RU" dirty="0"/>
              <a:t> до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739856231"/>
              </p:ext>
            </p:extLst>
          </p:nvPr>
        </p:nvGraphicFramePr>
        <p:xfrm>
          <a:off x="395536" y="1700808"/>
          <a:ext cx="842493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1517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23955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102895263">
  <a:themeElements>
    <a:clrScheme name="Currency">
      <a:dk1>
        <a:sysClr val="windowText" lastClr="000000"/>
      </a:dk1>
      <a:lt1>
        <a:sysClr val="window" lastClr="FFFFFF"/>
      </a:lt1>
      <a:dk2>
        <a:srgbClr val="626817"/>
      </a:dk2>
      <a:lt2>
        <a:srgbClr val="DEE58D"/>
      </a:lt2>
      <a:accent1>
        <a:srgbClr val="F37B20"/>
      </a:accent1>
      <a:accent2>
        <a:srgbClr val="FAAF40"/>
      </a:accent2>
      <a:accent3>
        <a:srgbClr val="A8B228"/>
      </a:accent3>
      <a:accent4>
        <a:srgbClr val="DBC91F"/>
      </a:accent4>
      <a:accent5>
        <a:srgbClr val="828A1E"/>
      </a:accent5>
      <a:accent6>
        <a:srgbClr val="B8AD86"/>
      </a:accent6>
      <a:hlink>
        <a:srgbClr val="FAAF40"/>
      </a:hlink>
      <a:folHlink>
        <a:srgbClr val="A8B22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urrency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5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lin ang="18900000" scaled="0"/>
        </a:gradFill>
        <a:gradFill rotWithShape="1">
          <a:gsLst>
            <a:gs pos="0">
              <a:schemeClr val="phClr">
                <a:shade val="100000"/>
                <a:lumMod val="9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lin ang="189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12700" dir="135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45000">
              <a:schemeClr val="phClr">
                <a:lumMod val="85000"/>
                <a:lumOff val="15000"/>
              </a:schemeClr>
            </a:gs>
            <a:gs pos="100000">
              <a:schemeClr val="phClr">
                <a:shade val="100000"/>
                <a:satMod val="100000"/>
                <a:lumMod val="80000"/>
              </a:schemeClr>
            </a:gs>
          </a:gsLst>
          <a:lin ang="8100000" scaled="0"/>
        </a:gradFill>
        <a:gradFill rotWithShape="1">
          <a:gsLst>
            <a:gs pos="0">
              <a:schemeClr val="phClr">
                <a:tint val="100000"/>
                <a:satMod val="100000"/>
                <a:lumMod val="160000"/>
              </a:schemeClr>
            </a:gs>
            <a:gs pos="28000">
              <a:schemeClr val="phClr">
                <a:shade val="100000"/>
                <a:satMod val="100000"/>
                <a:lumMod val="160000"/>
              </a:schemeClr>
            </a:gs>
            <a:gs pos="100000">
              <a:schemeClr val="phClr">
                <a:shade val="100000"/>
                <a:satMod val="100000"/>
                <a:lumMod val="95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079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A96155-6D47-4E20-9B2F-6328E3797F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Термический</Template>
  <TotalTime>191</TotalTime>
  <Words>349</Words>
  <Application>Microsoft Office PowerPoint</Application>
  <PresentationFormat>Экран (4:3)</PresentationFormat>
  <Paragraphs>42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TS102239554</vt:lpstr>
      <vt:lpstr>TS102895263</vt:lpstr>
      <vt:lpstr>Значення хімічних процесів у природі</vt:lpstr>
      <vt:lpstr>Природні процеси,що мають хімічну природу</vt:lpstr>
      <vt:lpstr> Фотосинтез як природний хімічний процес: суть та значення.</vt:lpstr>
      <vt:lpstr> </vt:lpstr>
      <vt:lpstr>     Фази фотосинтезу</vt:lpstr>
      <vt:lpstr>Презентация PowerPoint</vt:lpstr>
      <vt:lpstr>Презентация PowerPoint</vt:lpstr>
      <vt:lpstr> </vt:lpstr>
      <vt:lpstr> 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Значення хімічних процесів у природі</dc:title>
  <dc:creator>User</dc:creator>
  <cp:lastModifiedBy>User</cp:lastModifiedBy>
  <cp:revision>14</cp:revision>
  <dcterms:created xsi:type="dcterms:W3CDTF">2013-05-14T06:37:27Z</dcterms:created>
  <dcterms:modified xsi:type="dcterms:W3CDTF">2013-05-14T15:10:55Z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TC022395549991</vt:lpwstr>
  </property>
</Properties>
</file>