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0240"/>
            <a:ext cx="4100514" cy="2643181"/>
          </a:xfrm>
        </p:spPr>
        <p:txBody>
          <a:bodyPr>
            <a:normAutofit fontScale="90000"/>
          </a:bodyPr>
          <a:lstStyle/>
          <a:p>
            <a:r>
              <a:rPr lang="en-US" sz="7300" b="1" i="1" dirty="0" smtClean="0">
                <a:solidFill>
                  <a:srgbClr val="C00000"/>
                </a:solidFill>
              </a:rPr>
              <a:t>Ivan </a:t>
            </a:r>
            <a:r>
              <a:rPr lang="en-US" sz="7300" b="1" i="1" dirty="0" err="1" smtClean="0">
                <a:solidFill>
                  <a:srgbClr val="C00000"/>
                </a:solidFill>
              </a:rPr>
              <a:t>Aivazovsky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ile:Aivazovsky - Self-portrait 1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275" y="785794"/>
            <a:ext cx="50387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Armenian </a:t>
            </a:r>
            <a:r>
              <a:rPr lang="en-US" b="1" dirty="0" smtClean="0"/>
              <a:t>themes</a:t>
            </a:r>
            <a:endParaRPr lang="ru-RU" dirty="0"/>
          </a:p>
        </p:txBody>
      </p:sp>
      <p:pic>
        <p:nvPicPr>
          <p:cNvPr id="21506" name="Picture 2" descr="File:Valley of Mount Ararat by Ivan Aivazovsky (188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7230"/>
            <a:ext cx="9144000" cy="6160771"/>
          </a:xfrm>
          <a:prstGeom prst="rect">
            <a:avLst/>
          </a:prstGeom>
          <a:noFill/>
        </p:spPr>
      </p:pic>
      <p:pic>
        <p:nvPicPr>
          <p:cNvPr id="21508" name="Picture 4" descr="File:Bayron's visit to San Lazzaro by Aivazovsky (189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5880"/>
            <a:ext cx="9144000" cy="553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Posthumous honors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3757610" cy="55007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en-US" dirty="0" smtClean="0"/>
              <a:t>Monuments </a:t>
            </a:r>
            <a:r>
              <a:rPr lang="en-US" dirty="0" smtClean="0"/>
              <a:t>in Ukraine, Armenia and Russia stand in </a:t>
            </a:r>
            <a:r>
              <a:rPr lang="en-US" dirty="0" err="1" smtClean="0"/>
              <a:t>Aivazovsky's</a:t>
            </a:r>
            <a:r>
              <a:rPr lang="en-US" dirty="0" smtClean="0"/>
              <a:t> memory. A statue of the artist can be found in front of the </a:t>
            </a:r>
            <a:r>
              <a:rPr lang="en-US" dirty="0" err="1" smtClean="0"/>
              <a:t>Feodosia</a:t>
            </a:r>
            <a:r>
              <a:rPr lang="en-US" dirty="0" smtClean="0"/>
              <a:t> Art Gallery, his former home. A statues of </a:t>
            </a:r>
            <a:r>
              <a:rPr lang="en-US" dirty="0" err="1" smtClean="0"/>
              <a:t>Aivazovsky</a:t>
            </a:r>
            <a:r>
              <a:rPr lang="en-US" dirty="0" smtClean="0"/>
              <a:t> and his brother Gabriel is located in Simferopol, Crimea's administrative center.</a:t>
            </a:r>
            <a:endParaRPr lang="ru-RU" dirty="0"/>
          </a:p>
        </p:txBody>
      </p:sp>
      <p:pic>
        <p:nvPicPr>
          <p:cNvPr id="22530" name="Picture 2" descr="File:Հովհաննես Այվազովսկի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Biography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Born</a:t>
            </a:r>
            <a:r>
              <a:rPr lang="uk-UA" dirty="0" smtClean="0"/>
              <a:t> - </a:t>
            </a:r>
            <a:r>
              <a:rPr lang="en-US" dirty="0" err="1" smtClean="0"/>
              <a:t>Hovhannes</a:t>
            </a:r>
            <a:r>
              <a:rPr lang="en-US" dirty="0" smtClean="0"/>
              <a:t> </a:t>
            </a:r>
            <a:r>
              <a:rPr lang="en-US" dirty="0" err="1" smtClean="0"/>
              <a:t>Aivazian</a:t>
            </a:r>
            <a:r>
              <a:rPr lang="en-US" dirty="0" smtClean="0"/>
              <a:t> (baptized)</a:t>
            </a:r>
            <a:br>
              <a:rPr lang="en-US" dirty="0" smtClean="0"/>
            </a:br>
            <a:r>
              <a:rPr lang="en-US" dirty="0" smtClean="0"/>
              <a:t>29 July  </a:t>
            </a:r>
            <a:r>
              <a:rPr lang="en-US" dirty="0" smtClean="0"/>
              <a:t>1817</a:t>
            </a:r>
            <a:r>
              <a:rPr lang="uk-UA" dirty="0" smtClean="0"/>
              <a:t> </a:t>
            </a:r>
            <a:r>
              <a:rPr lang="en-US" dirty="0" err="1" smtClean="0"/>
              <a:t>Feodosia</a:t>
            </a:r>
            <a:r>
              <a:rPr lang="en-US" dirty="0" smtClean="0"/>
              <a:t>, </a:t>
            </a:r>
            <a:r>
              <a:rPr lang="en-US" dirty="0" err="1" smtClean="0"/>
              <a:t>Taurida</a:t>
            </a:r>
            <a:r>
              <a:rPr lang="en-US" dirty="0" smtClean="0"/>
              <a:t>, Russian </a:t>
            </a:r>
            <a:r>
              <a:rPr lang="en-US" dirty="0" smtClean="0"/>
              <a:t>Empire</a:t>
            </a:r>
            <a:r>
              <a:rPr lang="uk-UA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present-day Crimea, </a:t>
            </a:r>
            <a:r>
              <a:rPr lang="en-US" u="sng" dirty="0" smtClean="0"/>
              <a:t>Ukraine</a:t>
            </a:r>
            <a:r>
              <a:rPr lang="en-US" dirty="0" smtClean="0"/>
              <a:t>)</a:t>
            </a:r>
            <a:endParaRPr lang="uk-UA" dirty="0" smtClean="0"/>
          </a:p>
          <a:p>
            <a:pPr>
              <a:buNone/>
            </a:pPr>
            <a:r>
              <a:rPr lang="en-US" dirty="0" smtClean="0"/>
              <a:t>Died</a:t>
            </a:r>
            <a:r>
              <a:rPr lang="uk-UA" dirty="0" smtClean="0"/>
              <a:t> - </a:t>
            </a:r>
            <a:r>
              <a:rPr lang="en-US" dirty="0" smtClean="0"/>
              <a:t>2 </a:t>
            </a:r>
            <a:r>
              <a:rPr lang="en-US" dirty="0" smtClean="0"/>
              <a:t>May </a:t>
            </a:r>
            <a:r>
              <a:rPr lang="en-US" dirty="0" smtClean="0"/>
              <a:t>1900 </a:t>
            </a:r>
            <a:r>
              <a:rPr lang="en-US" dirty="0" smtClean="0"/>
              <a:t>(aged 82</a:t>
            </a:r>
            <a:r>
              <a:rPr lang="en-US" dirty="0" smtClean="0"/>
              <a:t>)</a:t>
            </a:r>
            <a:r>
              <a:rPr lang="uk-UA" dirty="0" smtClean="0"/>
              <a:t> </a:t>
            </a:r>
            <a:r>
              <a:rPr lang="en-US" dirty="0" err="1" smtClean="0"/>
              <a:t>Feodosia</a:t>
            </a:r>
            <a:r>
              <a:rPr lang="en-US" dirty="0" smtClean="0"/>
              <a:t>, Russian Empire</a:t>
            </a:r>
            <a:endParaRPr lang="ru-RU" dirty="0"/>
          </a:p>
        </p:txBody>
      </p:sp>
      <p:pic>
        <p:nvPicPr>
          <p:cNvPr id="14338" name="Picture 2" descr="http://upload.wikimedia.org/wikipedia/commons/thumb/2/23/Aivazovsky_sketch.jpg/225px-Aivazovsky_ske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265803"/>
            <a:ext cx="4958551" cy="3592197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5/58/Aivazovsky_Sternberg_Italian.jpg/225px-Aivazovsky_Sternberg_Ital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00500"/>
            <a:ext cx="21431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Imperial Academy of </a:t>
            </a:r>
            <a:r>
              <a:rPr lang="en-US" dirty="0" smtClean="0"/>
              <a:t>Arts</a:t>
            </a:r>
            <a:endParaRPr lang="ru-RU" dirty="0"/>
          </a:p>
        </p:txBody>
      </p:sp>
      <p:pic>
        <p:nvPicPr>
          <p:cNvPr id="23554" name="Picture 2" descr="http://upload.wikimedia.org/wikipedia/commons/thumb/d/dd/Imperial_Academy_of_Arts.jpg/275px-Imperial_Academy_of_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36687"/>
            <a:ext cx="8191539" cy="542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Aivazovsky</a:t>
            </a:r>
            <a:r>
              <a:rPr lang="en-US" dirty="0" smtClean="0"/>
              <a:t> with his first wife, Julia, and their four daughters</a:t>
            </a:r>
            <a:endParaRPr lang="ru-RU" dirty="0"/>
          </a:p>
        </p:txBody>
      </p:sp>
      <p:pic>
        <p:nvPicPr>
          <p:cNvPr id="15362" name="Picture 2" descr="http://upload.wikimedia.org/wikipedia/commons/thumb/5/5b/Aivazovsky_wife_and_daughters.png/200px-Aivazovsky_wife_and_daught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83015"/>
            <a:ext cx="4699556" cy="547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Aivazovsky's</a:t>
            </a:r>
            <a:r>
              <a:rPr lang="en-US" dirty="0" smtClean="0"/>
              <a:t> painting of his second wife Anna </a:t>
            </a:r>
            <a:r>
              <a:rPr lang="en-US" dirty="0" err="1" smtClean="0"/>
              <a:t>Burnazian</a:t>
            </a:r>
            <a:r>
              <a:rPr lang="en-US" dirty="0" smtClean="0"/>
              <a:t> (1882)</a:t>
            </a:r>
            <a:endParaRPr lang="ru-RU" dirty="0"/>
          </a:p>
        </p:txBody>
      </p:sp>
      <p:pic>
        <p:nvPicPr>
          <p:cNvPr id="16386" name="Picture 2" descr="File:Aivazovsky - Portret of wife, Anna Burnazyan-Sarkis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72832"/>
            <a:ext cx="4500594" cy="5243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Aivazovsky's</a:t>
            </a:r>
            <a:r>
              <a:rPr lang="en-US" dirty="0" smtClean="0"/>
              <a:t> gravestone in </a:t>
            </a:r>
            <a:r>
              <a:rPr lang="en-US" dirty="0" err="1" smtClean="0"/>
              <a:t>Feodosia</a:t>
            </a:r>
            <a:endParaRPr lang="ru-RU" dirty="0"/>
          </a:p>
        </p:txBody>
      </p:sp>
      <p:pic>
        <p:nvPicPr>
          <p:cNvPr id="17410" name="Picture 2" descr="File:Feodosia Aivazovsky grave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286676" cy="5465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12144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Aivazovsky</a:t>
            </a:r>
            <a:r>
              <a:rPr lang="en-US" dirty="0" smtClean="0"/>
              <a:t> the </a:t>
            </a:r>
            <a:r>
              <a:rPr lang="en-US" dirty="0" smtClean="0"/>
              <a:t>artist</a:t>
            </a:r>
            <a:endParaRPr lang="ru-RU" dirty="0"/>
          </a:p>
        </p:txBody>
      </p:sp>
      <p:pic>
        <p:nvPicPr>
          <p:cNvPr id="18434" name="Picture 2" descr="File:Hovhannes Aivazovsky - The Ninth Wave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0952"/>
            <a:ext cx="5214942" cy="3507049"/>
          </a:xfrm>
          <a:prstGeom prst="rect">
            <a:avLst/>
          </a:prstGeom>
          <a:noFill/>
        </p:spPr>
      </p:pic>
      <p:pic>
        <p:nvPicPr>
          <p:cNvPr id="18436" name="Picture 4" descr="File:Aivazovsky Chaos 1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2524"/>
            <a:ext cx="3962400" cy="5705476"/>
          </a:xfrm>
          <a:prstGeom prst="rect">
            <a:avLst/>
          </a:prstGeom>
          <a:noFill/>
        </p:spPr>
      </p:pic>
      <p:pic>
        <p:nvPicPr>
          <p:cNvPr id="18438" name="Picture 6" descr="File:Aivazovsky - Strong Wi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-1"/>
            <a:ext cx="5214942" cy="3846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Pushkin farewell to the sea</a:t>
            </a:r>
            <a:br>
              <a:rPr lang="en-US" dirty="0" smtClean="0"/>
            </a:br>
            <a:r>
              <a:rPr lang="en-US" dirty="0" smtClean="0"/>
              <a:t>Sea view by Moonlight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File:Pushkin farewell to the 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5560"/>
            <a:ext cx="3929090" cy="5712440"/>
          </a:xfrm>
          <a:prstGeom prst="rect">
            <a:avLst/>
          </a:prstGeom>
          <a:noFill/>
        </p:spPr>
      </p:pic>
      <p:pic>
        <p:nvPicPr>
          <p:cNvPr id="19460" name="Picture 4" descr="File:Sea view by Moon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36024"/>
            <a:ext cx="3929090" cy="572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Ship «Empress Maria» in storm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File:Ship «Empress Maria» in 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620000" cy="4705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60</Words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Ivan Aivazovsky </vt:lpstr>
      <vt:lpstr>Biography</vt:lpstr>
      <vt:lpstr>Imperial Academy of Arts</vt:lpstr>
      <vt:lpstr>Aivazovsky with his first wife, Julia, and their four daughters</vt:lpstr>
      <vt:lpstr>Aivazovsky's painting of his second wife Anna Burnazian (1882)</vt:lpstr>
      <vt:lpstr>Aivazovsky's gravestone in Feodosia</vt:lpstr>
      <vt:lpstr>Aivazovsky the artist</vt:lpstr>
      <vt:lpstr>Pushkin farewell to the sea Sea view by Moonlight </vt:lpstr>
      <vt:lpstr>Ship «Empress Maria» in storm </vt:lpstr>
      <vt:lpstr>Armenian themes</vt:lpstr>
      <vt:lpstr>Posthumous honors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Aivazovsky </dc:title>
  <cp:lastModifiedBy>Admin</cp:lastModifiedBy>
  <cp:revision>8</cp:revision>
  <dcterms:modified xsi:type="dcterms:W3CDTF">2014-03-16T16:07:18Z</dcterms:modified>
</cp:coreProperties>
</file>